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8.xml" ContentType="application/vnd.openxmlformats-officedocument.them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0.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1.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2.xml" ContentType="application/vnd.openxmlformats-officedocument.them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13.xml" ContentType="application/vnd.openxmlformats-officedocument.theme+xml"/>
  <Override PartName="/ppt/theme/theme1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omments/modernComment_111_1725BE8A.xml" ContentType="application/vnd.ms-powerpoint.comments+xml"/>
  <Override PartName="/ppt/comments/modernComment_119_3914D267.xml" ContentType="application/vnd.ms-powerpoint.comments+xml"/>
  <Override PartName="/ppt/ink/ink1.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4"/>
    <p:sldMasterId id="2147483772" r:id="rId5"/>
    <p:sldMasterId id="2147483903" r:id="rId6"/>
    <p:sldMasterId id="2147483932" r:id="rId7"/>
    <p:sldMasterId id="2147483968" r:id="rId8"/>
    <p:sldMasterId id="2147483976" r:id="rId9"/>
    <p:sldMasterId id="2147484046" r:id="rId10"/>
    <p:sldMasterId id="2147484077" r:id="rId11"/>
    <p:sldMasterId id="2147484150" r:id="rId12"/>
    <p:sldMasterId id="2147484184" r:id="rId13"/>
    <p:sldMasterId id="2147484209" r:id="rId14"/>
    <p:sldMasterId id="2147484220" r:id="rId15"/>
  </p:sldMasterIdLst>
  <p:notesMasterIdLst>
    <p:notesMasterId r:id="rId42"/>
  </p:notesMasterIdLst>
  <p:handoutMasterIdLst>
    <p:handoutMasterId r:id="rId43"/>
  </p:handoutMasterIdLst>
  <p:sldIdLst>
    <p:sldId id="257" r:id="rId16"/>
    <p:sldId id="258" r:id="rId17"/>
    <p:sldId id="260" r:id="rId18"/>
    <p:sldId id="312" r:id="rId19"/>
    <p:sldId id="2147482784" r:id="rId20"/>
    <p:sldId id="277" r:id="rId21"/>
    <p:sldId id="261" r:id="rId22"/>
    <p:sldId id="2147483646" r:id="rId23"/>
    <p:sldId id="275" r:id="rId24"/>
    <p:sldId id="2147478596" r:id="rId25"/>
    <p:sldId id="316" r:id="rId26"/>
    <p:sldId id="318" r:id="rId27"/>
    <p:sldId id="274" r:id="rId28"/>
    <p:sldId id="268" r:id="rId29"/>
    <p:sldId id="2147483634" r:id="rId30"/>
    <p:sldId id="270" r:id="rId31"/>
    <p:sldId id="262" r:id="rId32"/>
    <p:sldId id="256" r:id="rId33"/>
    <p:sldId id="259" r:id="rId34"/>
    <p:sldId id="2147483629" r:id="rId35"/>
    <p:sldId id="273" r:id="rId36"/>
    <p:sldId id="2147483647" r:id="rId37"/>
    <p:sldId id="276" r:id="rId38"/>
    <p:sldId id="281" r:id="rId39"/>
    <p:sldId id="263" r:id="rId40"/>
    <p:sldId id="278" r:id="rId41"/>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4B3A57-839E-48B5-88E5-662B3CA7A504}">
          <p14:sldIdLst>
            <p14:sldId id="257"/>
            <p14:sldId id="258"/>
          </p14:sldIdLst>
        </p14:section>
        <p14:section name="แนวคิด" id="{9B2E791F-6A11-48DC-BB1E-3902E3134826}">
          <p14:sldIdLst>
            <p14:sldId id="260"/>
            <p14:sldId id="312"/>
            <p14:sldId id="2147482784"/>
            <p14:sldId id="277"/>
            <p14:sldId id="261"/>
          </p14:sldIdLst>
        </p14:section>
        <p14:section name="Untitled Section" id="{473AF84B-4B06-4645-90B8-65CE10C259F8}">
          <p14:sldIdLst>
            <p14:sldId id="2147483646"/>
            <p14:sldId id="275"/>
            <p14:sldId id="2147478596"/>
            <p14:sldId id="316"/>
            <p14:sldId id="318"/>
            <p14:sldId id="274"/>
            <p14:sldId id="268"/>
          </p14:sldIdLst>
        </p14:section>
        <p14:section name="Scope of Services" id="{28F4CF54-519B-499A-BF9D-DBD4F8B5EFD6}">
          <p14:sldIdLst>
            <p14:sldId id="2147483634"/>
            <p14:sldId id="270"/>
            <p14:sldId id="262"/>
          </p14:sldIdLst>
        </p14:section>
        <p14:section name="Untitled Section" id="{8B25A916-467C-4E94-A015-931AF8E91A74}">
          <p14:sldIdLst>
            <p14:sldId id="256"/>
            <p14:sldId id="259"/>
            <p14:sldId id="2147483629"/>
          </p14:sldIdLst>
        </p14:section>
        <p14:section name="back up" id="{43F5F0AE-52BC-40B6-858A-62097B595938}">
          <p14:sldIdLst>
            <p14:sldId id="273"/>
            <p14:sldId id="2147483647"/>
            <p14:sldId id="276"/>
            <p14:sldId id="281"/>
            <p14:sldId id="263"/>
            <p14:sldId id="278"/>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A2D206-2DEC-7168-F1D0-AAE2DAD969D2}" name="Kannikar Srithunyalucksana" initials="KS" userId="S::Kannikar@thecreagy.com::2ffe6cb3-6659-423d-bd00-80be557f969a" providerId="AD"/>
  <p188:author id="{F7F11016-96F8-5496-C34A-77426C1D804D}" name="Kornkanok Laoprasertsuk" initials="KL" userId="S::kornkanok@thecreagy.com::a794efde-d9cd-4c8f-bcf8-683f5839a438" providerId="AD"/>
  <p188:author id="{05A8614E-6907-7750-A4AB-E95CC192EC0A}" name="Wasintara Khuaikhoen" initials="WK" userId="S::wasintara@thecreagy.com::9ac07015-ba1e-412e-9409-d1e937628946" providerId="AD"/>
  <p188:author id="{47F4CA59-9593-F7C7-991E-39F7FEDD3D15}" name="Creagy-Boonrod" initials="B-" userId="S::boonrod@thecreagy.com::c45624b9-81fc-4821-b228-924854c1aea9" providerId="AD"/>
  <p188:author id="{08B6E187-1A41-FB32-C004-9954AD664617}" name="Creagy-Pohnnappan" initials="PD" userId="S::pohnnappan@thecreagy.com::64017dd5-9de0-4b6c-99fb-29e1e420fa4d" providerId="AD"/>
  <p188:author id="{7ACA5B9D-F39A-D727-A750-18021FB53A23}" name="Creagy-Sitthichat" initials="SS" userId="S::Sitthichat@thecreagy.com::8527f50e-7621-4b44-9630-5fdd3302e3b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5A41"/>
    <a:srgbClr val="2D5AB5"/>
    <a:srgbClr val="003399"/>
    <a:srgbClr val="E3DED1"/>
    <a:srgbClr val="FCDAD4"/>
    <a:srgbClr val="BEBEBE"/>
    <a:srgbClr val="FBFBFB"/>
    <a:srgbClr val="F2F2F2"/>
    <a:srgbClr val="B4E5A2"/>
    <a:srgbClr val="718F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16C333-5C4A-4D3B-B94B-5CE81F61B24E}" v="2" dt="2025-11-21T07:24:07.657"/>
    <p1510:client id="{A56B33EF-381A-46EE-8829-C982CC7B92FB}" v="92" dt="2025-11-20T15:24:53.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9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notesMaster" Target="notesMasters/notesMaster1.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theme" Target="theme/theme1.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eagy-Sitthichat" userId="8527f50e-7621-4b44-9630-5fdd3302e3b3" providerId="ADAL" clId="{9CC510AF-8291-44C1-8BD3-02D1D6256A5C}"/>
    <pc:docChg chg="modSld">
      <pc:chgData name="Creagy-Sitthichat" userId="8527f50e-7621-4b44-9630-5fdd3302e3b3" providerId="ADAL" clId="{9CC510AF-8291-44C1-8BD3-02D1D6256A5C}" dt="2025-11-21T07:24:07.657" v="1" actId="1076"/>
      <pc:docMkLst>
        <pc:docMk/>
      </pc:docMkLst>
      <pc:sldChg chg="modSp mod">
        <pc:chgData name="Creagy-Sitthichat" userId="8527f50e-7621-4b44-9630-5fdd3302e3b3" providerId="ADAL" clId="{9CC510AF-8291-44C1-8BD3-02D1D6256A5C}" dt="2025-11-21T07:24:07.657" v="1" actId="1076"/>
        <pc:sldMkLst>
          <pc:docMk/>
          <pc:sldMk cId="629463380" sldId="262"/>
        </pc:sldMkLst>
        <pc:spChg chg="mod">
          <ac:chgData name="Creagy-Sitthichat" userId="8527f50e-7621-4b44-9630-5fdd3302e3b3" providerId="ADAL" clId="{9CC510AF-8291-44C1-8BD3-02D1D6256A5C}" dt="2025-11-21T07:24:07.657" v="1" actId="1076"/>
          <ac:spMkLst>
            <pc:docMk/>
            <pc:sldMk cId="629463380" sldId="262"/>
            <ac:spMk id="4" creationId="{6333A67A-14A6-9B55-CA55-C4C7456FE377}"/>
          </ac:spMkLst>
        </pc:spChg>
        <pc:spChg chg="mod">
          <ac:chgData name="Creagy-Sitthichat" userId="8527f50e-7621-4b44-9630-5fdd3302e3b3" providerId="ADAL" clId="{9CC510AF-8291-44C1-8BD3-02D1D6256A5C}" dt="2025-11-21T07:24:01.942" v="0" actId="20577"/>
          <ac:spMkLst>
            <pc:docMk/>
            <pc:sldMk cId="629463380" sldId="262"/>
            <ac:spMk id="8" creationId="{48BBD5EB-AE59-DF25-D036-14032FE1CB58}"/>
          </ac:spMkLst>
        </pc:spChg>
      </pc:sldChg>
    </pc:docChg>
  </pc:docChgLst>
  <pc:docChgLst>
    <pc:chgData name="Creagy-Boonrod" userId="c45624b9-81fc-4821-b228-924854c1aea9" providerId="ADAL" clId="{600C7FA1-ED40-4804-AD93-79DF953D69E8}"/>
    <pc:docChg chg="undo custSel addSld delSld modSld sldOrd addSection modSection">
      <pc:chgData name="Creagy-Boonrod" userId="c45624b9-81fc-4821-b228-924854c1aea9" providerId="ADAL" clId="{600C7FA1-ED40-4804-AD93-79DF953D69E8}" dt="2025-11-21T03:34:43.916" v="1332" actId="20577"/>
      <pc:docMkLst>
        <pc:docMk/>
      </pc:docMkLst>
      <pc:sldChg chg="modSp mod">
        <pc:chgData name="Creagy-Boonrod" userId="c45624b9-81fc-4821-b228-924854c1aea9" providerId="ADAL" clId="{600C7FA1-ED40-4804-AD93-79DF953D69E8}" dt="2025-11-21T03:21:20.976" v="1328" actId="20577"/>
        <pc:sldMkLst>
          <pc:docMk/>
          <pc:sldMk cId="3735261249" sldId="257"/>
        </pc:sldMkLst>
        <pc:spChg chg="mod">
          <ac:chgData name="Creagy-Boonrod" userId="c45624b9-81fc-4821-b228-924854c1aea9" providerId="ADAL" clId="{600C7FA1-ED40-4804-AD93-79DF953D69E8}" dt="2025-11-20T11:33:25.081" v="42" actId="6549"/>
          <ac:spMkLst>
            <pc:docMk/>
            <pc:sldMk cId="3735261249" sldId="257"/>
            <ac:spMk id="2" creationId="{3B58D710-2962-5CAD-F342-B7FC619955C7}"/>
          </ac:spMkLst>
        </pc:spChg>
        <pc:spChg chg="mod">
          <ac:chgData name="Creagy-Boonrod" userId="c45624b9-81fc-4821-b228-924854c1aea9" providerId="ADAL" clId="{600C7FA1-ED40-4804-AD93-79DF953D69E8}" dt="2025-11-21T03:21:20.976" v="1328" actId="20577"/>
          <ac:spMkLst>
            <pc:docMk/>
            <pc:sldMk cId="3735261249" sldId="257"/>
            <ac:spMk id="3" creationId="{6BECF990-8228-FDCE-5728-7BD80BED4B03}"/>
          </ac:spMkLst>
        </pc:spChg>
      </pc:sldChg>
      <pc:sldChg chg="modSp mod">
        <pc:chgData name="Creagy-Boonrod" userId="c45624b9-81fc-4821-b228-924854c1aea9" providerId="ADAL" clId="{600C7FA1-ED40-4804-AD93-79DF953D69E8}" dt="2025-11-20T15:26:14.452" v="1318" actId="20577"/>
        <pc:sldMkLst>
          <pc:docMk/>
          <pc:sldMk cId="1819608043" sldId="259"/>
        </pc:sldMkLst>
        <pc:spChg chg="mod">
          <ac:chgData name="Creagy-Boonrod" userId="c45624b9-81fc-4821-b228-924854c1aea9" providerId="ADAL" clId="{600C7FA1-ED40-4804-AD93-79DF953D69E8}" dt="2025-11-20T15:26:14.452" v="1318" actId="20577"/>
          <ac:spMkLst>
            <pc:docMk/>
            <pc:sldMk cId="1819608043" sldId="259"/>
            <ac:spMk id="2" creationId="{4699DB42-F8BB-585F-1AAA-826E68D45F3E}"/>
          </ac:spMkLst>
        </pc:spChg>
      </pc:sldChg>
      <pc:sldChg chg="addSp delSp modSp mod">
        <pc:chgData name="Creagy-Boonrod" userId="c45624b9-81fc-4821-b228-924854c1aea9" providerId="ADAL" clId="{600C7FA1-ED40-4804-AD93-79DF953D69E8}" dt="2025-11-20T14:57:57.683" v="795" actId="1076"/>
        <pc:sldMkLst>
          <pc:docMk/>
          <pc:sldMk cId="667464055" sldId="261"/>
        </pc:sldMkLst>
        <pc:picChg chg="add mod">
          <ac:chgData name="Creagy-Boonrod" userId="c45624b9-81fc-4821-b228-924854c1aea9" providerId="ADAL" clId="{600C7FA1-ED40-4804-AD93-79DF953D69E8}" dt="2025-11-20T14:54:54.917" v="780" actId="108"/>
          <ac:picMkLst>
            <pc:docMk/>
            <pc:sldMk cId="667464055" sldId="261"/>
            <ac:picMk id="6" creationId="{1305D5F2-4547-BE2E-24BE-BABE3471BF2D}"/>
          </ac:picMkLst>
        </pc:picChg>
        <pc:picChg chg="del">
          <ac:chgData name="Creagy-Boonrod" userId="c45624b9-81fc-4821-b228-924854c1aea9" providerId="ADAL" clId="{600C7FA1-ED40-4804-AD93-79DF953D69E8}" dt="2025-11-20T14:55:57.322" v="781" actId="478"/>
          <ac:picMkLst>
            <pc:docMk/>
            <pc:sldMk cId="667464055" sldId="261"/>
            <ac:picMk id="9" creationId="{F02029C3-3684-41F2-5D3C-0CAA30017AB2}"/>
          </ac:picMkLst>
        </pc:picChg>
        <pc:picChg chg="mod">
          <ac:chgData name="Creagy-Boonrod" userId="c45624b9-81fc-4821-b228-924854c1aea9" providerId="ADAL" clId="{600C7FA1-ED40-4804-AD93-79DF953D69E8}" dt="2025-11-20T14:57:51.713" v="794" actId="1076"/>
          <ac:picMkLst>
            <pc:docMk/>
            <pc:sldMk cId="667464055" sldId="261"/>
            <ac:picMk id="11" creationId="{BE710D51-6408-CDBB-6E44-A293EECD5FD1}"/>
          </ac:picMkLst>
        </pc:picChg>
        <pc:picChg chg="del">
          <ac:chgData name="Creagy-Boonrod" userId="c45624b9-81fc-4821-b228-924854c1aea9" providerId="ADAL" clId="{600C7FA1-ED40-4804-AD93-79DF953D69E8}" dt="2025-11-20T14:56:58.792" v="788" actId="478"/>
          <ac:picMkLst>
            <pc:docMk/>
            <pc:sldMk cId="667464055" sldId="261"/>
            <ac:picMk id="12" creationId="{2741CA4F-DCFD-77CD-C699-6B224A40FE56}"/>
          </ac:picMkLst>
        </pc:picChg>
        <pc:picChg chg="add mod">
          <ac:chgData name="Creagy-Boonrod" userId="c45624b9-81fc-4821-b228-924854c1aea9" providerId="ADAL" clId="{600C7FA1-ED40-4804-AD93-79DF953D69E8}" dt="2025-11-20T14:56:22.463" v="787" actId="108"/>
          <ac:picMkLst>
            <pc:docMk/>
            <pc:sldMk cId="667464055" sldId="261"/>
            <ac:picMk id="13" creationId="{EE3F9CDF-4172-E656-769F-5B2C41D00F88}"/>
          </ac:picMkLst>
        </pc:picChg>
        <pc:picChg chg="mod">
          <ac:chgData name="Creagy-Boonrod" userId="c45624b9-81fc-4821-b228-924854c1aea9" providerId="ADAL" clId="{600C7FA1-ED40-4804-AD93-79DF953D69E8}" dt="2025-11-20T14:57:57.683" v="795" actId="1076"/>
          <ac:picMkLst>
            <pc:docMk/>
            <pc:sldMk cId="667464055" sldId="261"/>
            <ac:picMk id="15" creationId="{BD6A53BC-F4DB-A486-ECA7-AF83EC7B06F1}"/>
          </ac:picMkLst>
        </pc:picChg>
        <pc:picChg chg="add mod">
          <ac:chgData name="Creagy-Boonrod" userId="c45624b9-81fc-4821-b228-924854c1aea9" providerId="ADAL" clId="{600C7FA1-ED40-4804-AD93-79DF953D69E8}" dt="2025-11-20T14:57:08.558" v="792" actId="14100"/>
          <ac:picMkLst>
            <pc:docMk/>
            <pc:sldMk cId="667464055" sldId="261"/>
            <ac:picMk id="17" creationId="{8E96BA1A-9EC3-3802-5433-EC6F9CDF0463}"/>
          </ac:picMkLst>
        </pc:picChg>
        <pc:picChg chg="del">
          <ac:chgData name="Creagy-Boonrod" userId="c45624b9-81fc-4821-b228-924854c1aea9" providerId="ADAL" clId="{600C7FA1-ED40-4804-AD93-79DF953D69E8}" dt="2025-11-20T14:54:42.112" v="776" actId="478"/>
          <ac:picMkLst>
            <pc:docMk/>
            <pc:sldMk cId="667464055" sldId="261"/>
            <ac:picMk id="19" creationId="{7EFA7ABB-795B-1E3F-6373-AA5B021E63D9}"/>
          </ac:picMkLst>
        </pc:picChg>
      </pc:sldChg>
      <pc:sldChg chg="addSp delSp modSp mod">
        <pc:chgData name="Creagy-Boonrod" userId="c45624b9-81fc-4821-b228-924854c1aea9" providerId="ADAL" clId="{600C7FA1-ED40-4804-AD93-79DF953D69E8}" dt="2025-11-21T03:34:43.916" v="1332" actId="20577"/>
        <pc:sldMkLst>
          <pc:docMk/>
          <pc:sldMk cId="629463380" sldId="262"/>
        </pc:sldMkLst>
        <pc:spChg chg="mod">
          <ac:chgData name="Creagy-Boonrod" userId="c45624b9-81fc-4821-b228-924854c1aea9" providerId="ADAL" clId="{600C7FA1-ED40-4804-AD93-79DF953D69E8}" dt="2025-11-20T13:19:40.486" v="321" actId="1076"/>
          <ac:spMkLst>
            <pc:docMk/>
            <pc:sldMk cId="629463380" sldId="262"/>
            <ac:spMk id="4" creationId="{6333A67A-14A6-9B55-CA55-C4C7456FE377}"/>
          </ac:spMkLst>
        </pc:spChg>
        <pc:spChg chg="del">
          <ac:chgData name="Creagy-Boonrod" userId="c45624b9-81fc-4821-b228-924854c1aea9" providerId="ADAL" clId="{600C7FA1-ED40-4804-AD93-79DF953D69E8}" dt="2025-11-20T13:10:07.450" v="181" actId="478"/>
          <ac:spMkLst>
            <pc:docMk/>
            <pc:sldMk cId="629463380" sldId="262"/>
            <ac:spMk id="5" creationId="{DB174137-C0E5-8A14-666D-582732319AF0}"/>
          </ac:spMkLst>
        </pc:spChg>
        <pc:spChg chg="add del mod">
          <ac:chgData name="Creagy-Boonrod" userId="c45624b9-81fc-4821-b228-924854c1aea9" providerId="ADAL" clId="{600C7FA1-ED40-4804-AD93-79DF953D69E8}" dt="2025-11-20T13:07:57.532" v="124" actId="478"/>
          <ac:spMkLst>
            <pc:docMk/>
            <pc:sldMk cId="629463380" sldId="262"/>
            <ac:spMk id="6" creationId="{256E25E4-BD99-151B-08B8-EDE7B6495509}"/>
          </ac:spMkLst>
        </pc:spChg>
        <pc:spChg chg="mod">
          <ac:chgData name="Creagy-Boonrod" userId="c45624b9-81fc-4821-b228-924854c1aea9" providerId="ADAL" clId="{600C7FA1-ED40-4804-AD93-79DF953D69E8}" dt="2025-11-20T13:19:40.486" v="321" actId="1076"/>
          <ac:spMkLst>
            <pc:docMk/>
            <pc:sldMk cId="629463380" sldId="262"/>
            <ac:spMk id="8" creationId="{48BBD5EB-AE59-DF25-D036-14032FE1CB58}"/>
          </ac:spMkLst>
        </pc:spChg>
        <pc:spChg chg="mod">
          <ac:chgData name="Creagy-Boonrod" userId="c45624b9-81fc-4821-b228-924854c1aea9" providerId="ADAL" clId="{600C7FA1-ED40-4804-AD93-79DF953D69E8}" dt="2025-11-21T03:34:43.916" v="1332" actId="20577"/>
          <ac:spMkLst>
            <pc:docMk/>
            <pc:sldMk cId="629463380" sldId="262"/>
            <ac:spMk id="9" creationId="{84998EF8-8506-F75D-F87A-A9B4F4E426B9}"/>
          </ac:spMkLst>
        </pc:spChg>
        <pc:graphicFrameChg chg="mod modGraphic">
          <ac:chgData name="Creagy-Boonrod" userId="c45624b9-81fc-4821-b228-924854c1aea9" providerId="ADAL" clId="{600C7FA1-ED40-4804-AD93-79DF953D69E8}" dt="2025-11-20T14:01:47.246" v="545" actId="113"/>
          <ac:graphicFrameMkLst>
            <pc:docMk/>
            <pc:sldMk cId="629463380" sldId="262"/>
            <ac:graphicFrameMk id="2" creationId="{FF22F6CC-EC06-807E-C715-CEF97BB4B503}"/>
          </ac:graphicFrameMkLst>
        </pc:graphicFrameChg>
      </pc:sldChg>
      <pc:sldChg chg="del">
        <pc:chgData name="Creagy-Boonrod" userId="c45624b9-81fc-4821-b228-924854c1aea9" providerId="ADAL" clId="{600C7FA1-ED40-4804-AD93-79DF953D69E8}" dt="2025-11-20T15:25:43.240" v="1285" actId="47"/>
        <pc:sldMkLst>
          <pc:docMk/>
          <pc:sldMk cId="824016046" sldId="263"/>
        </pc:sldMkLst>
      </pc:sldChg>
      <pc:sldChg chg="del">
        <pc:chgData name="Creagy-Boonrod" userId="c45624b9-81fc-4821-b228-924854c1aea9" providerId="ADAL" clId="{600C7FA1-ED40-4804-AD93-79DF953D69E8}" dt="2025-11-20T11:33:55.960" v="45" actId="47"/>
        <pc:sldMkLst>
          <pc:docMk/>
          <pc:sldMk cId="2067658964" sldId="264"/>
        </pc:sldMkLst>
      </pc:sldChg>
      <pc:sldChg chg="addSp delSp modSp add del mod ord modShow">
        <pc:chgData name="Creagy-Boonrod" userId="c45624b9-81fc-4821-b228-924854c1aea9" providerId="ADAL" clId="{600C7FA1-ED40-4804-AD93-79DF953D69E8}" dt="2025-11-20T15:25:43.240" v="1285" actId="47"/>
        <pc:sldMkLst>
          <pc:docMk/>
          <pc:sldMk cId="3414320066" sldId="264"/>
        </pc:sldMkLst>
        <pc:spChg chg="add mod">
          <ac:chgData name="Creagy-Boonrod" userId="c45624b9-81fc-4821-b228-924854c1aea9" providerId="ADAL" clId="{600C7FA1-ED40-4804-AD93-79DF953D69E8}" dt="2025-11-20T13:05:01.596" v="91" actId="120"/>
          <ac:spMkLst>
            <pc:docMk/>
            <pc:sldMk cId="3414320066" sldId="264"/>
            <ac:spMk id="2" creationId="{AD705664-DC59-D7E9-CB93-4F56EBD0ECEB}"/>
          </ac:spMkLst>
        </pc:spChg>
        <pc:spChg chg="add del mod">
          <ac:chgData name="Creagy-Boonrod" userId="c45624b9-81fc-4821-b228-924854c1aea9" providerId="ADAL" clId="{600C7FA1-ED40-4804-AD93-79DF953D69E8}" dt="2025-11-20T13:04:51.292" v="86" actId="21"/>
          <ac:spMkLst>
            <pc:docMk/>
            <pc:sldMk cId="3414320066" sldId="264"/>
            <ac:spMk id="5" creationId="{AD705664-DC59-D7E9-CB93-4F56EBD0ECEB}"/>
          </ac:spMkLst>
        </pc:spChg>
        <pc:spChg chg="mod">
          <ac:chgData name="Creagy-Boonrod" userId="c45624b9-81fc-4821-b228-924854c1aea9" providerId="ADAL" clId="{600C7FA1-ED40-4804-AD93-79DF953D69E8}" dt="2025-11-20T13:03:57.973" v="77" actId="20577"/>
          <ac:spMkLst>
            <pc:docMk/>
            <pc:sldMk cId="3414320066" sldId="264"/>
            <ac:spMk id="7" creationId="{C8EC2C62-B45D-6688-2026-E643523F260D}"/>
          </ac:spMkLst>
        </pc:spChg>
        <pc:spChg chg="del">
          <ac:chgData name="Creagy-Boonrod" userId="c45624b9-81fc-4821-b228-924854c1aea9" providerId="ADAL" clId="{600C7FA1-ED40-4804-AD93-79DF953D69E8}" dt="2025-11-20T11:34:11.796" v="47" actId="478"/>
          <ac:spMkLst>
            <pc:docMk/>
            <pc:sldMk cId="3414320066" sldId="264"/>
            <ac:spMk id="20" creationId="{F5235127-EE4B-9990-6AD4-25690772E938}"/>
          </ac:spMkLst>
        </pc:spChg>
        <pc:spChg chg="del">
          <ac:chgData name="Creagy-Boonrod" userId="c45624b9-81fc-4821-b228-924854c1aea9" providerId="ADAL" clId="{600C7FA1-ED40-4804-AD93-79DF953D69E8}" dt="2025-11-20T11:34:11.796" v="47" actId="478"/>
          <ac:spMkLst>
            <pc:docMk/>
            <pc:sldMk cId="3414320066" sldId="264"/>
            <ac:spMk id="21" creationId="{D2776A4A-03A1-BD37-8393-F740E649AFA8}"/>
          </ac:spMkLst>
        </pc:spChg>
        <pc:spChg chg="del">
          <ac:chgData name="Creagy-Boonrod" userId="c45624b9-81fc-4821-b228-924854c1aea9" providerId="ADAL" clId="{600C7FA1-ED40-4804-AD93-79DF953D69E8}" dt="2025-11-20T11:34:11.796" v="47" actId="478"/>
          <ac:spMkLst>
            <pc:docMk/>
            <pc:sldMk cId="3414320066" sldId="264"/>
            <ac:spMk id="23" creationId="{D69A48B7-407D-6119-A3B3-6DCD23A4FBD7}"/>
          </ac:spMkLst>
        </pc:spChg>
        <pc:spChg chg="del">
          <ac:chgData name="Creagy-Boonrod" userId="c45624b9-81fc-4821-b228-924854c1aea9" providerId="ADAL" clId="{600C7FA1-ED40-4804-AD93-79DF953D69E8}" dt="2025-11-20T11:34:11.796" v="47" actId="478"/>
          <ac:spMkLst>
            <pc:docMk/>
            <pc:sldMk cId="3414320066" sldId="264"/>
            <ac:spMk id="24" creationId="{E89889BA-9514-CEE4-8694-405AFE2C1E52}"/>
          </ac:spMkLst>
        </pc:spChg>
        <pc:spChg chg="del">
          <ac:chgData name="Creagy-Boonrod" userId="c45624b9-81fc-4821-b228-924854c1aea9" providerId="ADAL" clId="{600C7FA1-ED40-4804-AD93-79DF953D69E8}" dt="2025-11-20T11:34:11.796" v="47" actId="478"/>
          <ac:spMkLst>
            <pc:docMk/>
            <pc:sldMk cId="3414320066" sldId="264"/>
            <ac:spMk id="27" creationId="{E3978877-1DEB-F11D-7CFD-0E4B0BC1BDCD}"/>
          </ac:spMkLst>
        </pc:spChg>
        <pc:spChg chg="del">
          <ac:chgData name="Creagy-Boonrod" userId="c45624b9-81fc-4821-b228-924854c1aea9" providerId="ADAL" clId="{600C7FA1-ED40-4804-AD93-79DF953D69E8}" dt="2025-11-20T11:34:11.796" v="47" actId="478"/>
          <ac:spMkLst>
            <pc:docMk/>
            <pc:sldMk cId="3414320066" sldId="264"/>
            <ac:spMk id="28" creationId="{D598236A-F482-2FF4-F2D0-4F9A9F410A0D}"/>
          </ac:spMkLst>
        </pc:spChg>
        <pc:spChg chg="del">
          <ac:chgData name="Creagy-Boonrod" userId="c45624b9-81fc-4821-b228-924854c1aea9" providerId="ADAL" clId="{600C7FA1-ED40-4804-AD93-79DF953D69E8}" dt="2025-11-20T11:34:11.796" v="47" actId="478"/>
          <ac:spMkLst>
            <pc:docMk/>
            <pc:sldMk cId="3414320066" sldId="264"/>
            <ac:spMk id="29" creationId="{EE0876AB-647D-FBAC-4094-17487AC2E075}"/>
          </ac:spMkLst>
        </pc:spChg>
        <pc:grpChg chg="del">
          <ac:chgData name="Creagy-Boonrod" userId="c45624b9-81fc-4821-b228-924854c1aea9" providerId="ADAL" clId="{600C7FA1-ED40-4804-AD93-79DF953D69E8}" dt="2025-11-20T11:34:11.796" v="47" actId="478"/>
          <ac:grpSpMkLst>
            <pc:docMk/>
            <pc:sldMk cId="3414320066" sldId="264"/>
            <ac:grpSpMk id="4" creationId="{EF50A033-0CDD-1718-11A6-79168ADDA57C}"/>
          </ac:grpSpMkLst>
        </pc:grpChg>
        <pc:grpChg chg="del">
          <ac:chgData name="Creagy-Boonrod" userId="c45624b9-81fc-4821-b228-924854c1aea9" providerId="ADAL" clId="{600C7FA1-ED40-4804-AD93-79DF953D69E8}" dt="2025-11-20T11:34:11.796" v="47" actId="478"/>
          <ac:grpSpMkLst>
            <pc:docMk/>
            <pc:sldMk cId="3414320066" sldId="264"/>
            <ac:grpSpMk id="11" creationId="{9DE633C3-CF03-5F79-C8F8-7F28A5C400BF}"/>
          </ac:grpSpMkLst>
        </pc:grpChg>
        <pc:picChg chg="del">
          <ac:chgData name="Creagy-Boonrod" userId="c45624b9-81fc-4821-b228-924854c1aea9" providerId="ADAL" clId="{600C7FA1-ED40-4804-AD93-79DF953D69E8}" dt="2025-11-20T11:34:11.796" v="47" actId="478"/>
          <ac:picMkLst>
            <pc:docMk/>
            <pc:sldMk cId="3414320066" sldId="264"/>
            <ac:picMk id="10" creationId="{DFACF206-8433-6210-57F4-0506CC765766}"/>
          </ac:picMkLst>
        </pc:picChg>
      </pc:sldChg>
      <pc:sldChg chg="del">
        <pc:chgData name="Creagy-Boonrod" userId="c45624b9-81fc-4821-b228-924854c1aea9" providerId="ADAL" clId="{600C7FA1-ED40-4804-AD93-79DF953D69E8}" dt="2025-11-20T15:25:43.240" v="1285" actId="47"/>
        <pc:sldMkLst>
          <pc:docMk/>
          <pc:sldMk cId="3881166010" sldId="265"/>
        </pc:sldMkLst>
      </pc:sldChg>
      <pc:sldChg chg="addSp delSp modSp add del mod modClrScheme chgLayout">
        <pc:chgData name="Creagy-Boonrod" userId="c45624b9-81fc-4821-b228-924854c1aea9" providerId="ADAL" clId="{600C7FA1-ED40-4804-AD93-79DF953D69E8}" dt="2025-11-20T15:01:57.886" v="906" actId="47"/>
        <pc:sldMkLst>
          <pc:docMk/>
          <pc:sldMk cId="4000086499" sldId="266"/>
        </pc:sldMkLst>
        <pc:spChg chg="mod">
          <ac:chgData name="Creagy-Boonrod" userId="c45624b9-81fc-4821-b228-924854c1aea9" providerId="ADAL" clId="{600C7FA1-ED40-4804-AD93-79DF953D69E8}" dt="2025-11-20T11:34:51.619" v="55" actId="26606"/>
          <ac:spMkLst>
            <pc:docMk/>
            <pc:sldMk cId="4000086499" sldId="266"/>
            <ac:spMk id="3" creationId="{94673CE5-0397-C797-DBB2-89896E73B79D}"/>
          </ac:spMkLst>
        </pc:spChg>
        <pc:spChg chg="del">
          <ac:chgData name="Creagy-Boonrod" userId="c45624b9-81fc-4821-b228-924854c1aea9" providerId="ADAL" clId="{600C7FA1-ED40-4804-AD93-79DF953D69E8}" dt="2025-11-20T11:34:42.352" v="50" actId="478"/>
          <ac:spMkLst>
            <pc:docMk/>
            <pc:sldMk cId="4000086499" sldId="266"/>
            <ac:spMk id="5" creationId="{565A57E6-8F9D-DFD1-B5E8-E573FF870F87}"/>
          </ac:spMkLst>
        </pc:spChg>
        <pc:spChg chg="del">
          <ac:chgData name="Creagy-Boonrod" userId="c45624b9-81fc-4821-b228-924854c1aea9" providerId="ADAL" clId="{600C7FA1-ED40-4804-AD93-79DF953D69E8}" dt="2025-11-20T11:34:43.716" v="51" actId="478"/>
          <ac:spMkLst>
            <pc:docMk/>
            <pc:sldMk cId="4000086499" sldId="266"/>
            <ac:spMk id="7" creationId="{9CAFB294-D4D7-859E-01B3-EEC495D82700}"/>
          </ac:spMkLst>
        </pc:spChg>
        <pc:spChg chg="add mod">
          <ac:chgData name="Creagy-Boonrod" userId="c45624b9-81fc-4821-b228-924854c1aea9" providerId="ADAL" clId="{600C7FA1-ED40-4804-AD93-79DF953D69E8}" dt="2025-11-20T11:34:51.619" v="55" actId="26606"/>
          <ac:spMkLst>
            <pc:docMk/>
            <pc:sldMk cId="4000086499" sldId="266"/>
            <ac:spMk id="8" creationId="{61E3EAB3-3408-4B2E-3AEE-0AD5FBB3737F}"/>
          </ac:spMkLst>
        </pc:spChg>
        <pc:spChg chg="add mod">
          <ac:chgData name="Creagy-Boonrod" userId="c45624b9-81fc-4821-b228-924854c1aea9" providerId="ADAL" clId="{600C7FA1-ED40-4804-AD93-79DF953D69E8}" dt="2025-11-20T11:34:51.619" v="55" actId="26606"/>
          <ac:spMkLst>
            <pc:docMk/>
            <pc:sldMk cId="4000086499" sldId="266"/>
            <ac:spMk id="10" creationId="{5741A8D4-C72A-6AC9-219D-7E3754211875}"/>
          </ac:spMkLst>
        </pc:spChg>
        <pc:graphicFrameChg chg="add mod modGraphic">
          <ac:chgData name="Creagy-Boonrod" userId="c45624b9-81fc-4821-b228-924854c1aea9" providerId="ADAL" clId="{600C7FA1-ED40-4804-AD93-79DF953D69E8}" dt="2025-11-20T11:34:51.619" v="55" actId="26606"/>
          <ac:graphicFrameMkLst>
            <pc:docMk/>
            <pc:sldMk cId="4000086499" sldId="266"/>
            <ac:graphicFrameMk id="2" creationId="{1D92488E-77A9-59A4-98B2-3F6D3BA9F8CD}"/>
          </ac:graphicFrameMkLst>
        </pc:graphicFrameChg>
      </pc:sldChg>
      <pc:sldChg chg="del">
        <pc:chgData name="Creagy-Boonrod" userId="c45624b9-81fc-4821-b228-924854c1aea9" providerId="ADAL" clId="{600C7FA1-ED40-4804-AD93-79DF953D69E8}" dt="2025-11-20T15:13:01.284" v="1179" actId="47"/>
        <pc:sldMkLst>
          <pc:docMk/>
          <pc:sldMk cId="2503776712" sldId="267"/>
        </pc:sldMkLst>
      </pc:sldChg>
      <pc:sldChg chg="addSp delSp modSp mod">
        <pc:chgData name="Creagy-Boonrod" userId="c45624b9-81fc-4821-b228-924854c1aea9" providerId="ADAL" clId="{600C7FA1-ED40-4804-AD93-79DF953D69E8}" dt="2025-11-20T15:24:56.781" v="1284" actId="20577"/>
        <pc:sldMkLst>
          <pc:docMk/>
          <pc:sldMk cId="2524323382" sldId="268"/>
        </pc:sldMkLst>
        <pc:spChg chg="add mod">
          <ac:chgData name="Creagy-Boonrod" userId="c45624b9-81fc-4821-b228-924854c1aea9" providerId="ADAL" clId="{600C7FA1-ED40-4804-AD93-79DF953D69E8}" dt="2025-11-20T15:24:56.781" v="1284" actId="20577"/>
          <ac:spMkLst>
            <pc:docMk/>
            <pc:sldMk cId="2524323382" sldId="268"/>
            <ac:spMk id="4" creationId="{E5E9B3D4-4ABA-5238-607E-2DBEEEFEA546}"/>
          </ac:spMkLst>
        </pc:spChg>
        <pc:spChg chg="add mod">
          <ac:chgData name="Creagy-Boonrod" userId="c45624b9-81fc-4821-b228-924854c1aea9" providerId="ADAL" clId="{600C7FA1-ED40-4804-AD93-79DF953D69E8}" dt="2025-11-20T15:24:53.263" v="1283" actId="14100"/>
          <ac:spMkLst>
            <pc:docMk/>
            <pc:sldMk cId="2524323382" sldId="268"/>
            <ac:spMk id="5" creationId="{6CD3BFF0-B454-A44D-C630-7E5EA0E7B703}"/>
          </ac:spMkLst>
        </pc:spChg>
        <pc:spChg chg="mod">
          <ac:chgData name="Creagy-Boonrod" userId="c45624b9-81fc-4821-b228-924854c1aea9" providerId="ADAL" clId="{600C7FA1-ED40-4804-AD93-79DF953D69E8}" dt="2025-11-20T15:16:37.326" v="1194"/>
          <ac:spMkLst>
            <pc:docMk/>
            <pc:sldMk cId="2524323382" sldId="268"/>
            <ac:spMk id="7" creationId="{B273AABF-C609-6BE6-6820-B56562DA1607}"/>
          </ac:spMkLst>
        </pc:spChg>
        <pc:spChg chg="del">
          <ac:chgData name="Creagy-Boonrod" userId="c45624b9-81fc-4821-b228-924854c1aea9" providerId="ADAL" clId="{600C7FA1-ED40-4804-AD93-79DF953D69E8}" dt="2025-11-20T15:13:50.142" v="1189" actId="478"/>
          <ac:spMkLst>
            <pc:docMk/>
            <pc:sldMk cId="2524323382" sldId="268"/>
            <ac:spMk id="9" creationId="{963D1987-33AA-54A6-6DD5-D804FA2E0A4A}"/>
          </ac:spMkLst>
        </pc:spChg>
        <pc:spChg chg="del">
          <ac:chgData name="Creagy-Boonrod" userId="c45624b9-81fc-4821-b228-924854c1aea9" providerId="ADAL" clId="{600C7FA1-ED40-4804-AD93-79DF953D69E8}" dt="2025-11-20T15:13:50.142" v="1189" actId="478"/>
          <ac:spMkLst>
            <pc:docMk/>
            <pc:sldMk cId="2524323382" sldId="268"/>
            <ac:spMk id="11" creationId="{3F0F1EF8-6BE2-9699-14CD-34F7B28B6EF5}"/>
          </ac:spMkLst>
        </pc:spChg>
        <pc:spChg chg="del">
          <ac:chgData name="Creagy-Boonrod" userId="c45624b9-81fc-4821-b228-924854c1aea9" providerId="ADAL" clId="{600C7FA1-ED40-4804-AD93-79DF953D69E8}" dt="2025-11-20T15:13:50.142" v="1189" actId="478"/>
          <ac:spMkLst>
            <pc:docMk/>
            <pc:sldMk cId="2524323382" sldId="268"/>
            <ac:spMk id="12" creationId="{99D77EC3-B2E2-7116-705B-0EF8513EA936}"/>
          </ac:spMkLst>
        </pc:spChg>
        <pc:spChg chg="del">
          <ac:chgData name="Creagy-Boonrod" userId="c45624b9-81fc-4821-b228-924854c1aea9" providerId="ADAL" clId="{600C7FA1-ED40-4804-AD93-79DF953D69E8}" dt="2025-11-20T15:13:50.142" v="1189" actId="478"/>
          <ac:spMkLst>
            <pc:docMk/>
            <pc:sldMk cId="2524323382" sldId="268"/>
            <ac:spMk id="13" creationId="{246EA736-B0A7-48F5-39EC-02D675B294B3}"/>
          </ac:spMkLst>
        </pc:spChg>
        <pc:spChg chg="del">
          <ac:chgData name="Creagy-Boonrod" userId="c45624b9-81fc-4821-b228-924854c1aea9" providerId="ADAL" clId="{600C7FA1-ED40-4804-AD93-79DF953D69E8}" dt="2025-11-20T15:13:50.142" v="1189" actId="478"/>
          <ac:spMkLst>
            <pc:docMk/>
            <pc:sldMk cId="2524323382" sldId="268"/>
            <ac:spMk id="14" creationId="{5C2244A9-F46A-CBF7-B845-30EBD114D792}"/>
          </ac:spMkLst>
        </pc:spChg>
        <pc:spChg chg="del">
          <ac:chgData name="Creagy-Boonrod" userId="c45624b9-81fc-4821-b228-924854c1aea9" providerId="ADAL" clId="{600C7FA1-ED40-4804-AD93-79DF953D69E8}" dt="2025-11-20T15:13:50.142" v="1189" actId="478"/>
          <ac:spMkLst>
            <pc:docMk/>
            <pc:sldMk cId="2524323382" sldId="268"/>
            <ac:spMk id="17" creationId="{B052D1B4-3BDC-76F6-9241-4DDB7695798D}"/>
          </ac:spMkLst>
        </pc:spChg>
        <pc:spChg chg="del">
          <ac:chgData name="Creagy-Boonrod" userId="c45624b9-81fc-4821-b228-924854c1aea9" providerId="ADAL" clId="{600C7FA1-ED40-4804-AD93-79DF953D69E8}" dt="2025-11-20T15:13:50.142" v="1189" actId="478"/>
          <ac:spMkLst>
            <pc:docMk/>
            <pc:sldMk cId="2524323382" sldId="268"/>
            <ac:spMk id="18" creationId="{C52F0D64-7A6F-BCC4-2A7D-C92108D26C22}"/>
          </ac:spMkLst>
        </pc:spChg>
        <pc:spChg chg="del">
          <ac:chgData name="Creagy-Boonrod" userId="c45624b9-81fc-4821-b228-924854c1aea9" providerId="ADAL" clId="{600C7FA1-ED40-4804-AD93-79DF953D69E8}" dt="2025-11-20T15:13:50.142" v="1189" actId="478"/>
          <ac:spMkLst>
            <pc:docMk/>
            <pc:sldMk cId="2524323382" sldId="268"/>
            <ac:spMk id="19" creationId="{B150B87B-3961-C973-1608-1AD2243363D3}"/>
          </ac:spMkLst>
        </pc:spChg>
        <pc:spChg chg="del">
          <ac:chgData name="Creagy-Boonrod" userId="c45624b9-81fc-4821-b228-924854c1aea9" providerId="ADAL" clId="{600C7FA1-ED40-4804-AD93-79DF953D69E8}" dt="2025-11-20T15:13:50.142" v="1189" actId="478"/>
          <ac:spMkLst>
            <pc:docMk/>
            <pc:sldMk cId="2524323382" sldId="268"/>
            <ac:spMk id="20" creationId="{2E01D50D-822E-F6C5-88DA-22E37214A460}"/>
          </ac:spMkLst>
        </pc:spChg>
        <pc:spChg chg="del">
          <ac:chgData name="Creagy-Boonrod" userId="c45624b9-81fc-4821-b228-924854c1aea9" providerId="ADAL" clId="{600C7FA1-ED40-4804-AD93-79DF953D69E8}" dt="2025-11-20T15:13:50.142" v="1189" actId="478"/>
          <ac:spMkLst>
            <pc:docMk/>
            <pc:sldMk cId="2524323382" sldId="268"/>
            <ac:spMk id="21" creationId="{458314BF-9E4C-8B05-7DF8-FE4BAC987820}"/>
          </ac:spMkLst>
        </pc:spChg>
      </pc:sldChg>
      <pc:sldChg chg="del">
        <pc:chgData name="Creagy-Boonrod" userId="c45624b9-81fc-4821-b228-924854c1aea9" providerId="ADAL" clId="{600C7FA1-ED40-4804-AD93-79DF953D69E8}" dt="2025-11-20T15:13:01.284" v="1179" actId="47"/>
        <pc:sldMkLst>
          <pc:docMk/>
          <pc:sldMk cId="1623371258" sldId="269"/>
        </pc:sldMkLst>
      </pc:sldChg>
      <pc:sldChg chg="addSp delSp modSp add mod">
        <pc:chgData name="Creagy-Boonrod" userId="c45624b9-81fc-4821-b228-924854c1aea9" providerId="ADAL" clId="{600C7FA1-ED40-4804-AD93-79DF953D69E8}" dt="2025-11-20T13:39:04.645" v="457" actId="255"/>
        <pc:sldMkLst>
          <pc:docMk/>
          <pc:sldMk cId="1819298756" sldId="270"/>
        </pc:sldMkLst>
        <pc:spChg chg="add del mod ord">
          <ac:chgData name="Creagy-Boonrod" userId="c45624b9-81fc-4821-b228-924854c1aea9" providerId="ADAL" clId="{600C7FA1-ED40-4804-AD93-79DF953D69E8}" dt="2025-11-20T13:39:04.645" v="457" actId="255"/>
          <ac:spMkLst>
            <pc:docMk/>
            <pc:sldMk cId="1819298756" sldId="270"/>
            <ac:spMk id="11" creationId="{4365EA52-4857-4F84-8103-9CD3808090DA}"/>
          </ac:spMkLst>
        </pc:spChg>
        <pc:picChg chg="mod">
          <ac:chgData name="Creagy-Boonrod" userId="c45624b9-81fc-4821-b228-924854c1aea9" providerId="ADAL" clId="{600C7FA1-ED40-4804-AD93-79DF953D69E8}" dt="2025-11-20T13:38:38.340" v="448" actId="1076"/>
          <ac:picMkLst>
            <pc:docMk/>
            <pc:sldMk cId="1819298756" sldId="270"/>
            <ac:picMk id="5" creationId="{B4129F41-A090-93C4-5331-D90ACF870764}"/>
          </ac:picMkLst>
        </pc:picChg>
      </pc:sldChg>
      <pc:sldChg chg="del">
        <pc:chgData name="Creagy-Boonrod" userId="c45624b9-81fc-4821-b228-924854c1aea9" providerId="ADAL" clId="{600C7FA1-ED40-4804-AD93-79DF953D69E8}" dt="2025-11-20T15:25:43.240" v="1285" actId="47"/>
        <pc:sldMkLst>
          <pc:docMk/>
          <pc:sldMk cId="2685093237" sldId="271"/>
        </pc:sldMkLst>
      </pc:sldChg>
      <pc:sldChg chg="del">
        <pc:chgData name="Creagy-Boonrod" userId="c45624b9-81fc-4821-b228-924854c1aea9" providerId="ADAL" clId="{600C7FA1-ED40-4804-AD93-79DF953D69E8}" dt="2025-11-20T15:25:43.240" v="1285" actId="47"/>
        <pc:sldMkLst>
          <pc:docMk/>
          <pc:sldMk cId="4011077836" sldId="272"/>
        </pc:sldMkLst>
      </pc:sldChg>
      <pc:sldChg chg="addSp delSp modSp add mod ord modShow">
        <pc:chgData name="Creagy-Boonrod" userId="c45624b9-81fc-4821-b228-924854c1aea9" providerId="ADAL" clId="{600C7FA1-ED40-4804-AD93-79DF953D69E8}" dt="2025-11-20T15:28:40.011" v="1321" actId="729"/>
        <pc:sldMkLst>
          <pc:docMk/>
          <pc:sldMk cId="388349578" sldId="273"/>
        </pc:sldMkLst>
        <pc:spChg chg="del">
          <ac:chgData name="Creagy-Boonrod" userId="c45624b9-81fc-4821-b228-924854c1aea9" providerId="ADAL" clId="{600C7FA1-ED40-4804-AD93-79DF953D69E8}" dt="2025-11-20T14:02:15.479" v="551" actId="478"/>
          <ac:spMkLst>
            <pc:docMk/>
            <pc:sldMk cId="388349578" sldId="273"/>
            <ac:spMk id="4" creationId="{07B03238-D62E-603C-D796-FF5BF9FCCA7E}"/>
          </ac:spMkLst>
        </pc:spChg>
        <pc:spChg chg="add mod">
          <ac:chgData name="Creagy-Boonrod" userId="c45624b9-81fc-4821-b228-924854c1aea9" providerId="ADAL" clId="{600C7FA1-ED40-4804-AD93-79DF953D69E8}" dt="2025-11-20T14:13:51.865" v="742" actId="14100"/>
          <ac:spMkLst>
            <pc:docMk/>
            <pc:sldMk cId="388349578" sldId="273"/>
            <ac:spMk id="6" creationId="{B37F4812-885E-0768-6D8F-3241C4F1BFB9}"/>
          </ac:spMkLst>
        </pc:spChg>
        <pc:spChg chg="mod">
          <ac:chgData name="Creagy-Boonrod" userId="c45624b9-81fc-4821-b228-924854c1aea9" providerId="ADAL" clId="{600C7FA1-ED40-4804-AD93-79DF953D69E8}" dt="2025-11-20T14:04:00.374" v="563" actId="6549"/>
          <ac:spMkLst>
            <pc:docMk/>
            <pc:sldMk cId="388349578" sldId="273"/>
            <ac:spMk id="7" creationId="{B340FD39-2C49-883D-8125-D12DAE32BED9}"/>
          </ac:spMkLst>
        </pc:spChg>
        <pc:spChg chg="del">
          <ac:chgData name="Creagy-Boonrod" userId="c45624b9-81fc-4821-b228-924854c1aea9" providerId="ADAL" clId="{600C7FA1-ED40-4804-AD93-79DF953D69E8}" dt="2025-11-20T14:02:15.479" v="551" actId="478"/>
          <ac:spMkLst>
            <pc:docMk/>
            <pc:sldMk cId="388349578" sldId="273"/>
            <ac:spMk id="8" creationId="{44541526-CD30-3A5F-2DB2-79CC5F4DF9B7}"/>
          </ac:spMkLst>
        </pc:spChg>
        <pc:spChg chg="del">
          <ac:chgData name="Creagy-Boonrod" userId="c45624b9-81fc-4821-b228-924854c1aea9" providerId="ADAL" clId="{600C7FA1-ED40-4804-AD93-79DF953D69E8}" dt="2025-11-20T14:02:15.479" v="551" actId="478"/>
          <ac:spMkLst>
            <pc:docMk/>
            <pc:sldMk cId="388349578" sldId="273"/>
            <ac:spMk id="9" creationId="{7F94D393-4F21-8817-1A07-00A717FB6A8F}"/>
          </ac:spMkLst>
        </pc:spChg>
        <pc:graphicFrameChg chg="del">
          <ac:chgData name="Creagy-Boonrod" userId="c45624b9-81fc-4821-b228-924854c1aea9" providerId="ADAL" clId="{600C7FA1-ED40-4804-AD93-79DF953D69E8}" dt="2025-11-20T14:02:17.551" v="552" actId="478"/>
          <ac:graphicFrameMkLst>
            <pc:docMk/>
            <pc:sldMk cId="388349578" sldId="273"/>
            <ac:graphicFrameMk id="2" creationId="{46284BD0-B935-53F0-BC76-8F420B7F8C60}"/>
          </ac:graphicFrameMkLst>
        </pc:graphicFrameChg>
        <pc:graphicFrameChg chg="add mod modGraphic">
          <ac:chgData name="Creagy-Boonrod" userId="c45624b9-81fc-4821-b228-924854c1aea9" providerId="ADAL" clId="{600C7FA1-ED40-4804-AD93-79DF953D69E8}" dt="2025-11-20T14:16:03.964" v="775" actId="20577"/>
          <ac:graphicFrameMkLst>
            <pc:docMk/>
            <pc:sldMk cId="388349578" sldId="273"/>
            <ac:graphicFrameMk id="10" creationId="{27B623D0-102E-E186-241C-E4696DE08643}"/>
          </ac:graphicFrameMkLst>
        </pc:graphicFrameChg>
      </pc:sldChg>
      <pc:sldChg chg="addSp delSp modSp mod ord">
        <pc:chgData name="Creagy-Boonrod" userId="c45624b9-81fc-4821-b228-924854c1aea9" providerId="ADAL" clId="{600C7FA1-ED40-4804-AD93-79DF953D69E8}" dt="2025-11-20T15:18:15.576" v="1241" actId="20577"/>
        <pc:sldMkLst>
          <pc:docMk/>
          <pc:sldMk cId="1659321656" sldId="274"/>
        </pc:sldMkLst>
        <pc:spChg chg="del">
          <ac:chgData name="Creagy-Boonrod" userId="c45624b9-81fc-4821-b228-924854c1aea9" providerId="ADAL" clId="{600C7FA1-ED40-4804-AD93-79DF953D69E8}" dt="2025-11-20T13:35:26.802" v="324" actId="478"/>
          <ac:spMkLst>
            <pc:docMk/>
            <pc:sldMk cId="1659321656" sldId="274"/>
            <ac:spMk id="6" creationId="{53E4B797-C573-42F2-E9B5-3BBA75BCB43F}"/>
          </ac:spMkLst>
        </pc:spChg>
        <pc:spChg chg="mod">
          <ac:chgData name="Creagy-Boonrod" userId="c45624b9-81fc-4821-b228-924854c1aea9" providerId="ADAL" clId="{600C7FA1-ED40-4804-AD93-79DF953D69E8}" dt="2025-11-20T13:54:30.400" v="467"/>
          <ac:spMkLst>
            <pc:docMk/>
            <pc:sldMk cId="1659321656" sldId="274"/>
            <ac:spMk id="7" creationId="{A79BD2D0-489B-E4BA-60BD-4A3946D2D27B}"/>
          </ac:spMkLst>
        </pc:spChg>
        <pc:spChg chg="add del mod">
          <ac:chgData name="Creagy-Boonrod" userId="c45624b9-81fc-4821-b228-924854c1aea9" providerId="ADAL" clId="{600C7FA1-ED40-4804-AD93-79DF953D69E8}" dt="2025-11-20T13:37:56.201" v="437" actId="478"/>
          <ac:spMkLst>
            <pc:docMk/>
            <pc:sldMk cId="1659321656" sldId="274"/>
            <ac:spMk id="8" creationId="{92BE7EFC-997C-614D-452F-686B635B42E7}"/>
          </ac:spMkLst>
        </pc:spChg>
        <pc:spChg chg="add del mod">
          <ac:chgData name="Creagy-Boonrod" userId="c45624b9-81fc-4821-b228-924854c1aea9" providerId="ADAL" clId="{600C7FA1-ED40-4804-AD93-79DF953D69E8}" dt="2025-11-20T13:37:56.201" v="437" actId="478"/>
          <ac:spMkLst>
            <pc:docMk/>
            <pc:sldMk cId="1659321656" sldId="274"/>
            <ac:spMk id="9" creationId="{07269F23-E5E3-01AB-9CDF-AFDCB3E60A93}"/>
          </ac:spMkLst>
        </pc:spChg>
        <pc:spChg chg="del mod">
          <ac:chgData name="Creagy-Boonrod" userId="c45624b9-81fc-4821-b228-924854c1aea9" providerId="ADAL" clId="{600C7FA1-ED40-4804-AD93-79DF953D69E8}" dt="2025-11-20T13:37:58.429" v="438" actId="478"/>
          <ac:spMkLst>
            <pc:docMk/>
            <pc:sldMk cId="1659321656" sldId="274"/>
            <ac:spMk id="11" creationId="{B6887DDA-A34D-2704-7C14-13A266A48C97}"/>
          </ac:spMkLst>
        </pc:spChg>
        <pc:spChg chg="add mod">
          <ac:chgData name="Creagy-Boonrod" userId="c45624b9-81fc-4821-b228-924854c1aea9" providerId="ADAL" clId="{600C7FA1-ED40-4804-AD93-79DF953D69E8}" dt="2025-11-20T13:58:16.528" v="508" actId="20577"/>
          <ac:spMkLst>
            <pc:docMk/>
            <pc:sldMk cId="1659321656" sldId="274"/>
            <ac:spMk id="14" creationId="{DB1AFFCF-F207-17C2-2337-9AFCE9EC816C}"/>
          </ac:spMkLst>
        </pc:spChg>
        <pc:spChg chg="add del mod">
          <ac:chgData name="Creagy-Boonrod" userId="c45624b9-81fc-4821-b228-924854c1aea9" providerId="ADAL" clId="{600C7FA1-ED40-4804-AD93-79DF953D69E8}" dt="2025-11-20T13:58:18.593" v="509" actId="478"/>
          <ac:spMkLst>
            <pc:docMk/>
            <pc:sldMk cId="1659321656" sldId="274"/>
            <ac:spMk id="16" creationId="{19D9E60E-371D-4E5F-F8A5-3ABFA3F1A54F}"/>
          </ac:spMkLst>
        </pc:spChg>
        <pc:spChg chg="add mod">
          <ac:chgData name="Creagy-Boonrod" userId="c45624b9-81fc-4821-b228-924854c1aea9" providerId="ADAL" clId="{600C7FA1-ED40-4804-AD93-79DF953D69E8}" dt="2025-11-20T15:17:50.728" v="1216" actId="1076"/>
          <ac:spMkLst>
            <pc:docMk/>
            <pc:sldMk cId="1659321656" sldId="274"/>
            <ac:spMk id="19" creationId="{3C253785-B07B-A7BF-0442-17F75C75B0F3}"/>
          </ac:spMkLst>
        </pc:spChg>
        <pc:spChg chg="add del mod">
          <ac:chgData name="Creagy-Boonrod" userId="c45624b9-81fc-4821-b228-924854c1aea9" providerId="ADAL" clId="{600C7FA1-ED40-4804-AD93-79DF953D69E8}" dt="2025-11-20T13:56:57.730" v="491" actId="478"/>
          <ac:spMkLst>
            <pc:docMk/>
            <pc:sldMk cId="1659321656" sldId="274"/>
            <ac:spMk id="20" creationId="{4083F214-75F9-000E-1C9E-E41824CC5D47}"/>
          </ac:spMkLst>
        </pc:spChg>
        <pc:spChg chg="add mod">
          <ac:chgData name="Creagy-Boonrod" userId="c45624b9-81fc-4821-b228-924854c1aea9" providerId="ADAL" clId="{600C7FA1-ED40-4804-AD93-79DF953D69E8}" dt="2025-11-20T13:59:44.538" v="538" actId="113"/>
          <ac:spMkLst>
            <pc:docMk/>
            <pc:sldMk cId="1659321656" sldId="274"/>
            <ac:spMk id="21" creationId="{F1331237-9903-55C6-C92C-9D5503FB19C9}"/>
          </ac:spMkLst>
        </pc:spChg>
        <pc:graphicFrameChg chg="add mod modGraphic">
          <ac:chgData name="Creagy-Boonrod" userId="c45624b9-81fc-4821-b228-924854c1aea9" providerId="ADAL" clId="{600C7FA1-ED40-4804-AD93-79DF953D69E8}" dt="2025-11-20T15:18:15.576" v="1241" actId="20577"/>
          <ac:graphicFrameMkLst>
            <pc:docMk/>
            <pc:sldMk cId="1659321656" sldId="274"/>
            <ac:graphicFrameMk id="17" creationId="{E0C1B2BD-DFC2-D455-1ED9-CAEB2B5D8AAE}"/>
          </ac:graphicFrameMkLst>
        </pc:graphicFrameChg>
        <pc:picChg chg="del">
          <ac:chgData name="Creagy-Boonrod" userId="c45624b9-81fc-4821-b228-924854c1aea9" providerId="ADAL" clId="{600C7FA1-ED40-4804-AD93-79DF953D69E8}" dt="2025-11-20T13:35:24.664" v="323" actId="478"/>
          <ac:picMkLst>
            <pc:docMk/>
            <pc:sldMk cId="1659321656" sldId="274"/>
            <ac:picMk id="4" creationId="{32F2C8FE-ACF0-C592-40E6-1C4E40AF60DE}"/>
          </ac:picMkLst>
        </pc:picChg>
        <pc:picChg chg="add del mod">
          <ac:chgData name="Creagy-Boonrod" userId="c45624b9-81fc-4821-b228-924854c1aea9" providerId="ADAL" clId="{600C7FA1-ED40-4804-AD93-79DF953D69E8}" dt="2025-11-20T13:37:56.201" v="437" actId="478"/>
          <ac:picMkLst>
            <pc:docMk/>
            <pc:sldMk cId="1659321656" sldId="274"/>
            <ac:picMk id="5" creationId="{28C3279B-49C2-736A-6A9C-4EA1526AA5D6}"/>
          </ac:picMkLst>
        </pc:picChg>
        <pc:picChg chg="add del">
          <ac:chgData name="Creagy-Boonrod" userId="c45624b9-81fc-4821-b228-924854c1aea9" providerId="ADAL" clId="{600C7FA1-ED40-4804-AD93-79DF953D69E8}" dt="2025-11-20T13:37:43.617" v="422" actId="22"/>
          <ac:picMkLst>
            <pc:docMk/>
            <pc:sldMk cId="1659321656" sldId="274"/>
            <ac:picMk id="12" creationId="{AF60006C-967E-DB5E-6F6A-0CCA8B042E21}"/>
          </ac:picMkLst>
        </pc:picChg>
      </pc:sldChg>
      <pc:sldChg chg="del">
        <pc:chgData name="Creagy-Boonrod" userId="c45624b9-81fc-4821-b228-924854c1aea9" providerId="ADAL" clId="{600C7FA1-ED40-4804-AD93-79DF953D69E8}" dt="2025-11-20T11:33:51.569" v="43" actId="47"/>
        <pc:sldMkLst>
          <pc:docMk/>
          <pc:sldMk cId="278425889" sldId="276"/>
        </pc:sldMkLst>
      </pc:sldChg>
      <pc:sldChg chg="addSp modSp add mod ord modShow">
        <pc:chgData name="Creagy-Boonrod" userId="c45624b9-81fc-4821-b228-924854c1aea9" providerId="ADAL" clId="{600C7FA1-ED40-4804-AD93-79DF953D69E8}" dt="2025-11-20T15:28:40.011" v="1321" actId="729"/>
        <pc:sldMkLst>
          <pc:docMk/>
          <pc:sldMk cId="1586987373" sldId="276"/>
        </pc:sldMkLst>
        <pc:spChg chg="add mod">
          <ac:chgData name="Creagy-Boonrod" userId="c45624b9-81fc-4821-b228-924854c1aea9" providerId="ADAL" clId="{600C7FA1-ED40-4804-AD93-79DF953D69E8}" dt="2025-11-20T14:09:31.665" v="693" actId="403"/>
          <ac:spMkLst>
            <pc:docMk/>
            <pc:sldMk cId="1586987373" sldId="276"/>
            <ac:spMk id="4" creationId="{D0020E6A-D1F1-16D8-45EC-63307AEDDCCC}"/>
          </ac:spMkLst>
        </pc:spChg>
        <pc:spChg chg="mod">
          <ac:chgData name="Creagy-Boonrod" userId="c45624b9-81fc-4821-b228-924854c1aea9" providerId="ADAL" clId="{600C7FA1-ED40-4804-AD93-79DF953D69E8}" dt="2025-11-20T14:05:14.108" v="597" actId="6549"/>
          <ac:spMkLst>
            <pc:docMk/>
            <pc:sldMk cId="1586987373" sldId="276"/>
            <ac:spMk id="7" creationId="{0161BE09-397F-06BE-6C37-8074832703A2}"/>
          </ac:spMkLst>
        </pc:spChg>
        <pc:graphicFrameChg chg="add mod modGraphic">
          <ac:chgData name="Creagy-Boonrod" userId="c45624b9-81fc-4821-b228-924854c1aea9" providerId="ADAL" clId="{600C7FA1-ED40-4804-AD93-79DF953D69E8}" dt="2025-11-20T14:08:37.905" v="689" actId="20577"/>
          <ac:graphicFrameMkLst>
            <pc:docMk/>
            <pc:sldMk cId="1586987373" sldId="276"/>
            <ac:graphicFrameMk id="5" creationId="{D2333B9F-935B-299D-978D-B2FCB4B4444F}"/>
          </ac:graphicFrameMkLst>
        </pc:graphicFrameChg>
      </pc:sldChg>
      <pc:sldChg chg="addSp modSp add mod ord modShow">
        <pc:chgData name="Creagy-Boonrod" userId="c45624b9-81fc-4821-b228-924854c1aea9" providerId="ADAL" clId="{600C7FA1-ED40-4804-AD93-79DF953D69E8}" dt="2025-11-20T15:28:40.011" v="1321" actId="729"/>
        <pc:sldMkLst>
          <pc:docMk/>
          <pc:sldMk cId="2047768535" sldId="278"/>
        </pc:sldMkLst>
        <pc:spChg chg="mod">
          <ac:chgData name="Creagy-Boonrod" userId="c45624b9-81fc-4821-b228-924854c1aea9" providerId="ADAL" clId="{600C7FA1-ED40-4804-AD93-79DF953D69E8}" dt="2025-11-20T14:04:28.045" v="570" actId="2711"/>
          <ac:spMkLst>
            <pc:docMk/>
            <pc:sldMk cId="2047768535" sldId="278"/>
            <ac:spMk id="7" creationId="{369F9095-1375-A60F-967A-776E8053427F}"/>
          </ac:spMkLst>
        </pc:spChg>
        <pc:graphicFrameChg chg="add mod modGraphic">
          <ac:chgData name="Creagy-Boonrod" userId="c45624b9-81fc-4821-b228-924854c1aea9" providerId="ADAL" clId="{600C7FA1-ED40-4804-AD93-79DF953D69E8}" dt="2025-11-20T14:11:55.869" v="731" actId="20577"/>
          <ac:graphicFrameMkLst>
            <pc:docMk/>
            <pc:sldMk cId="2047768535" sldId="278"/>
            <ac:graphicFrameMk id="2" creationId="{E5D7D8F8-3346-6C94-842C-F901E3FD1174}"/>
          </ac:graphicFrameMkLst>
        </pc:graphicFrameChg>
      </pc:sldChg>
      <pc:sldChg chg="add del">
        <pc:chgData name="Creagy-Boonrod" userId="c45624b9-81fc-4821-b228-924854c1aea9" providerId="ADAL" clId="{600C7FA1-ED40-4804-AD93-79DF953D69E8}" dt="2025-11-20T14:04:18.972" v="568" actId="47"/>
        <pc:sldMkLst>
          <pc:docMk/>
          <pc:sldMk cId="2453699178" sldId="279"/>
        </pc:sldMkLst>
      </pc:sldChg>
      <pc:sldChg chg="del">
        <pc:chgData name="Creagy-Boonrod" userId="c45624b9-81fc-4821-b228-924854c1aea9" providerId="ADAL" clId="{600C7FA1-ED40-4804-AD93-79DF953D69E8}" dt="2025-11-20T15:13:01.284" v="1179" actId="47"/>
        <pc:sldMkLst>
          <pc:docMk/>
          <pc:sldMk cId="2811825307" sldId="280"/>
        </pc:sldMkLst>
      </pc:sldChg>
      <pc:sldChg chg="addSp modSp add mod ord modShow">
        <pc:chgData name="Creagy-Boonrod" userId="c45624b9-81fc-4821-b228-924854c1aea9" providerId="ADAL" clId="{600C7FA1-ED40-4804-AD93-79DF953D69E8}" dt="2025-11-20T15:28:40.011" v="1321" actId="729"/>
        <pc:sldMkLst>
          <pc:docMk/>
          <pc:sldMk cId="957665895" sldId="281"/>
        </pc:sldMkLst>
        <pc:spChg chg="add mod">
          <ac:chgData name="Creagy-Boonrod" userId="c45624b9-81fc-4821-b228-924854c1aea9" providerId="ADAL" clId="{600C7FA1-ED40-4804-AD93-79DF953D69E8}" dt="2025-11-20T14:09:38.104" v="695" actId="14100"/>
          <ac:spMkLst>
            <pc:docMk/>
            <pc:sldMk cId="957665895" sldId="281"/>
            <ac:spMk id="4" creationId="{B1260895-3EF5-8A8D-0730-A6911D78D81F}"/>
          </ac:spMkLst>
        </pc:spChg>
        <pc:spChg chg="add mod">
          <ac:chgData name="Creagy-Boonrod" userId="c45624b9-81fc-4821-b228-924854c1aea9" providerId="ADAL" clId="{600C7FA1-ED40-4804-AD93-79DF953D69E8}" dt="2025-11-20T14:10:20.417" v="711" actId="113"/>
          <ac:spMkLst>
            <pc:docMk/>
            <pc:sldMk cId="957665895" sldId="281"/>
            <ac:spMk id="6" creationId="{8364F747-F350-F050-A90A-A4593812615A}"/>
          </ac:spMkLst>
        </pc:spChg>
        <pc:spChg chg="mod">
          <ac:chgData name="Creagy-Boonrod" userId="c45624b9-81fc-4821-b228-924854c1aea9" providerId="ADAL" clId="{600C7FA1-ED40-4804-AD93-79DF953D69E8}" dt="2025-11-20T14:05:06.041" v="596"/>
          <ac:spMkLst>
            <pc:docMk/>
            <pc:sldMk cId="957665895" sldId="281"/>
            <ac:spMk id="7" creationId="{DF4CB733-8624-8A34-794E-CC221D4F6411}"/>
          </ac:spMkLst>
        </pc:spChg>
      </pc:sldChg>
      <pc:sldChg chg="modSp mod">
        <pc:chgData name="Creagy-Boonrod" userId="c45624b9-81fc-4821-b228-924854c1aea9" providerId="ADAL" clId="{600C7FA1-ED40-4804-AD93-79DF953D69E8}" dt="2025-11-20T15:03:53.299" v="956" actId="14100"/>
        <pc:sldMkLst>
          <pc:docMk/>
          <pc:sldMk cId="796444648" sldId="316"/>
        </pc:sldMkLst>
        <pc:spChg chg="mod">
          <ac:chgData name="Creagy-Boonrod" userId="c45624b9-81fc-4821-b228-924854c1aea9" providerId="ADAL" clId="{600C7FA1-ED40-4804-AD93-79DF953D69E8}" dt="2025-11-20T15:03:53.299" v="956" actId="14100"/>
          <ac:spMkLst>
            <pc:docMk/>
            <pc:sldMk cId="796444648" sldId="316"/>
            <ac:spMk id="7" creationId="{26A6E862-41E8-8648-2117-B2F9C32A8151}"/>
          </ac:spMkLst>
        </pc:spChg>
        <pc:spChg chg="mod">
          <ac:chgData name="Creagy-Boonrod" userId="c45624b9-81fc-4821-b228-924854c1aea9" providerId="ADAL" clId="{600C7FA1-ED40-4804-AD93-79DF953D69E8}" dt="2025-11-20T15:03:20.122" v="921" actId="20577"/>
          <ac:spMkLst>
            <pc:docMk/>
            <pc:sldMk cId="796444648" sldId="316"/>
            <ac:spMk id="11" creationId="{DB1F9DC7-818B-BE18-6BFA-3CFE87887697}"/>
          </ac:spMkLst>
        </pc:spChg>
        <pc:spChg chg="mod">
          <ac:chgData name="Creagy-Boonrod" userId="c45624b9-81fc-4821-b228-924854c1aea9" providerId="ADAL" clId="{600C7FA1-ED40-4804-AD93-79DF953D69E8}" dt="2025-11-20T15:03:43.795" v="954" actId="313"/>
          <ac:spMkLst>
            <pc:docMk/>
            <pc:sldMk cId="796444648" sldId="316"/>
            <ac:spMk id="13" creationId="{369CD279-13F4-616F-B56B-5DA0337E1933}"/>
          </ac:spMkLst>
        </pc:spChg>
      </pc:sldChg>
      <pc:sldChg chg="addSp delSp modSp mod delAnim modShow">
        <pc:chgData name="Creagy-Boonrod" userId="c45624b9-81fc-4821-b228-924854c1aea9" providerId="ADAL" clId="{600C7FA1-ED40-4804-AD93-79DF953D69E8}" dt="2025-11-20T15:12:50.769" v="1178" actId="729"/>
        <pc:sldMkLst>
          <pc:docMk/>
          <pc:sldMk cId="1764239942" sldId="318"/>
        </pc:sldMkLst>
        <pc:spChg chg="del">
          <ac:chgData name="Creagy-Boonrod" userId="c45624b9-81fc-4821-b228-924854c1aea9" providerId="ADAL" clId="{600C7FA1-ED40-4804-AD93-79DF953D69E8}" dt="2025-11-20T15:04:07.381" v="983" actId="478"/>
          <ac:spMkLst>
            <pc:docMk/>
            <pc:sldMk cId="1764239942" sldId="318"/>
            <ac:spMk id="2" creationId="{759B328E-AE86-0AA3-0209-43279FDFB336}"/>
          </ac:spMkLst>
        </pc:spChg>
        <pc:spChg chg="del">
          <ac:chgData name="Creagy-Boonrod" userId="c45624b9-81fc-4821-b228-924854c1aea9" providerId="ADAL" clId="{600C7FA1-ED40-4804-AD93-79DF953D69E8}" dt="2025-11-20T15:04:07.381" v="983" actId="478"/>
          <ac:spMkLst>
            <pc:docMk/>
            <pc:sldMk cId="1764239942" sldId="318"/>
            <ac:spMk id="5" creationId="{EBB3D9C6-C5C3-9E46-FE11-E895270AD049}"/>
          </ac:spMkLst>
        </pc:spChg>
        <pc:spChg chg="del">
          <ac:chgData name="Creagy-Boonrod" userId="c45624b9-81fc-4821-b228-924854c1aea9" providerId="ADAL" clId="{600C7FA1-ED40-4804-AD93-79DF953D69E8}" dt="2025-11-20T15:04:07.381" v="983" actId="478"/>
          <ac:spMkLst>
            <pc:docMk/>
            <pc:sldMk cId="1764239942" sldId="318"/>
            <ac:spMk id="6" creationId="{B9A8C302-EAB4-EEC9-04D1-E409F220944D}"/>
          </ac:spMkLst>
        </pc:spChg>
        <pc:spChg chg="mod">
          <ac:chgData name="Creagy-Boonrod" userId="c45624b9-81fc-4821-b228-924854c1aea9" providerId="ADAL" clId="{600C7FA1-ED40-4804-AD93-79DF953D69E8}" dt="2025-11-20T15:04:04.101" v="982" actId="20577"/>
          <ac:spMkLst>
            <pc:docMk/>
            <pc:sldMk cId="1764239942" sldId="318"/>
            <ac:spMk id="7" creationId="{33F6EBB5-A883-CB8E-762E-8C430B5EDDCB}"/>
          </ac:spMkLst>
        </pc:spChg>
        <pc:spChg chg="del">
          <ac:chgData name="Creagy-Boonrod" userId="c45624b9-81fc-4821-b228-924854c1aea9" providerId="ADAL" clId="{600C7FA1-ED40-4804-AD93-79DF953D69E8}" dt="2025-11-20T15:04:07.381" v="983" actId="478"/>
          <ac:spMkLst>
            <pc:docMk/>
            <pc:sldMk cId="1764239942" sldId="318"/>
            <ac:spMk id="8" creationId="{DC88BCD2-6640-9143-6564-472731113618}"/>
          </ac:spMkLst>
        </pc:spChg>
        <pc:spChg chg="del">
          <ac:chgData name="Creagy-Boonrod" userId="c45624b9-81fc-4821-b228-924854c1aea9" providerId="ADAL" clId="{600C7FA1-ED40-4804-AD93-79DF953D69E8}" dt="2025-11-20T15:04:07.381" v="983" actId="478"/>
          <ac:spMkLst>
            <pc:docMk/>
            <pc:sldMk cId="1764239942" sldId="318"/>
            <ac:spMk id="9" creationId="{FBD94523-41F2-1640-BF67-E070B04847FF}"/>
          </ac:spMkLst>
        </pc:spChg>
        <pc:spChg chg="del">
          <ac:chgData name="Creagy-Boonrod" userId="c45624b9-81fc-4821-b228-924854c1aea9" providerId="ADAL" clId="{600C7FA1-ED40-4804-AD93-79DF953D69E8}" dt="2025-11-20T15:04:07.381" v="983" actId="478"/>
          <ac:spMkLst>
            <pc:docMk/>
            <pc:sldMk cId="1764239942" sldId="318"/>
            <ac:spMk id="10" creationId="{326310B4-5FDD-0525-5E63-5D1FE9A577DB}"/>
          </ac:spMkLst>
        </pc:spChg>
        <pc:spChg chg="del">
          <ac:chgData name="Creagy-Boonrod" userId="c45624b9-81fc-4821-b228-924854c1aea9" providerId="ADAL" clId="{600C7FA1-ED40-4804-AD93-79DF953D69E8}" dt="2025-11-20T15:04:07.381" v="983" actId="478"/>
          <ac:spMkLst>
            <pc:docMk/>
            <pc:sldMk cId="1764239942" sldId="318"/>
            <ac:spMk id="12" creationId="{4913046F-3B58-C6C2-7EDD-05CB37EF3927}"/>
          </ac:spMkLst>
        </pc:spChg>
        <pc:spChg chg="add mod">
          <ac:chgData name="Creagy-Boonrod" userId="c45624b9-81fc-4821-b228-924854c1aea9" providerId="ADAL" clId="{600C7FA1-ED40-4804-AD93-79DF953D69E8}" dt="2025-11-20T15:11:54.953" v="1156" actId="1076"/>
          <ac:spMkLst>
            <pc:docMk/>
            <pc:sldMk cId="1764239942" sldId="318"/>
            <ac:spMk id="13" creationId="{D6235677-6F0E-B863-6D09-E5D9CD5AE008}"/>
          </ac:spMkLst>
        </pc:spChg>
        <pc:spChg chg="add mod">
          <ac:chgData name="Creagy-Boonrod" userId="c45624b9-81fc-4821-b228-924854c1aea9" providerId="ADAL" clId="{600C7FA1-ED40-4804-AD93-79DF953D69E8}" dt="2025-11-20T15:11:54.953" v="1156" actId="1076"/>
          <ac:spMkLst>
            <pc:docMk/>
            <pc:sldMk cId="1764239942" sldId="318"/>
            <ac:spMk id="14" creationId="{7A8713B6-2859-20E7-186F-9F34E3A6A4E8}"/>
          </ac:spMkLst>
        </pc:spChg>
        <pc:spChg chg="add mod">
          <ac:chgData name="Creagy-Boonrod" userId="c45624b9-81fc-4821-b228-924854c1aea9" providerId="ADAL" clId="{600C7FA1-ED40-4804-AD93-79DF953D69E8}" dt="2025-11-20T15:11:54.953" v="1156" actId="1076"/>
          <ac:spMkLst>
            <pc:docMk/>
            <pc:sldMk cId="1764239942" sldId="318"/>
            <ac:spMk id="16" creationId="{F87F0800-57B1-4160-6C97-38265909FD34}"/>
          </ac:spMkLst>
        </pc:spChg>
        <pc:spChg chg="del">
          <ac:chgData name="Creagy-Boonrod" userId="c45624b9-81fc-4821-b228-924854c1aea9" providerId="ADAL" clId="{600C7FA1-ED40-4804-AD93-79DF953D69E8}" dt="2025-11-20T15:04:07.381" v="983" actId="478"/>
          <ac:spMkLst>
            <pc:docMk/>
            <pc:sldMk cId="1764239942" sldId="318"/>
            <ac:spMk id="17" creationId="{F01A7A80-F26A-9CFD-054B-B46BBBF16439}"/>
          </ac:spMkLst>
        </pc:spChg>
        <pc:spChg chg="add mod">
          <ac:chgData name="Creagy-Boonrod" userId="c45624b9-81fc-4821-b228-924854c1aea9" providerId="ADAL" clId="{600C7FA1-ED40-4804-AD93-79DF953D69E8}" dt="2025-11-20T15:12:42.732" v="1177" actId="20577"/>
          <ac:spMkLst>
            <pc:docMk/>
            <pc:sldMk cId="1764239942" sldId="318"/>
            <ac:spMk id="18" creationId="{11864741-81A7-559C-6DA1-F12047B3933D}"/>
          </ac:spMkLst>
        </pc:spChg>
        <pc:picChg chg="add mod">
          <ac:chgData name="Creagy-Boonrod" userId="c45624b9-81fc-4821-b228-924854c1aea9" providerId="ADAL" clId="{600C7FA1-ED40-4804-AD93-79DF953D69E8}" dt="2025-11-20T15:11:54.953" v="1156" actId="1076"/>
          <ac:picMkLst>
            <pc:docMk/>
            <pc:sldMk cId="1764239942" sldId="318"/>
            <ac:picMk id="11" creationId="{6DC56562-2FEF-798E-5C3B-E8927F5E9853}"/>
          </ac:picMkLst>
        </pc:picChg>
        <pc:picChg chg="del">
          <ac:chgData name="Creagy-Boonrod" userId="c45624b9-81fc-4821-b228-924854c1aea9" providerId="ADAL" clId="{600C7FA1-ED40-4804-AD93-79DF953D69E8}" dt="2025-11-20T15:04:07.381" v="983" actId="478"/>
          <ac:picMkLst>
            <pc:docMk/>
            <pc:sldMk cId="1764239942" sldId="318"/>
            <ac:picMk id="15" creationId="{7BA692C9-EB8A-2899-BD48-F038E068DF58}"/>
          </ac:picMkLst>
        </pc:picChg>
      </pc:sldChg>
      <pc:sldChg chg="del">
        <pc:chgData name="Creagy-Boonrod" userId="c45624b9-81fc-4821-b228-924854c1aea9" providerId="ADAL" clId="{600C7FA1-ED40-4804-AD93-79DF953D69E8}" dt="2025-11-20T15:13:01.284" v="1179" actId="47"/>
        <pc:sldMkLst>
          <pc:docMk/>
          <pc:sldMk cId="3881748587" sldId="319"/>
        </pc:sldMkLst>
      </pc:sldChg>
      <pc:sldChg chg="del">
        <pc:chgData name="Creagy-Boonrod" userId="c45624b9-81fc-4821-b228-924854c1aea9" providerId="ADAL" clId="{600C7FA1-ED40-4804-AD93-79DF953D69E8}" dt="2025-11-20T11:33:53.361" v="44" actId="47"/>
        <pc:sldMkLst>
          <pc:docMk/>
          <pc:sldMk cId="3767489585" sldId="2147478008"/>
        </pc:sldMkLst>
      </pc:sldChg>
      <pc:sldChg chg="addSp delSp modSp mod">
        <pc:chgData name="Creagy-Boonrod" userId="c45624b9-81fc-4821-b228-924854c1aea9" providerId="ADAL" clId="{600C7FA1-ED40-4804-AD93-79DF953D69E8}" dt="2025-11-20T15:01:28.200" v="905" actId="6549"/>
        <pc:sldMkLst>
          <pc:docMk/>
          <pc:sldMk cId="4110650097" sldId="2147482784"/>
        </pc:sldMkLst>
        <pc:spChg chg="add mod">
          <ac:chgData name="Creagy-Boonrod" userId="c45624b9-81fc-4821-b228-924854c1aea9" providerId="ADAL" clId="{600C7FA1-ED40-4804-AD93-79DF953D69E8}" dt="2025-11-20T14:59:29.890" v="805" actId="14100"/>
          <ac:spMkLst>
            <pc:docMk/>
            <pc:sldMk cId="4110650097" sldId="2147482784"/>
            <ac:spMk id="7" creationId="{680B7904-670B-AA9D-CDE0-DD383D1F1D99}"/>
          </ac:spMkLst>
        </pc:spChg>
        <pc:spChg chg="add mod">
          <ac:chgData name="Creagy-Boonrod" userId="c45624b9-81fc-4821-b228-924854c1aea9" providerId="ADAL" clId="{600C7FA1-ED40-4804-AD93-79DF953D69E8}" dt="2025-11-20T15:00:21.651" v="894" actId="1076"/>
          <ac:spMkLst>
            <pc:docMk/>
            <pc:sldMk cId="4110650097" sldId="2147482784"/>
            <ac:spMk id="8" creationId="{59D5DBC0-2C34-F23E-C6FD-EDDBA2D45091}"/>
          </ac:spMkLst>
        </pc:spChg>
        <pc:spChg chg="add mod">
          <ac:chgData name="Creagy-Boonrod" userId="c45624b9-81fc-4821-b228-924854c1aea9" providerId="ADAL" clId="{600C7FA1-ED40-4804-AD93-79DF953D69E8}" dt="2025-11-20T15:01:18.060" v="903" actId="1076"/>
          <ac:spMkLst>
            <pc:docMk/>
            <pc:sldMk cId="4110650097" sldId="2147482784"/>
            <ac:spMk id="11" creationId="{6DEB1128-8DD9-89F4-2E86-60E991C81A85}"/>
          </ac:spMkLst>
        </pc:spChg>
        <pc:spChg chg="del">
          <ac:chgData name="Creagy-Boonrod" userId="c45624b9-81fc-4821-b228-924854c1aea9" providerId="ADAL" clId="{600C7FA1-ED40-4804-AD93-79DF953D69E8}" dt="2025-11-20T14:59:08.916" v="801" actId="478"/>
          <ac:spMkLst>
            <pc:docMk/>
            <pc:sldMk cId="4110650097" sldId="2147482784"/>
            <ac:spMk id="35" creationId="{E724C5CE-9457-7740-85AC-D2A88308F226}"/>
          </ac:spMkLst>
        </pc:spChg>
        <pc:spChg chg="del">
          <ac:chgData name="Creagy-Boonrod" userId="c45624b9-81fc-4821-b228-924854c1aea9" providerId="ADAL" clId="{600C7FA1-ED40-4804-AD93-79DF953D69E8}" dt="2025-11-20T15:00:58.932" v="895" actId="478"/>
          <ac:spMkLst>
            <pc:docMk/>
            <pc:sldMk cId="4110650097" sldId="2147482784"/>
            <ac:spMk id="42" creationId="{1CECA176-835E-9ECC-6FD7-7752B4132192}"/>
          </ac:spMkLst>
        </pc:spChg>
        <pc:spChg chg="del mod">
          <ac:chgData name="Creagy-Boonrod" userId="c45624b9-81fc-4821-b228-924854c1aea9" providerId="ADAL" clId="{600C7FA1-ED40-4804-AD93-79DF953D69E8}" dt="2025-11-20T14:59:05.063" v="800" actId="478"/>
          <ac:spMkLst>
            <pc:docMk/>
            <pc:sldMk cId="4110650097" sldId="2147482784"/>
            <ac:spMk id="44" creationId="{88FC273B-EE95-0E4D-6F1F-B709BFAC9AA4}"/>
          </ac:spMkLst>
        </pc:spChg>
        <pc:spChg chg="mod">
          <ac:chgData name="Creagy-Boonrod" userId="c45624b9-81fc-4821-b228-924854c1aea9" providerId="ADAL" clId="{600C7FA1-ED40-4804-AD93-79DF953D69E8}" dt="2025-11-20T15:01:28.200" v="905" actId="6549"/>
          <ac:spMkLst>
            <pc:docMk/>
            <pc:sldMk cId="4110650097" sldId="2147482784"/>
            <ac:spMk id="49" creationId="{C031E27B-BA1A-1B90-6468-FA89C40AD4E8}"/>
          </ac:spMkLst>
        </pc:spChg>
        <pc:picChg chg="add mod">
          <ac:chgData name="Creagy-Boonrod" userId="c45624b9-81fc-4821-b228-924854c1aea9" providerId="ADAL" clId="{600C7FA1-ED40-4804-AD93-79DF953D69E8}" dt="2025-11-20T14:59:27.855" v="804" actId="1076"/>
          <ac:picMkLst>
            <pc:docMk/>
            <pc:sldMk cId="4110650097" sldId="2147482784"/>
            <ac:picMk id="9" creationId="{637A09AC-1451-4C6E-0FEB-E3B313AA8D65}"/>
          </ac:picMkLst>
        </pc:picChg>
        <pc:picChg chg="add mod">
          <ac:chgData name="Creagy-Boonrod" userId="c45624b9-81fc-4821-b228-924854c1aea9" providerId="ADAL" clId="{600C7FA1-ED40-4804-AD93-79DF953D69E8}" dt="2025-11-20T15:01:19.898" v="904" actId="1076"/>
          <ac:picMkLst>
            <pc:docMk/>
            <pc:sldMk cId="4110650097" sldId="2147482784"/>
            <ac:picMk id="10" creationId="{C77EAC2C-E685-BC01-771E-691BCB5D4CF7}"/>
          </ac:picMkLst>
        </pc:picChg>
        <pc:picChg chg="del">
          <ac:chgData name="Creagy-Boonrod" userId="c45624b9-81fc-4821-b228-924854c1aea9" providerId="ADAL" clId="{600C7FA1-ED40-4804-AD93-79DF953D69E8}" dt="2025-11-20T14:59:02.098" v="798" actId="478"/>
          <ac:picMkLst>
            <pc:docMk/>
            <pc:sldMk cId="4110650097" sldId="2147482784"/>
            <ac:picMk id="43" creationId="{2DF07C76-9C91-E048-C9A7-D7B44AA051C0}"/>
          </ac:picMkLst>
        </pc:picChg>
        <pc:picChg chg="del">
          <ac:chgData name="Creagy-Boonrod" userId="c45624b9-81fc-4821-b228-924854c1aea9" providerId="ADAL" clId="{600C7FA1-ED40-4804-AD93-79DF953D69E8}" dt="2025-11-20T15:00:59.528" v="896" actId="478"/>
          <ac:picMkLst>
            <pc:docMk/>
            <pc:sldMk cId="4110650097" sldId="2147482784"/>
            <ac:picMk id="60" creationId="{E3A0722E-84CD-5EC3-EC7F-3E03A363A42E}"/>
          </ac:picMkLst>
        </pc:picChg>
      </pc:sldChg>
      <pc:sldChg chg="del">
        <pc:chgData name="Creagy-Boonrod" userId="c45624b9-81fc-4821-b228-924854c1aea9" providerId="ADAL" clId="{600C7FA1-ED40-4804-AD93-79DF953D69E8}" dt="2025-11-20T15:28:54.346" v="1324" actId="47"/>
        <pc:sldMkLst>
          <pc:docMk/>
          <pc:sldMk cId="3093983502" sldId="2147483173"/>
        </pc:sldMkLst>
      </pc:sldChg>
      <pc:sldChg chg="del">
        <pc:chgData name="Creagy-Boonrod" userId="c45624b9-81fc-4821-b228-924854c1aea9" providerId="ADAL" clId="{600C7FA1-ED40-4804-AD93-79DF953D69E8}" dt="2025-11-20T15:25:43.240" v="1285" actId="47"/>
        <pc:sldMkLst>
          <pc:docMk/>
          <pc:sldMk cId="581602756" sldId="214748364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12.50%</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009-E52E-0445-A7D5-415E5BE105DD}"/>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E52E-0445-A7D5-415E5BE105DD}"/>
              </c:ext>
            </c:extLst>
          </c:dPt>
          <c:dPt>
            <c:idx val="6"/>
            <c:bubble3D val="0"/>
            <c:spPr>
              <a:solidFill>
                <a:schemeClr val="bg1">
                  <a:lumMod val="95000"/>
                </a:schemeClr>
              </a:solidFill>
              <a:ln w="19050">
                <a:noFill/>
              </a:ln>
              <a:effectLst/>
            </c:spPr>
            <c:extLst>
              <c:ext xmlns:c16="http://schemas.microsoft.com/office/drawing/2014/chart" uri="{C3380CC4-5D6E-409C-BE32-E72D297353CC}">
                <c16:uniqueId val="{0000000D-E52E-0445-A7D5-415E5BE105DD}"/>
              </c:ext>
            </c:extLst>
          </c:dPt>
          <c:dPt>
            <c:idx val="7"/>
            <c:bubble3D val="0"/>
            <c:spPr>
              <a:solidFill>
                <a:schemeClr val="bg1">
                  <a:lumMod val="95000"/>
                </a:schemeClr>
              </a:solidFill>
              <a:ln w="19050">
                <a:noFill/>
              </a:ln>
              <a:effectLst/>
            </c:spPr>
            <c:extLst>
              <c:ext xmlns:c16="http://schemas.microsoft.com/office/drawing/2014/chart" uri="{C3380CC4-5D6E-409C-BE32-E72D297353CC}">
                <c16:uniqueId val="{0000000F-E52E-0445-A7D5-415E5BE105DD}"/>
              </c:ext>
            </c:extLst>
          </c:dPt>
          <c:cat>
            <c:numRef>
              <c:f>Sheet1!$A$2:$A$9</c:f>
              <c:numCache>
                <c:formatCode>General</c:formatCode>
                <c:ptCount val="8"/>
              </c:numCache>
            </c:numRef>
          </c:cat>
          <c:val>
            <c:numRef>
              <c:f>Sheet1!$B$2:$B$9</c:f>
              <c:numCache>
                <c:formatCode>0.00%</c:formatCode>
                <c:ptCount val="8"/>
                <c:pt idx="0">
                  <c:v>0.125</c:v>
                </c:pt>
                <c:pt idx="1">
                  <c:v>0.125</c:v>
                </c:pt>
                <c:pt idx="2">
                  <c:v>0.125</c:v>
                </c:pt>
                <c:pt idx="3">
                  <c:v>0.125</c:v>
                </c:pt>
                <c:pt idx="4">
                  <c:v>0.125</c:v>
                </c:pt>
                <c:pt idx="5">
                  <c:v>0.125</c:v>
                </c:pt>
                <c:pt idx="6">
                  <c:v>0.125</c:v>
                </c:pt>
                <c:pt idx="7">
                  <c:v>0.125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12.50%</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009-E52E-0445-A7D5-415E5BE105DD}"/>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E52E-0445-A7D5-415E5BE105DD}"/>
              </c:ext>
            </c:extLst>
          </c:dPt>
          <c:dPt>
            <c:idx val="6"/>
            <c:bubble3D val="0"/>
            <c:spPr>
              <a:solidFill>
                <a:schemeClr val="bg1">
                  <a:lumMod val="95000"/>
                </a:schemeClr>
              </a:solidFill>
              <a:ln w="19050">
                <a:noFill/>
              </a:ln>
              <a:effectLst/>
            </c:spPr>
            <c:extLst>
              <c:ext xmlns:c16="http://schemas.microsoft.com/office/drawing/2014/chart" uri="{C3380CC4-5D6E-409C-BE32-E72D297353CC}">
                <c16:uniqueId val="{0000000D-E52E-0445-A7D5-415E5BE105DD}"/>
              </c:ext>
            </c:extLst>
          </c:dPt>
          <c:dPt>
            <c:idx val="7"/>
            <c:bubble3D val="0"/>
            <c:spPr>
              <a:solidFill>
                <a:schemeClr val="bg1">
                  <a:lumMod val="95000"/>
                </a:schemeClr>
              </a:solidFill>
              <a:ln w="19050">
                <a:noFill/>
              </a:ln>
              <a:effectLst/>
            </c:spPr>
            <c:extLst>
              <c:ext xmlns:c16="http://schemas.microsoft.com/office/drawing/2014/chart" uri="{C3380CC4-5D6E-409C-BE32-E72D297353CC}">
                <c16:uniqueId val="{0000000F-E52E-0445-A7D5-415E5BE105DD}"/>
              </c:ext>
            </c:extLst>
          </c:dPt>
          <c:cat>
            <c:numRef>
              <c:f>Sheet1!$A$2:$A$9</c:f>
              <c:numCache>
                <c:formatCode>General</c:formatCode>
                <c:ptCount val="8"/>
              </c:numCache>
            </c:numRef>
          </c:cat>
          <c:val>
            <c:numRef>
              <c:f>Sheet1!$B$2:$B$9</c:f>
              <c:numCache>
                <c:formatCode>0.00%</c:formatCode>
                <c:ptCount val="8"/>
                <c:pt idx="0">
                  <c:v>0.125</c:v>
                </c:pt>
                <c:pt idx="1">
                  <c:v>0.125</c:v>
                </c:pt>
                <c:pt idx="2">
                  <c:v>0.125</c:v>
                </c:pt>
                <c:pt idx="3">
                  <c:v>0.125</c:v>
                </c:pt>
                <c:pt idx="4">
                  <c:v>0.125</c:v>
                </c:pt>
                <c:pt idx="5">
                  <c:v>0.125</c:v>
                </c:pt>
                <c:pt idx="6">
                  <c:v>0.125</c:v>
                </c:pt>
                <c:pt idx="7">
                  <c:v>0.125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12.50%</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009-E52E-0445-A7D5-415E5BE105DD}"/>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E52E-0445-A7D5-415E5BE105DD}"/>
              </c:ext>
            </c:extLst>
          </c:dPt>
          <c:dPt>
            <c:idx val="6"/>
            <c:bubble3D val="0"/>
            <c:spPr>
              <a:solidFill>
                <a:schemeClr val="bg1">
                  <a:lumMod val="95000"/>
                </a:schemeClr>
              </a:solidFill>
              <a:ln w="19050">
                <a:noFill/>
              </a:ln>
              <a:effectLst/>
            </c:spPr>
            <c:extLst>
              <c:ext xmlns:c16="http://schemas.microsoft.com/office/drawing/2014/chart" uri="{C3380CC4-5D6E-409C-BE32-E72D297353CC}">
                <c16:uniqueId val="{0000000D-E52E-0445-A7D5-415E5BE105DD}"/>
              </c:ext>
            </c:extLst>
          </c:dPt>
          <c:dPt>
            <c:idx val="7"/>
            <c:bubble3D val="0"/>
            <c:spPr>
              <a:solidFill>
                <a:schemeClr val="bg1">
                  <a:lumMod val="95000"/>
                </a:schemeClr>
              </a:solidFill>
              <a:ln w="19050">
                <a:noFill/>
              </a:ln>
              <a:effectLst/>
            </c:spPr>
            <c:extLst>
              <c:ext xmlns:c16="http://schemas.microsoft.com/office/drawing/2014/chart" uri="{C3380CC4-5D6E-409C-BE32-E72D297353CC}">
                <c16:uniqueId val="{0000000F-E52E-0445-A7D5-415E5BE105DD}"/>
              </c:ext>
            </c:extLst>
          </c:dPt>
          <c:cat>
            <c:numRef>
              <c:f>Sheet1!$A$2:$A$9</c:f>
              <c:numCache>
                <c:formatCode>General</c:formatCode>
                <c:ptCount val="8"/>
              </c:numCache>
            </c:numRef>
          </c:cat>
          <c:val>
            <c:numRef>
              <c:f>Sheet1!$B$2:$B$9</c:f>
              <c:numCache>
                <c:formatCode>0.00%</c:formatCode>
                <c:ptCount val="8"/>
                <c:pt idx="0">
                  <c:v>0.125</c:v>
                </c:pt>
                <c:pt idx="1">
                  <c:v>0.125</c:v>
                </c:pt>
                <c:pt idx="2">
                  <c:v>0.125</c:v>
                </c:pt>
                <c:pt idx="3">
                  <c:v>0.125</c:v>
                </c:pt>
                <c:pt idx="4">
                  <c:v>0.125</c:v>
                </c:pt>
                <c:pt idx="5">
                  <c:v>0.125</c:v>
                </c:pt>
                <c:pt idx="6">
                  <c:v>0.125</c:v>
                </c:pt>
                <c:pt idx="7">
                  <c:v>0.125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12.50%</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009-E52E-0445-A7D5-415E5BE105DD}"/>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E52E-0445-A7D5-415E5BE105DD}"/>
              </c:ext>
            </c:extLst>
          </c:dPt>
          <c:dPt>
            <c:idx val="6"/>
            <c:bubble3D val="0"/>
            <c:spPr>
              <a:solidFill>
                <a:schemeClr val="bg1">
                  <a:lumMod val="95000"/>
                </a:schemeClr>
              </a:solidFill>
              <a:ln w="19050">
                <a:noFill/>
              </a:ln>
              <a:effectLst/>
            </c:spPr>
            <c:extLst>
              <c:ext xmlns:c16="http://schemas.microsoft.com/office/drawing/2014/chart" uri="{C3380CC4-5D6E-409C-BE32-E72D297353CC}">
                <c16:uniqueId val="{0000000D-E52E-0445-A7D5-415E5BE105DD}"/>
              </c:ext>
            </c:extLst>
          </c:dPt>
          <c:dPt>
            <c:idx val="7"/>
            <c:bubble3D val="0"/>
            <c:spPr>
              <a:solidFill>
                <a:schemeClr val="bg1">
                  <a:lumMod val="95000"/>
                </a:schemeClr>
              </a:solidFill>
              <a:ln w="19050">
                <a:noFill/>
              </a:ln>
              <a:effectLst/>
            </c:spPr>
            <c:extLst>
              <c:ext xmlns:c16="http://schemas.microsoft.com/office/drawing/2014/chart" uri="{C3380CC4-5D6E-409C-BE32-E72D297353CC}">
                <c16:uniqueId val="{0000000F-E52E-0445-A7D5-415E5BE105DD}"/>
              </c:ext>
            </c:extLst>
          </c:dPt>
          <c:cat>
            <c:numRef>
              <c:f>Sheet1!$A$2:$A$9</c:f>
              <c:numCache>
                <c:formatCode>General</c:formatCode>
                <c:ptCount val="8"/>
              </c:numCache>
            </c:numRef>
          </c:cat>
          <c:val>
            <c:numRef>
              <c:f>Sheet1!$B$2:$B$9</c:f>
              <c:numCache>
                <c:formatCode>0.00%</c:formatCode>
                <c:ptCount val="8"/>
                <c:pt idx="0">
                  <c:v>0.125</c:v>
                </c:pt>
                <c:pt idx="1">
                  <c:v>0.125</c:v>
                </c:pt>
                <c:pt idx="2">
                  <c:v>0.125</c:v>
                </c:pt>
                <c:pt idx="3">
                  <c:v>0.125</c:v>
                </c:pt>
                <c:pt idx="4">
                  <c:v>0.125</c:v>
                </c:pt>
                <c:pt idx="5">
                  <c:v>0.125</c:v>
                </c:pt>
                <c:pt idx="6">
                  <c:v>0.125</c:v>
                </c:pt>
                <c:pt idx="7">
                  <c:v>0.125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765624999999998"/>
          <c:y val="1.5222117056881576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18932239032852874"/>
          <c:y val="0.11233045557511738"/>
          <c:w val="0.78266917385940804"/>
          <c:h val="0.708864498954292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25-6B49-9099-3ACCA859A6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25-6B49-9099-3ACCA859A6B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B25-6B49-9099-3ACCA859A6B9}"/>
            </c:ext>
          </c:extLst>
        </c:ser>
        <c:dLbls>
          <c:showLegendKey val="0"/>
          <c:showVal val="0"/>
          <c:showCatName val="0"/>
          <c:showSerName val="0"/>
          <c:showPercent val="0"/>
          <c:showBubbleSize val="0"/>
        </c:dLbls>
        <c:gapWidth val="219"/>
        <c:overlap val="-27"/>
        <c:axId val="1739865167"/>
        <c:axId val="1740472959"/>
      </c:barChart>
      <c:catAx>
        <c:axId val="173986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40472959"/>
        <c:crosses val="autoZero"/>
        <c:auto val="1"/>
        <c:lblAlgn val="ctr"/>
        <c:lblOffset val="100"/>
        <c:noMultiLvlLbl val="0"/>
      </c:catAx>
      <c:valAx>
        <c:axId val="174047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73986516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0" i="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12.50%</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009-E52E-0445-A7D5-415E5BE105DD}"/>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E52E-0445-A7D5-415E5BE105DD}"/>
              </c:ext>
            </c:extLst>
          </c:dPt>
          <c:dPt>
            <c:idx val="6"/>
            <c:bubble3D val="0"/>
            <c:spPr>
              <a:solidFill>
                <a:schemeClr val="bg1">
                  <a:lumMod val="95000"/>
                </a:schemeClr>
              </a:solidFill>
              <a:ln w="19050">
                <a:noFill/>
              </a:ln>
              <a:effectLst/>
            </c:spPr>
            <c:extLst>
              <c:ext xmlns:c16="http://schemas.microsoft.com/office/drawing/2014/chart" uri="{C3380CC4-5D6E-409C-BE32-E72D297353CC}">
                <c16:uniqueId val="{0000000D-E52E-0445-A7D5-415E5BE105DD}"/>
              </c:ext>
            </c:extLst>
          </c:dPt>
          <c:dPt>
            <c:idx val="7"/>
            <c:bubble3D val="0"/>
            <c:spPr>
              <a:solidFill>
                <a:schemeClr val="bg1">
                  <a:lumMod val="95000"/>
                </a:schemeClr>
              </a:solidFill>
              <a:ln w="19050">
                <a:noFill/>
              </a:ln>
              <a:effectLst/>
            </c:spPr>
            <c:extLst>
              <c:ext xmlns:c16="http://schemas.microsoft.com/office/drawing/2014/chart" uri="{C3380CC4-5D6E-409C-BE32-E72D297353CC}">
                <c16:uniqueId val="{0000000F-E52E-0445-A7D5-415E5BE105DD}"/>
              </c:ext>
            </c:extLst>
          </c:dPt>
          <c:cat>
            <c:numRef>
              <c:f>Sheet1!$A$2:$A$9</c:f>
              <c:numCache>
                <c:formatCode>General</c:formatCode>
                <c:ptCount val="8"/>
              </c:numCache>
            </c:numRef>
          </c:cat>
          <c:val>
            <c:numRef>
              <c:f>Sheet1!$B$2:$B$9</c:f>
              <c:numCache>
                <c:formatCode>0.00%</c:formatCode>
                <c:ptCount val="8"/>
                <c:pt idx="0">
                  <c:v>0.125</c:v>
                </c:pt>
                <c:pt idx="1">
                  <c:v>0.125</c:v>
                </c:pt>
                <c:pt idx="2">
                  <c:v>0.125</c:v>
                </c:pt>
                <c:pt idx="3">
                  <c:v>0.125</c:v>
                </c:pt>
                <c:pt idx="4">
                  <c:v>0.125</c:v>
                </c:pt>
                <c:pt idx="5">
                  <c:v>0.125</c:v>
                </c:pt>
                <c:pt idx="6">
                  <c:v>0.125</c:v>
                </c:pt>
                <c:pt idx="7">
                  <c:v>0.125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Data</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cat>
            <c:numRef>
              <c:f>Sheet1!$A$2:$A$5</c:f>
              <c:numCache>
                <c:formatCode>General</c:formatCode>
                <c:ptCount val="4"/>
              </c:numCache>
            </c:numRef>
          </c:cat>
          <c:val>
            <c:numRef>
              <c:f>Sheet1!$B$2:$B$5</c:f>
              <c:numCache>
                <c:formatCode>0.00%</c:formatCode>
                <c:ptCount val="4"/>
                <c:pt idx="0">
                  <c:v>0.25</c:v>
                </c:pt>
                <c:pt idx="1">
                  <c:v>0.25</c:v>
                </c:pt>
                <c:pt idx="2">
                  <c:v>0.25</c:v>
                </c:pt>
                <c:pt idx="3">
                  <c:v>0.25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12.50%</c:v>
                </c:pt>
              </c:strCache>
            </c:strRef>
          </c:tx>
          <c:spPr>
            <a:solidFill>
              <a:schemeClr val="bg1">
                <a:lumMod val="95000"/>
              </a:schemeClr>
            </a:solidFill>
            <a:ln>
              <a:noFill/>
            </a:ln>
          </c:spPr>
          <c:explosion val="4"/>
          <c:dPt>
            <c:idx val="0"/>
            <c:bubble3D val="0"/>
            <c:spPr>
              <a:solidFill>
                <a:schemeClr val="bg1">
                  <a:lumMod val="95000"/>
                </a:schemeClr>
              </a:solidFill>
              <a:ln w="19050">
                <a:noFill/>
              </a:ln>
              <a:effectLst/>
            </c:spPr>
            <c:extLst>
              <c:ext xmlns:c16="http://schemas.microsoft.com/office/drawing/2014/chart" uri="{C3380CC4-5D6E-409C-BE32-E72D297353CC}">
                <c16:uniqueId val="{00000001-E52E-0445-A7D5-415E5BE105D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52E-0445-A7D5-415E5BE105DD}"/>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E52E-0445-A7D5-415E5BE105DD}"/>
              </c:ext>
            </c:extLst>
          </c:dPt>
          <c:dPt>
            <c:idx val="3"/>
            <c:bubble3D val="0"/>
            <c:spPr>
              <a:solidFill>
                <a:schemeClr val="bg1">
                  <a:lumMod val="95000"/>
                </a:schemeClr>
              </a:solidFill>
              <a:ln w="19050">
                <a:noFill/>
              </a:ln>
              <a:effectLst/>
            </c:spPr>
            <c:extLst>
              <c:ext xmlns:c16="http://schemas.microsoft.com/office/drawing/2014/chart" uri="{C3380CC4-5D6E-409C-BE32-E72D297353CC}">
                <c16:uniqueId val="{00000007-E52E-0445-A7D5-415E5BE105DD}"/>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009-E52E-0445-A7D5-415E5BE105DD}"/>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E52E-0445-A7D5-415E5BE105DD}"/>
              </c:ext>
            </c:extLst>
          </c:dPt>
          <c:dPt>
            <c:idx val="6"/>
            <c:bubble3D val="0"/>
            <c:spPr>
              <a:solidFill>
                <a:schemeClr val="bg1">
                  <a:lumMod val="95000"/>
                </a:schemeClr>
              </a:solidFill>
              <a:ln w="19050">
                <a:noFill/>
              </a:ln>
              <a:effectLst/>
            </c:spPr>
            <c:extLst>
              <c:ext xmlns:c16="http://schemas.microsoft.com/office/drawing/2014/chart" uri="{C3380CC4-5D6E-409C-BE32-E72D297353CC}">
                <c16:uniqueId val="{0000000D-E52E-0445-A7D5-415E5BE105DD}"/>
              </c:ext>
            </c:extLst>
          </c:dPt>
          <c:dPt>
            <c:idx val="7"/>
            <c:bubble3D val="0"/>
            <c:spPr>
              <a:solidFill>
                <a:schemeClr val="bg1">
                  <a:lumMod val="95000"/>
                </a:schemeClr>
              </a:solidFill>
              <a:ln w="19050">
                <a:noFill/>
              </a:ln>
              <a:effectLst/>
            </c:spPr>
            <c:extLst>
              <c:ext xmlns:c16="http://schemas.microsoft.com/office/drawing/2014/chart" uri="{C3380CC4-5D6E-409C-BE32-E72D297353CC}">
                <c16:uniqueId val="{0000000F-E52E-0445-A7D5-415E5BE105DD}"/>
              </c:ext>
            </c:extLst>
          </c:dPt>
          <c:cat>
            <c:numRef>
              <c:f>Sheet1!$A$2:$A$9</c:f>
              <c:numCache>
                <c:formatCode>General</c:formatCode>
                <c:ptCount val="8"/>
              </c:numCache>
            </c:numRef>
          </c:cat>
          <c:val>
            <c:numRef>
              <c:f>Sheet1!$B$2:$B$9</c:f>
              <c:numCache>
                <c:formatCode>0.00%</c:formatCode>
                <c:ptCount val="8"/>
                <c:pt idx="0">
                  <c:v>0.125</c:v>
                </c:pt>
                <c:pt idx="1">
                  <c:v>0.125</c:v>
                </c:pt>
                <c:pt idx="2">
                  <c:v>0.125</c:v>
                </c:pt>
                <c:pt idx="3">
                  <c:v>0.125</c:v>
                </c:pt>
                <c:pt idx="4">
                  <c:v>0.125</c:v>
                </c:pt>
                <c:pt idx="5">
                  <c:v>0.125</c:v>
                </c:pt>
                <c:pt idx="6">
                  <c:v>0.125</c:v>
                </c:pt>
                <c:pt idx="7">
                  <c:v>0.125</c:v>
                </c:pt>
              </c:numCache>
            </c:numRef>
          </c:val>
          <c:extLst>
            <c:ext xmlns:c16="http://schemas.microsoft.com/office/drawing/2014/chart" uri="{C3380CC4-5D6E-409C-BE32-E72D297353CC}">
              <c16:uniqueId val="{00000010-E52E-0445-A7D5-415E5BE105DD}"/>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899685828441682"/>
          <c:y val="1.6511801201628224E-2"/>
        </c:manualLayout>
      </c:layout>
      <c:overlay val="1"/>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defRPr>
          </a:pPr>
          <a:endParaRPr lang="en-US"/>
        </a:p>
      </c:txPr>
    </c:title>
    <c:autoTitleDeleted val="0"/>
    <c:plotArea>
      <c:layout>
        <c:manualLayout>
          <c:layoutTarget val="inner"/>
          <c:xMode val="edge"/>
          <c:yMode val="edge"/>
          <c:x val="0.37243754806655816"/>
          <c:y val="0.12559116167242809"/>
          <c:w val="0.60797739568862963"/>
          <c:h val="0.80867624209062394"/>
        </c:manualLayout>
      </c:layout>
      <c:lineChart>
        <c:grouping val="standard"/>
        <c:varyColors val="0"/>
        <c:ser>
          <c:idx val="0"/>
          <c:order val="0"/>
          <c:tx>
            <c:strRef>
              <c:f>Sheet1!$B$1</c:f>
              <c:strCache>
                <c:ptCount val="1"/>
                <c:pt idx="0">
                  <c:v>Category 1</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Sheet1!$B$2:$B$8</c:f>
              <c:numCache>
                <c:formatCode>General</c:formatCode>
                <c:ptCount val="7"/>
                <c:pt idx="0">
                  <c:v>334.36720000000003</c:v>
                </c:pt>
                <c:pt idx="1">
                  <c:v>366.01350000000002</c:v>
                </c:pt>
                <c:pt idx="2">
                  <c:v>366.44839999999999</c:v>
                </c:pt>
                <c:pt idx="3">
                  <c:v>363.00259999999997</c:v>
                </c:pt>
                <c:pt idx="4">
                  <c:v>338.55040000000002</c:v>
                </c:pt>
                <c:pt idx="5">
                  <c:v>352.61040000000003</c:v>
                </c:pt>
                <c:pt idx="6">
                  <c:v>366.4228</c:v>
                </c:pt>
              </c:numCache>
            </c:numRef>
          </c:val>
          <c:smooth val="0"/>
          <c:extLst>
            <c:ext xmlns:c16="http://schemas.microsoft.com/office/drawing/2014/chart" uri="{C3380CC4-5D6E-409C-BE32-E72D297353CC}">
              <c16:uniqueId val="{00000000-AB99-2948-9081-FAAC923B8282}"/>
            </c:ext>
          </c:extLst>
        </c:ser>
        <c:ser>
          <c:idx val="1"/>
          <c:order val="1"/>
          <c:tx>
            <c:strRef>
              <c:f>Sheet1!$C$1</c:f>
              <c:strCache>
                <c:ptCount val="1"/>
                <c:pt idx="0">
                  <c:v>Category 2</c:v>
                </c:pt>
              </c:strCache>
            </c:strRef>
          </c:tx>
          <c:spPr>
            <a:ln w="28575" cap="rnd">
              <a:solidFill>
                <a:schemeClr val="accent2"/>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Sheet1!$C$2:$C$8</c:f>
              <c:numCache>
                <c:formatCode>General</c:formatCode>
                <c:ptCount val="7"/>
                <c:pt idx="0">
                  <c:v>334.68819999999999</c:v>
                </c:pt>
                <c:pt idx="1">
                  <c:v>369.09910000000002</c:v>
                </c:pt>
                <c:pt idx="2">
                  <c:v>372.14729999999997</c:v>
                </c:pt>
                <c:pt idx="3">
                  <c:v>317.94490000000002</c:v>
                </c:pt>
                <c:pt idx="4">
                  <c:v>214.65889999999999</c:v>
                </c:pt>
                <c:pt idx="5">
                  <c:v>157.47219999999999</c:v>
                </c:pt>
                <c:pt idx="6">
                  <c:v>99.6447</c:v>
                </c:pt>
              </c:numCache>
            </c:numRef>
          </c:val>
          <c:smooth val="0"/>
          <c:extLst>
            <c:ext xmlns:c16="http://schemas.microsoft.com/office/drawing/2014/chart" uri="{C3380CC4-5D6E-409C-BE32-E72D297353CC}">
              <c16:uniqueId val="{00000001-AB99-2948-9081-FAAC923B8282}"/>
            </c:ext>
          </c:extLst>
        </c:ser>
        <c:ser>
          <c:idx val="2"/>
          <c:order val="2"/>
          <c:tx>
            <c:strRef>
              <c:f>Sheet1!$D$1</c:f>
              <c:strCache>
                <c:ptCount val="1"/>
                <c:pt idx="0">
                  <c:v>Category 3</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Sheet1!$D$2:$D$8</c:f>
              <c:numCache>
                <c:formatCode>General</c:formatCode>
                <c:ptCount val="7"/>
                <c:pt idx="0">
                  <c:v>344.65570000000002</c:v>
                </c:pt>
                <c:pt idx="1">
                  <c:v>360.99880000000002</c:v>
                </c:pt>
                <c:pt idx="2">
                  <c:v>287.91269999999997</c:v>
                </c:pt>
                <c:pt idx="3">
                  <c:v>156.45650000000001</c:v>
                </c:pt>
                <c:pt idx="4">
                  <c:v>47.932899999999997</c:v>
                </c:pt>
                <c:pt idx="5">
                  <c:v>-27.324300000000001</c:v>
                </c:pt>
                <c:pt idx="6">
                  <c:v>-105.637</c:v>
                </c:pt>
              </c:numCache>
            </c:numRef>
          </c:val>
          <c:smooth val="0"/>
          <c:extLst>
            <c:ext xmlns:c16="http://schemas.microsoft.com/office/drawing/2014/chart" uri="{C3380CC4-5D6E-409C-BE32-E72D297353CC}">
              <c16:uniqueId val="{00000002-AB99-2948-9081-FAAC923B8282}"/>
            </c:ext>
          </c:extLst>
        </c:ser>
        <c:ser>
          <c:idx val="3"/>
          <c:order val="3"/>
          <c:tx>
            <c:strRef>
              <c:f>Sheet1!$E$1</c:f>
              <c:strCache>
                <c:ptCount val="1"/>
                <c:pt idx="0">
                  <c:v>Category 4</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Sheet1!$E$2:$E$8</c:f>
              <c:numCache>
                <c:formatCode>General</c:formatCode>
                <c:ptCount val="7"/>
                <c:pt idx="0">
                  <c:v>346.44</c:v>
                </c:pt>
                <c:pt idx="1">
                  <c:v>387.05790000000002</c:v>
                </c:pt>
                <c:pt idx="2">
                  <c:v>390.3621</c:v>
                </c:pt>
                <c:pt idx="3">
                  <c:v>377.6157</c:v>
                </c:pt>
                <c:pt idx="4">
                  <c:v>345.4409</c:v>
                </c:pt>
                <c:pt idx="5">
                  <c:v>364.62450000000001</c:v>
                </c:pt>
                <c:pt idx="6">
                  <c:v>385.60210000000001</c:v>
                </c:pt>
              </c:numCache>
            </c:numRef>
          </c:val>
          <c:smooth val="0"/>
          <c:extLst>
            <c:ext xmlns:c16="http://schemas.microsoft.com/office/drawing/2014/chart" uri="{C3380CC4-5D6E-409C-BE32-E72D297353CC}">
              <c16:uniqueId val="{00000003-AB99-2948-9081-FAAC923B8282}"/>
            </c:ext>
          </c:extLst>
        </c:ser>
        <c:ser>
          <c:idx val="4"/>
          <c:order val="4"/>
          <c:tx>
            <c:strRef>
              <c:f>Sheet1!$F$1</c:f>
              <c:strCache>
                <c:ptCount val="1"/>
                <c:pt idx="0">
                  <c:v>Category 5</c:v>
                </c:pt>
              </c:strCache>
            </c:strRef>
          </c:tx>
          <c:spPr>
            <a:ln w="28575" cap="rnd">
              <a:solidFill>
                <a:schemeClr val="accent3">
                  <a:lumMod val="7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Sheet1!$F$2:$F$8</c:f>
              <c:numCache>
                <c:formatCode>General</c:formatCode>
                <c:ptCount val="7"/>
                <c:pt idx="0">
                  <c:v>343.9298</c:v>
                </c:pt>
                <c:pt idx="1">
                  <c:v>376.90800000000002</c:v>
                </c:pt>
                <c:pt idx="2">
                  <c:v>380.22030000000001</c:v>
                </c:pt>
                <c:pt idx="3">
                  <c:v>346.52719999999999</c:v>
                </c:pt>
                <c:pt idx="4">
                  <c:v>294.56119999999999</c:v>
                </c:pt>
                <c:pt idx="5">
                  <c:v>280.64569999999998</c:v>
                </c:pt>
                <c:pt idx="6">
                  <c:v>264.24029999999999</c:v>
                </c:pt>
              </c:numCache>
            </c:numRef>
          </c:val>
          <c:smooth val="0"/>
          <c:extLst>
            <c:ext xmlns:c16="http://schemas.microsoft.com/office/drawing/2014/chart" uri="{C3380CC4-5D6E-409C-BE32-E72D297353CC}">
              <c16:uniqueId val="{00000004-AB99-2948-9081-FAAC923B8282}"/>
            </c:ext>
          </c:extLst>
        </c:ser>
        <c:ser>
          <c:idx val="6"/>
          <c:order val="5"/>
          <c:tx>
            <c:strRef>
              <c:f>Sheet1!$H$1</c:f>
              <c:strCache>
                <c:ptCount val="1"/>
                <c:pt idx="0">
                  <c:v>Category 7</c:v>
                </c:pt>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Sheet1!$H$2:$H$8</c:f>
              <c:numCache>
                <c:formatCode>General</c:formatCode>
                <c:ptCount val="7"/>
                <c:pt idx="0">
                  <c:v>342.74560000000002</c:v>
                </c:pt>
                <c:pt idx="1">
                  <c:v>366.20609999999999</c:v>
                </c:pt>
                <c:pt idx="2">
                  <c:v>312.92239999999998</c:v>
                </c:pt>
                <c:pt idx="3">
                  <c:v>205.30629999999999</c:v>
                </c:pt>
                <c:pt idx="4">
                  <c:v>79.906599999999997</c:v>
                </c:pt>
                <c:pt idx="5">
                  <c:v>2.6128</c:v>
                </c:pt>
                <c:pt idx="6">
                  <c:v>-84.273399999999995</c:v>
                </c:pt>
              </c:numCache>
            </c:numRef>
          </c:val>
          <c:smooth val="0"/>
          <c:extLst>
            <c:ext xmlns:c16="http://schemas.microsoft.com/office/drawing/2014/chart" uri="{C3380CC4-5D6E-409C-BE32-E72D297353CC}">
              <c16:uniqueId val="{00000005-AB99-2948-9081-FAAC923B8282}"/>
            </c:ext>
          </c:extLst>
        </c:ser>
        <c:ser>
          <c:idx val="8"/>
          <c:order val="6"/>
          <c:tx>
            <c:strRef>
              <c:f>Sheet1!$J$1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Sheet1!$J$2:$J$18</c:f>
              <c:numCache>
                <c:formatCode>General</c:formatCode>
                <c:ptCount val="17"/>
              </c:numCache>
            </c:numRef>
          </c:val>
          <c:smooth val="0"/>
          <c:extLst>
            <c:ext xmlns:c16="http://schemas.microsoft.com/office/drawing/2014/chart" uri="{C3380CC4-5D6E-409C-BE32-E72D297353CC}">
              <c16:uniqueId val="{00000006-AB99-2948-9081-FAAC923B8282}"/>
            </c:ext>
          </c:extLst>
        </c:ser>
        <c:ser>
          <c:idx val="9"/>
          <c:order val="7"/>
          <c:tx>
            <c:strRef>
              <c:f>Sheet1!$K$1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Sheet1!$K$2:$K$18</c:f>
              <c:numCache>
                <c:formatCode>General</c:formatCode>
                <c:ptCount val="17"/>
              </c:numCache>
            </c:numRef>
          </c:val>
          <c:smooth val="0"/>
          <c:extLst>
            <c:ext xmlns:c16="http://schemas.microsoft.com/office/drawing/2014/chart" uri="{C3380CC4-5D6E-409C-BE32-E72D297353CC}">
              <c16:uniqueId val="{00000007-AB99-2948-9081-FAAC923B8282}"/>
            </c:ext>
          </c:extLst>
        </c:ser>
        <c:ser>
          <c:idx val="10"/>
          <c:order val="8"/>
          <c:tx>
            <c:strRef>
              <c:f>Sheet1!$L$1</c:f>
              <c:strCache>
                <c:ptCount val="1"/>
              </c:strCache>
            </c:strRef>
          </c:tx>
          <c:spPr>
            <a:ln w="28575" cap="rnd">
              <a:solidFill>
                <a:schemeClr val="bg1">
                  <a:lumMod val="85000"/>
                </a:schemeClr>
              </a:solidFill>
              <a:round/>
            </a:ln>
            <a:effectLst/>
          </c:spPr>
          <c:marker>
            <c:symbol val="none"/>
          </c:marker>
          <c:cat>
            <c:numRef>
              <c:f>Sheet1!$A$2:$A$8</c:f>
              <c:numCache>
                <c:formatCode>General</c:formatCode>
                <c:ptCount val="7"/>
                <c:pt idx="0">
                  <c:v>2020</c:v>
                </c:pt>
                <c:pt idx="1">
                  <c:v>2025</c:v>
                </c:pt>
                <c:pt idx="2">
                  <c:v>2030</c:v>
                </c:pt>
                <c:pt idx="3">
                  <c:v>2035</c:v>
                </c:pt>
                <c:pt idx="4">
                  <c:v>2040</c:v>
                </c:pt>
                <c:pt idx="5">
                  <c:v>2045</c:v>
                </c:pt>
                <c:pt idx="6">
                  <c:v>2050</c:v>
                </c:pt>
              </c:numCache>
            </c:numRef>
          </c:cat>
          <c:val>
            <c:numRef>
              <c:f>Sheet1!$L$2:$L$18</c:f>
              <c:numCache>
                <c:formatCode>General</c:formatCode>
                <c:ptCount val="17"/>
              </c:numCache>
            </c:numRef>
          </c:val>
          <c:smooth val="0"/>
          <c:extLst>
            <c:ext xmlns:c16="http://schemas.microsoft.com/office/drawing/2014/chart" uri="{C3380CC4-5D6E-409C-BE32-E72D297353CC}">
              <c16:uniqueId val="{00000008-AB99-2948-9081-FAAC923B8282}"/>
            </c:ext>
          </c:extLst>
        </c:ser>
        <c:dLbls>
          <c:showLegendKey val="0"/>
          <c:showVal val="0"/>
          <c:showCatName val="0"/>
          <c:showSerName val="0"/>
          <c:showPercent val="0"/>
          <c:showBubbleSize val="0"/>
        </c:dLbls>
        <c:smooth val="0"/>
        <c:axId val="1210038079"/>
        <c:axId val="149777471"/>
      </c:lineChart>
      <c:dateAx>
        <c:axId val="1210038079"/>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Year</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49777471"/>
        <c:crosses val="autoZero"/>
        <c:auto val="0"/>
        <c:lblOffset val="100"/>
        <c:baseTimeUnit val="days"/>
        <c:majorUnit val="5"/>
        <c:majorTimeUnit val="days"/>
      </c:dateAx>
      <c:valAx>
        <c:axId val="149777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r>
                  <a:rPr lang="en-US"/>
                  <a:t>[ ] (Unit)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crossAx val="1210038079"/>
        <c:crossesAt val="1"/>
        <c:crossBetween val="between"/>
      </c:valAx>
      <c:spPr>
        <a:noFill/>
        <a:ln>
          <a:noFill/>
        </a:ln>
        <a:effectLst/>
      </c:spPr>
    </c:plotArea>
    <c:legend>
      <c:legendPos val="l"/>
      <c:legendEntry>
        <c:idx val="6"/>
        <c:delete val="1"/>
      </c:legendEntry>
      <c:legendEntry>
        <c:idx val="7"/>
        <c:delete val="1"/>
      </c:legendEntry>
      <c:legendEntry>
        <c:idx val="8"/>
        <c:delete val="1"/>
      </c:legendEntry>
      <c:layout>
        <c:manualLayout>
          <c:xMode val="edge"/>
          <c:yMode val="edge"/>
          <c:x val="1.5618462568790851E-2"/>
          <c:y val="0.11980057771697443"/>
          <c:w val="0.23682410817218902"/>
          <c:h val="0.28987117305186016"/>
        </c:manualLayout>
      </c:layout>
      <c:overlay val="0"/>
      <c:spPr>
        <a:noFill/>
        <a:ln w="3175">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Inter" panose="02000503000000020004"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Inter" panose="02000503000000020004" pitchFamily="2" charset="0"/>
          <a:ea typeface="Inter" panose="02000503000000020004" pitchFamily="2" charset="0"/>
          <a:cs typeface="Inter" panose="02000503000000020004"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1_1725BE8A.xml><?xml version="1.0" encoding="utf-8"?>
<p188:cmLst xmlns:a="http://schemas.openxmlformats.org/drawingml/2006/main" xmlns:r="http://schemas.openxmlformats.org/officeDocument/2006/relationships" xmlns:p188="http://schemas.microsoft.com/office/powerpoint/2018/8/main">
  <p188:cm id="{D1E06FED-6005-43AA-95C8-B5A08A45C877}" authorId="{7ACA5B9D-F39A-D727-A750-18021FB53A23}" created="2025-11-25T07:02:57.511">
    <ac:deMkLst xmlns:ac="http://schemas.microsoft.com/office/drawing/2013/main/command">
      <pc:docMk xmlns:pc="http://schemas.microsoft.com/office/powerpoint/2013/main/command"/>
      <pc:sldMk xmlns:pc="http://schemas.microsoft.com/office/powerpoint/2013/main/command" cId="388349578" sldId="273"/>
      <ac:spMk id="2" creationId="{88DEAAC6-ACDE-2A13-1459-CD005BA5A67D}"/>
    </ac:deMkLst>
    <p188:txBody>
      <a:bodyPr/>
      <a:lstStyle/>
      <a:p>
        <a:r>
          <a:rPr lang="en-US"/>
          <a:t>The design of China Framework for Climate Services separates the implementation into ‘fundamentals’, ‘information’, and ‘Users’ layers. This approach facilitates the focus on deliverables of each layer.
https://thecreagycom.sharepoint.com/:p:/s/UNDP-THADRRandCCA/EbskV19htPhDhh3GOawNqOwBtfcEs0tSQuHg4GBM-bWGwg?e=JgxtNB
</a:t>
        </a:r>
      </a:p>
    </p188:txBody>
  </p188:cm>
</p188:cmLst>
</file>

<file path=ppt/comments/modernComment_119_3914D267.xml><?xml version="1.0" encoding="utf-8"?>
<p188:cmLst xmlns:a="http://schemas.openxmlformats.org/drawingml/2006/main" xmlns:r="http://schemas.openxmlformats.org/officeDocument/2006/relationships" xmlns:p188="http://schemas.microsoft.com/office/powerpoint/2018/8/main">
  <p188:cm id="{2B75B4A8-2773-4628-9734-AECC33102932}" authorId="{7ACA5B9D-F39A-D727-A750-18021FB53A23}" created="2025-11-25T07:33:22.801">
    <ac:deMkLst xmlns:ac="http://schemas.microsoft.com/office/drawing/2013/main/command">
      <pc:docMk xmlns:pc="http://schemas.microsoft.com/office/powerpoint/2013/main/command"/>
      <pc:sldMk xmlns:pc="http://schemas.microsoft.com/office/powerpoint/2013/main/command" cId="957665895" sldId="281"/>
      <ac:spMk id="8" creationId="{34BCEFD8-D6E0-B5F0-A8C4-F120778121CB}"/>
    </ac:deMkLst>
    <p188:txBody>
      <a:bodyPr/>
      <a:lstStyle/>
      <a:p>
        <a:r>
          <a:rPr lang="en-US"/>
          <a:t>https://www.frontiersin.org/journals/climate/articles/10.3389/fclim.2022.866563/full</a:t>
        </a:r>
      </a:p>
    </p188:txBody>
  </p188:cm>
</p188: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D823BB-F2E5-49D7-9651-7CEEF36F0F40}" type="doc">
      <dgm:prSet loTypeId="urn:microsoft.com/office/officeart/2005/8/layout/cycle6" loCatId="cycle" qsTypeId="urn:microsoft.com/office/officeart/2005/8/quickstyle/simple1" qsCatId="simple" csTypeId="urn:microsoft.com/office/officeart/2005/8/colors/colorful4" csCatId="colorful" phldr="1"/>
      <dgm:spPr/>
      <dgm:t>
        <a:bodyPr/>
        <a:lstStyle/>
        <a:p>
          <a:endParaRPr lang="en-US"/>
        </a:p>
      </dgm:t>
    </dgm:pt>
    <dgm:pt modelId="{87B26499-07BB-4DB8-8D46-5392EF9D8962}">
      <dgm:prSet phldrT="[Text]"/>
      <dgm:spPr/>
      <dgm:t>
        <a:bodyPr/>
        <a:lstStyle/>
        <a:p>
          <a:pPr>
            <a:buNone/>
          </a:pPr>
          <a:r>
            <a:rPr lang="en-US" b="0" i="0">
              <a:solidFill>
                <a:schemeClr val="tx1"/>
              </a:solidFill>
            </a:rPr>
            <a:t>1. User Interface Platform (UIP)</a:t>
          </a:r>
          <a:endParaRPr lang="en-US" b="0">
            <a:solidFill>
              <a:schemeClr val="tx1"/>
            </a:solidFill>
          </a:endParaRPr>
        </a:p>
      </dgm:t>
    </dgm:pt>
    <dgm:pt modelId="{CA07B4D3-CBB9-475A-B1F5-55DBA9614A9D}" type="parTrans" cxnId="{20B2D6FD-9DF2-4192-8DFA-FC0369E18742}">
      <dgm:prSet/>
      <dgm:spPr/>
      <dgm:t>
        <a:bodyPr/>
        <a:lstStyle/>
        <a:p>
          <a:endParaRPr lang="en-US" b="1">
            <a:solidFill>
              <a:schemeClr val="tx1"/>
            </a:solidFill>
          </a:endParaRPr>
        </a:p>
      </dgm:t>
    </dgm:pt>
    <dgm:pt modelId="{2FD4121E-CDF1-4A55-B6B6-DFE09DC98D4C}" type="sibTrans" cxnId="{20B2D6FD-9DF2-4192-8DFA-FC0369E18742}">
      <dgm:prSet/>
      <dgm:spPr/>
      <dgm:t>
        <a:bodyPr/>
        <a:lstStyle/>
        <a:p>
          <a:endParaRPr lang="en-US" b="1">
            <a:solidFill>
              <a:schemeClr val="tx1"/>
            </a:solidFill>
          </a:endParaRPr>
        </a:p>
      </dgm:t>
    </dgm:pt>
    <dgm:pt modelId="{1BB90F16-5A58-4E06-B97F-C6F8ACD20CFD}">
      <dgm:prSet phldrT="[Text]"/>
      <dgm:spPr/>
      <dgm:t>
        <a:bodyPr/>
        <a:lstStyle/>
        <a:p>
          <a:pPr>
            <a:buNone/>
          </a:pPr>
          <a:r>
            <a:rPr lang="en-US" b="0" i="0">
              <a:solidFill>
                <a:schemeClr val="tx1"/>
              </a:solidFill>
            </a:rPr>
            <a:t>2. Climate Services Information System (CSIS)</a:t>
          </a:r>
          <a:endParaRPr lang="en-US" b="0">
            <a:solidFill>
              <a:schemeClr val="tx1"/>
            </a:solidFill>
          </a:endParaRPr>
        </a:p>
      </dgm:t>
    </dgm:pt>
    <dgm:pt modelId="{B5D706F5-11EC-4319-90AB-2564CE4E3E53}" type="parTrans" cxnId="{9F0AC358-5A03-439C-89C4-93E9E24CBDD5}">
      <dgm:prSet/>
      <dgm:spPr/>
      <dgm:t>
        <a:bodyPr/>
        <a:lstStyle/>
        <a:p>
          <a:endParaRPr lang="en-US" b="1">
            <a:solidFill>
              <a:schemeClr val="tx1"/>
            </a:solidFill>
          </a:endParaRPr>
        </a:p>
      </dgm:t>
    </dgm:pt>
    <dgm:pt modelId="{AC4AE534-213B-46C7-A7F5-AF7F63BD48DE}" type="sibTrans" cxnId="{9F0AC358-5A03-439C-89C4-93E9E24CBDD5}">
      <dgm:prSet/>
      <dgm:spPr/>
      <dgm:t>
        <a:bodyPr/>
        <a:lstStyle/>
        <a:p>
          <a:endParaRPr lang="en-US" b="1">
            <a:solidFill>
              <a:schemeClr val="tx1"/>
            </a:solidFill>
          </a:endParaRPr>
        </a:p>
      </dgm:t>
    </dgm:pt>
    <dgm:pt modelId="{50431840-6289-4471-9032-1A0A5A7F0653}">
      <dgm:prSet phldrT="[Text]"/>
      <dgm:spPr/>
      <dgm:t>
        <a:bodyPr/>
        <a:lstStyle/>
        <a:p>
          <a:pPr>
            <a:buNone/>
          </a:pPr>
          <a:r>
            <a:rPr lang="en-US" b="0" i="0">
              <a:solidFill>
                <a:schemeClr val="tx1"/>
              </a:solidFill>
            </a:rPr>
            <a:t>3. Climate Observations and Monitoring</a:t>
          </a:r>
          <a:endParaRPr lang="en-US" b="0">
            <a:solidFill>
              <a:schemeClr val="tx1"/>
            </a:solidFill>
          </a:endParaRPr>
        </a:p>
      </dgm:t>
    </dgm:pt>
    <dgm:pt modelId="{9F4DEFFF-2EED-4836-9446-586B64747275}" type="parTrans" cxnId="{A48F9963-34C0-484E-B35A-B33163174ABD}">
      <dgm:prSet/>
      <dgm:spPr/>
      <dgm:t>
        <a:bodyPr/>
        <a:lstStyle/>
        <a:p>
          <a:endParaRPr lang="en-US" b="1">
            <a:solidFill>
              <a:schemeClr val="tx1"/>
            </a:solidFill>
          </a:endParaRPr>
        </a:p>
      </dgm:t>
    </dgm:pt>
    <dgm:pt modelId="{CC59CAAE-0456-41A7-8A14-73A42DD34635}" type="sibTrans" cxnId="{A48F9963-34C0-484E-B35A-B33163174ABD}">
      <dgm:prSet/>
      <dgm:spPr/>
      <dgm:t>
        <a:bodyPr/>
        <a:lstStyle/>
        <a:p>
          <a:endParaRPr lang="en-US" b="1">
            <a:solidFill>
              <a:schemeClr val="tx1"/>
            </a:solidFill>
          </a:endParaRPr>
        </a:p>
      </dgm:t>
    </dgm:pt>
    <dgm:pt modelId="{DED06124-EE8A-4301-B0D9-189D9F5CE060}">
      <dgm:prSet phldrT="[Text]"/>
      <dgm:spPr/>
      <dgm:t>
        <a:bodyPr/>
        <a:lstStyle/>
        <a:p>
          <a:pPr>
            <a:buNone/>
          </a:pPr>
          <a:r>
            <a:rPr lang="en-US" b="0" i="0">
              <a:solidFill>
                <a:schemeClr val="tx1"/>
              </a:solidFill>
            </a:rPr>
            <a:t>4.Research, Modelling, and Prediction</a:t>
          </a:r>
          <a:endParaRPr lang="en-US" b="0">
            <a:solidFill>
              <a:schemeClr val="tx1"/>
            </a:solidFill>
          </a:endParaRPr>
        </a:p>
      </dgm:t>
    </dgm:pt>
    <dgm:pt modelId="{FBF6AA32-C009-4974-ABBE-611280AF1CDC}" type="parTrans" cxnId="{1B171839-4633-4867-806B-21265EFBC28A}">
      <dgm:prSet/>
      <dgm:spPr/>
      <dgm:t>
        <a:bodyPr/>
        <a:lstStyle/>
        <a:p>
          <a:endParaRPr lang="en-US" b="1">
            <a:solidFill>
              <a:schemeClr val="tx1"/>
            </a:solidFill>
          </a:endParaRPr>
        </a:p>
      </dgm:t>
    </dgm:pt>
    <dgm:pt modelId="{C4F06EC6-A8B2-458C-9B57-3691081CEAB8}" type="sibTrans" cxnId="{1B171839-4633-4867-806B-21265EFBC28A}">
      <dgm:prSet/>
      <dgm:spPr/>
      <dgm:t>
        <a:bodyPr/>
        <a:lstStyle/>
        <a:p>
          <a:endParaRPr lang="en-US" b="1">
            <a:solidFill>
              <a:schemeClr val="tx1"/>
            </a:solidFill>
          </a:endParaRPr>
        </a:p>
      </dgm:t>
    </dgm:pt>
    <dgm:pt modelId="{61C49431-A03E-44C7-9D44-9153A900FFEA}">
      <dgm:prSet phldrT="[Text]"/>
      <dgm:spPr/>
      <dgm:t>
        <a:bodyPr/>
        <a:lstStyle/>
        <a:p>
          <a:pPr>
            <a:buNone/>
          </a:pPr>
          <a:r>
            <a:rPr lang="en-US" b="0" i="0">
              <a:solidFill>
                <a:schemeClr val="tx1"/>
              </a:solidFill>
            </a:rPr>
            <a:t>5.Capacity Development</a:t>
          </a:r>
          <a:endParaRPr lang="en-US" b="0">
            <a:solidFill>
              <a:schemeClr val="tx1"/>
            </a:solidFill>
          </a:endParaRPr>
        </a:p>
      </dgm:t>
    </dgm:pt>
    <dgm:pt modelId="{B925A297-9817-4AE0-BA75-1AE60969E460}" type="parTrans" cxnId="{AE6A4110-3702-4DB7-A0AC-1F7B5B89D538}">
      <dgm:prSet/>
      <dgm:spPr/>
      <dgm:t>
        <a:bodyPr/>
        <a:lstStyle/>
        <a:p>
          <a:endParaRPr lang="en-US" b="1">
            <a:solidFill>
              <a:schemeClr val="tx1"/>
            </a:solidFill>
          </a:endParaRPr>
        </a:p>
      </dgm:t>
    </dgm:pt>
    <dgm:pt modelId="{DE368F8F-FA1A-4728-A0A4-68712D49A230}" type="sibTrans" cxnId="{AE6A4110-3702-4DB7-A0AC-1F7B5B89D538}">
      <dgm:prSet/>
      <dgm:spPr/>
      <dgm:t>
        <a:bodyPr/>
        <a:lstStyle/>
        <a:p>
          <a:endParaRPr lang="en-US" b="1">
            <a:solidFill>
              <a:schemeClr val="tx1"/>
            </a:solidFill>
          </a:endParaRPr>
        </a:p>
      </dgm:t>
    </dgm:pt>
    <dgm:pt modelId="{FF272559-3ACE-4B47-A7E1-A5E48CECAD4A}" type="pres">
      <dgm:prSet presAssocID="{86D823BB-F2E5-49D7-9651-7CEEF36F0F40}" presName="cycle" presStyleCnt="0">
        <dgm:presLayoutVars>
          <dgm:dir/>
          <dgm:resizeHandles val="exact"/>
        </dgm:presLayoutVars>
      </dgm:prSet>
      <dgm:spPr/>
    </dgm:pt>
    <dgm:pt modelId="{0FF0F7DD-9366-40E5-B667-4F738B683D09}" type="pres">
      <dgm:prSet presAssocID="{87B26499-07BB-4DB8-8D46-5392EF9D8962}" presName="node" presStyleLbl="node1" presStyleIdx="0" presStyleCnt="5">
        <dgm:presLayoutVars>
          <dgm:bulletEnabled val="1"/>
        </dgm:presLayoutVars>
      </dgm:prSet>
      <dgm:spPr/>
    </dgm:pt>
    <dgm:pt modelId="{B3DF53ED-6154-4DE5-8BC3-E4B6D41B4152}" type="pres">
      <dgm:prSet presAssocID="{87B26499-07BB-4DB8-8D46-5392EF9D8962}" presName="spNode" presStyleCnt="0"/>
      <dgm:spPr/>
    </dgm:pt>
    <dgm:pt modelId="{96A0FC48-8B4F-44BD-9E33-AE6F290FB20C}" type="pres">
      <dgm:prSet presAssocID="{2FD4121E-CDF1-4A55-B6B6-DFE09DC98D4C}" presName="sibTrans" presStyleLbl="sibTrans1D1" presStyleIdx="0" presStyleCnt="5"/>
      <dgm:spPr/>
    </dgm:pt>
    <dgm:pt modelId="{C8150116-3F76-4C5D-984A-E5B45282FAB1}" type="pres">
      <dgm:prSet presAssocID="{1BB90F16-5A58-4E06-B97F-C6F8ACD20CFD}" presName="node" presStyleLbl="node1" presStyleIdx="1" presStyleCnt="5">
        <dgm:presLayoutVars>
          <dgm:bulletEnabled val="1"/>
        </dgm:presLayoutVars>
      </dgm:prSet>
      <dgm:spPr/>
    </dgm:pt>
    <dgm:pt modelId="{0A36244B-A0F3-4420-BC35-7735DF7E462B}" type="pres">
      <dgm:prSet presAssocID="{1BB90F16-5A58-4E06-B97F-C6F8ACD20CFD}" presName="spNode" presStyleCnt="0"/>
      <dgm:spPr/>
    </dgm:pt>
    <dgm:pt modelId="{FE38D3D9-7732-4267-A709-EDA7237227DC}" type="pres">
      <dgm:prSet presAssocID="{AC4AE534-213B-46C7-A7F5-AF7F63BD48DE}" presName="sibTrans" presStyleLbl="sibTrans1D1" presStyleIdx="1" presStyleCnt="5"/>
      <dgm:spPr/>
    </dgm:pt>
    <dgm:pt modelId="{D29E4673-EC11-45AD-A658-46B2BF73BBDC}" type="pres">
      <dgm:prSet presAssocID="{50431840-6289-4471-9032-1A0A5A7F0653}" presName="node" presStyleLbl="node1" presStyleIdx="2" presStyleCnt="5">
        <dgm:presLayoutVars>
          <dgm:bulletEnabled val="1"/>
        </dgm:presLayoutVars>
      </dgm:prSet>
      <dgm:spPr/>
    </dgm:pt>
    <dgm:pt modelId="{F6309071-E17B-4CE2-ACF0-BE60666E85F4}" type="pres">
      <dgm:prSet presAssocID="{50431840-6289-4471-9032-1A0A5A7F0653}" presName="spNode" presStyleCnt="0"/>
      <dgm:spPr/>
    </dgm:pt>
    <dgm:pt modelId="{7F87D249-4D6C-4FE1-B491-338685DCABDD}" type="pres">
      <dgm:prSet presAssocID="{CC59CAAE-0456-41A7-8A14-73A42DD34635}" presName="sibTrans" presStyleLbl="sibTrans1D1" presStyleIdx="2" presStyleCnt="5"/>
      <dgm:spPr/>
    </dgm:pt>
    <dgm:pt modelId="{3E108A4D-3580-4C8B-9C71-05755A16DA3A}" type="pres">
      <dgm:prSet presAssocID="{DED06124-EE8A-4301-B0D9-189D9F5CE060}" presName="node" presStyleLbl="node1" presStyleIdx="3" presStyleCnt="5">
        <dgm:presLayoutVars>
          <dgm:bulletEnabled val="1"/>
        </dgm:presLayoutVars>
      </dgm:prSet>
      <dgm:spPr/>
    </dgm:pt>
    <dgm:pt modelId="{7769515F-109F-4CDC-B0D3-9D08C93169D6}" type="pres">
      <dgm:prSet presAssocID="{DED06124-EE8A-4301-B0D9-189D9F5CE060}" presName="spNode" presStyleCnt="0"/>
      <dgm:spPr/>
    </dgm:pt>
    <dgm:pt modelId="{FA26E013-59EB-4151-835C-1B0636F5AC71}" type="pres">
      <dgm:prSet presAssocID="{C4F06EC6-A8B2-458C-9B57-3691081CEAB8}" presName="sibTrans" presStyleLbl="sibTrans1D1" presStyleIdx="3" presStyleCnt="5"/>
      <dgm:spPr/>
    </dgm:pt>
    <dgm:pt modelId="{27FD5164-C1A1-4CBC-B434-28636A0DF4A5}" type="pres">
      <dgm:prSet presAssocID="{61C49431-A03E-44C7-9D44-9153A900FFEA}" presName="node" presStyleLbl="node1" presStyleIdx="4" presStyleCnt="5">
        <dgm:presLayoutVars>
          <dgm:bulletEnabled val="1"/>
        </dgm:presLayoutVars>
      </dgm:prSet>
      <dgm:spPr/>
    </dgm:pt>
    <dgm:pt modelId="{F783F9B9-CFB8-4827-9900-A87CFD249895}" type="pres">
      <dgm:prSet presAssocID="{61C49431-A03E-44C7-9D44-9153A900FFEA}" presName="spNode" presStyleCnt="0"/>
      <dgm:spPr/>
    </dgm:pt>
    <dgm:pt modelId="{1C438CD5-F0C1-49DE-9059-454C55444A57}" type="pres">
      <dgm:prSet presAssocID="{DE368F8F-FA1A-4728-A0A4-68712D49A230}" presName="sibTrans" presStyleLbl="sibTrans1D1" presStyleIdx="4" presStyleCnt="5"/>
      <dgm:spPr/>
    </dgm:pt>
  </dgm:ptLst>
  <dgm:cxnLst>
    <dgm:cxn modelId="{AE6A4110-3702-4DB7-A0AC-1F7B5B89D538}" srcId="{86D823BB-F2E5-49D7-9651-7CEEF36F0F40}" destId="{61C49431-A03E-44C7-9D44-9153A900FFEA}" srcOrd="4" destOrd="0" parTransId="{B925A297-9817-4AE0-BA75-1AE60969E460}" sibTransId="{DE368F8F-FA1A-4728-A0A4-68712D49A230}"/>
    <dgm:cxn modelId="{18A42530-FCF3-4F3B-A7A0-455325A031A5}" type="presOf" srcId="{1BB90F16-5A58-4E06-B97F-C6F8ACD20CFD}" destId="{C8150116-3F76-4C5D-984A-E5B45282FAB1}" srcOrd="0" destOrd="0" presId="urn:microsoft.com/office/officeart/2005/8/layout/cycle6"/>
    <dgm:cxn modelId="{1B171839-4633-4867-806B-21265EFBC28A}" srcId="{86D823BB-F2E5-49D7-9651-7CEEF36F0F40}" destId="{DED06124-EE8A-4301-B0D9-189D9F5CE060}" srcOrd="3" destOrd="0" parTransId="{FBF6AA32-C009-4974-ABBE-611280AF1CDC}" sibTransId="{C4F06EC6-A8B2-458C-9B57-3691081CEAB8}"/>
    <dgm:cxn modelId="{A48F9963-34C0-484E-B35A-B33163174ABD}" srcId="{86D823BB-F2E5-49D7-9651-7CEEF36F0F40}" destId="{50431840-6289-4471-9032-1A0A5A7F0653}" srcOrd="2" destOrd="0" parTransId="{9F4DEFFF-2EED-4836-9446-586B64747275}" sibTransId="{CC59CAAE-0456-41A7-8A14-73A42DD34635}"/>
    <dgm:cxn modelId="{711AF144-593C-4D8C-99D3-76804A0BF722}" type="presOf" srcId="{2FD4121E-CDF1-4A55-B6B6-DFE09DC98D4C}" destId="{96A0FC48-8B4F-44BD-9E33-AE6F290FB20C}" srcOrd="0" destOrd="0" presId="urn:microsoft.com/office/officeart/2005/8/layout/cycle6"/>
    <dgm:cxn modelId="{F7294D6A-8131-43A3-A902-0179C8375EEF}" type="presOf" srcId="{86D823BB-F2E5-49D7-9651-7CEEF36F0F40}" destId="{FF272559-3ACE-4B47-A7E1-A5E48CECAD4A}" srcOrd="0" destOrd="0" presId="urn:microsoft.com/office/officeart/2005/8/layout/cycle6"/>
    <dgm:cxn modelId="{CAA4EC52-4A9B-4CBA-83F2-2FCF3A6F6725}" type="presOf" srcId="{C4F06EC6-A8B2-458C-9B57-3691081CEAB8}" destId="{FA26E013-59EB-4151-835C-1B0636F5AC71}" srcOrd="0" destOrd="0" presId="urn:microsoft.com/office/officeart/2005/8/layout/cycle6"/>
    <dgm:cxn modelId="{9F0AC358-5A03-439C-89C4-93E9E24CBDD5}" srcId="{86D823BB-F2E5-49D7-9651-7CEEF36F0F40}" destId="{1BB90F16-5A58-4E06-B97F-C6F8ACD20CFD}" srcOrd="1" destOrd="0" parTransId="{B5D706F5-11EC-4319-90AB-2564CE4E3E53}" sibTransId="{AC4AE534-213B-46C7-A7F5-AF7F63BD48DE}"/>
    <dgm:cxn modelId="{6671C37A-4E4C-4F1E-B11A-C7909F3A8CA6}" type="presOf" srcId="{87B26499-07BB-4DB8-8D46-5392EF9D8962}" destId="{0FF0F7DD-9366-40E5-B667-4F738B683D09}" srcOrd="0" destOrd="0" presId="urn:microsoft.com/office/officeart/2005/8/layout/cycle6"/>
    <dgm:cxn modelId="{9F2D6B89-2194-453B-826C-7E9C2A8FEBDC}" type="presOf" srcId="{AC4AE534-213B-46C7-A7F5-AF7F63BD48DE}" destId="{FE38D3D9-7732-4267-A709-EDA7237227DC}" srcOrd="0" destOrd="0" presId="urn:microsoft.com/office/officeart/2005/8/layout/cycle6"/>
    <dgm:cxn modelId="{702ACAAA-256A-496B-AED9-4162B285F3F1}" type="presOf" srcId="{50431840-6289-4471-9032-1A0A5A7F0653}" destId="{D29E4673-EC11-45AD-A658-46B2BF73BBDC}" srcOrd="0" destOrd="0" presId="urn:microsoft.com/office/officeart/2005/8/layout/cycle6"/>
    <dgm:cxn modelId="{3E174EAD-FF62-4F12-9BE6-8704A4D757FD}" type="presOf" srcId="{61C49431-A03E-44C7-9D44-9153A900FFEA}" destId="{27FD5164-C1A1-4CBC-B434-28636A0DF4A5}" srcOrd="0" destOrd="0" presId="urn:microsoft.com/office/officeart/2005/8/layout/cycle6"/>
    <dgm:cxn modelId="{3797A7EC-9E5A-4F81-8FA8-A253298D01D8}" type="presOf" srcId="{CC59CAAE-0456-41A7-8A14-73A42DD34635}" destId="{7F87D249-4D6C-4FE1-B491-338685DCABDD}" srcOrd="0" destOrd="0" presId="urn:microsoft.com/office/officeart/2005/8/layout/cycle6"/>
    <dgm:cxn modelId="{4FD1B4F2-D84E-464E-879A-D925C32EDA3E}" type="presOf" srcId="{DE368F8F-FA1A-4728-A0A4-68712D49A230}" destId="{1C438CD5-F0C1-49DE-9059-454C55444A57}" srcOrd="0" destOrd="0" presId="urn:microsoft.com/office/officeart/2005/8/layout/cycle6"/>
    <dgm:cxn modelId="{F0CB56FD-873F-4219-8614-83CE926B2A80}" type="presOf" srcId="{DED06124-EE8A-4301-B0D9-189D9F5CE060}" destId="{3E108A4D-3580-4C8B-9C71-05755A16DA3A}" srcOrd="0" destOrd="0" presId="urn:microsoft.com/office/officeart/2005/8/layout/cycle6"/>
    <dgm:cxn modelId="{20B2D6FD-9DF2-4192-8DFA-FC0369E18742}" srcId="{86D823BB-F2E5-49D7-9651-7CEEF36F0F40}" destId="{87B26499-07BB-4DB8-8D46-5392EF9D8962}" srcOrd="0" destOrd="0" parTransId="{CA07B4D3-CBB9-475A-B1F5-55DBA9614A9D}" sibTransId="{2FD4121E-CDF1-4A55-B6B6-DFE09DC98D4C}"/>
    <dgm:cxn modelId="{C9918607-3053-4942-AA49-3BEE117BDDE9}" type="presParOf" srcId="{FF272559-3ACE-4B47-A7E1-A5E48CECAD4A}" destId="{0FF0F7DD-9366-40E5-B667-4F738B683D09}" srcOrd="0" destOrd="0" presId="urn:microsoft.com/office/officeart/2005/8/layout/cycle6"/>
    <dgm:cxn modelId="{2ED88FDF-CBA1-4CF1-A640-AFBBA5CA120A}" type="presParOf" srcId="{FF272559-3ACE-4B47-A7E1-A5E48CECAD4A}" destId="{B3DF53ED-6154-4DE5-8BC3-E4B6D41B4152}" srcOrd="1" destOrd="0" presId="urn:microsoft.com/office/officeart/2005/8/layout/cycle6"/>
    <dgm:cxn modelId="{18BB24C8-36A0-42B2-B5E8-966DA2C997FA}" type="presParOf" srcId="{FF272559-3ACE-4B47-A7E1-A5E48CECAD4A}" destId="{96A0FC48-8B4F-44BD-9E33-AE6F290FB20C}" srcOrd="2" destOrd="0" presId="urn:microsoft.com/office/officeart/2005/8/layout/cycle6"/>
    <dgm:cxn modelId="{7FC4D895-9981-4EF2-B985-F113A4728E67}" type="presParOf" srcId="{FF272559-3ACE-4B47-A7E1-A5E48CECAD4A}" destId="{C8150116-3F76-4C5D-984A-E5B45282FAB1}" srcOrd="3" destOrd="0" presId="urn:microsoft.com/office/officeart/2005/8/layout/cycle6"/>
    <dgm:cxn modelId="{DF0F9415-AF43-4E30-A40F-3FEAFC865F7E}" type="presParOf" srcId="{FF272559-3ACE-4B47-A7E1-A5E48CECAD4A}" destId="{0A36244B-A0F3-4420-BC35-7735DF7E462B}" srcOrd="4" destOrd="0" presId="urn:microsoft.com/office/officeart/2005/8/layout/cycle6"/>
    <dgm:cxn modelId="{7821E062-2A14-49EC-B517-1D21F117D261}" type="presParOf" srcId="{FF272559-3ACE-4B47-A7E1-A5E48CECAD4A}" destId="{FE38D3D9-7732-4267-A709-EDA7237227DC}" srcOrd="5" destOrd="0" presId="urn:microsoft.com/office/officeart/2005/8/layout/cycle6"/>
    <dgm:cxn modelId="{835B5942-DABB-4405-AB40-30F9CB947C03}" type="presParOf" srcId="{FF272559-3ACE-4B47-A7E1-A5E48CECAD4A}" destId="{D29E4673-EC11-45AD-A658-46B2BF73BBDC}" srcOrd="6" destOrd="0" presId="urn:microsoft.com/office/officeart/2005/8/layout/cycle6"/>
    <dgm:cxn modelId="{B2366476-8F41-482F-8F94-BE49119F6027}" type="presParOf" srcId="{FF272559-3ACE-4B47-A7E1-A5E48CECAD4A}" destId="{F6309071-E17B-4CE2-ACF0-BE60666E85F4}" srcOrd="7" destOrd="0" presId="urn:microsoft.com/office/officeart/2005/8/layout/cycle6"/>
    <dgm:cxn modelId="{AF4F9D72-5AF4-4D02-8B08-ACE931270244}" type="presParOf" srcId="{FF272559-3ACE-4B47-A7E1-A5E48CECAD4A}" destId="{7F87D249-4D6C-4FE1-B491-338685DCABDD}" srcOrd="8" destOrd="0" presId="urn:microsoft.com/office/officeart/2005/8/layout/cycle6"/>
    <dgm:cxn modelId="{AF6EC354-6AC4-4181-BA2E-7DDC37A9922C}" type="presParOf" srcId="{FF272559-3ACE-4B47-A7E1-A5E48CECAD4A}" destId="{3E108A4D-3580-4C8B-9C71-05755A16DA3A}" srcOrd="9" destOrd="0" presId="urn:microsoft.com/office/officeart/2005/8/layout/cycle6"/>
    <dgm:cxn modelId="{B6A91AF8-0C2C-44AE-BB76-56DD2C1C53B0}" type="presParOf" srcId="{FF272559-3ACE-4B47-A7E1-A5E48CECAD4A}" destId="{7769515F-109F-4CDC-B0D3-9D08C93169D6}" srcOrd="10" destOrd="0" presId="urn:microsoft.com/office/officeart/2005/8/layout/cycle6"/>
    <dgm:cxn modelId="{D772C919-52A1-4ACC-A0EB-A25364E9A9E1}" type="presParOf" srcId="{FF272559-3ACE-4B47-A7E1-A5E48CECAD4A}" destId="{FA26E013-59EB-4151-835C-1B0636F5AC71}" srcOrd="11" destOrd="0" presId="urn:microsoft.com/office/officeart/2005/8/layout/cycle6"/>
    <dgm:cxn modelId="{14FC9401-DEBA-49FC-9B47-8907982D5565}" type="presParOf" srcId="{FF272559-3ACE-4B47-A7E1-A5E48CECAD4A}" destId="{27FD5164-C1A1-4CBC-B434-28636A0DF4A5}" srcOrd="12" destOrd="0" presId="urn:microsoft.com/office/officeart/2005/8/layout/cycle6"/>
    <dgm:cxn modelId="{7310FEFC-211E-4CA3-9B4A-8F6CDEC1B4CD}" type="presParOf" srcId="{FF272559-3ACE-4B47-A7E1-A5E48CECAD4A}" destId="{F783F9B9-CFB8-4827-9900-A87CFD249895}" srcOrd="13" destOrd="0" presId="urn:microsoft.com/office/officeart/2005/8/layout/cycle6"/>
    <dgm:cxn modelId="{793A0DD7-ADEB-4291-8F66-88E1D4990332}" type="presParOf" srcId="{FF272559-3ACE-4B47-A7E1-A5E48CECAD4A}" destId="{1C438CD5-F0C1-49DE-9059-454C55444A57}"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A14032-EC4B-4180-961F-1DCFF1CC7BB8}" type="doc">
      <dgm:prSet loTypeId="urn:microsoft.com/office/officeart/2009/3/layout/IncreasingArrowsProcess" loCatId="process" qsTypeId="urn:microsoft.com/office/officeart/2005/8/quickstyle/simple1" qsCatId="simple" csTypeId="urn:microsoft.com/office/officeart/2005/8/colors/colorful1" csCatId="colorful" phldr="1"/>
      <dgm:spPr/>
      <dgm:t>
        <a:bodyPr/>
        <a:lstStyle/>
        <a:p>
          <a:endParaRPr lang="en-US"/>
        </a:p>
      </dgm:t>
    </dgm:pt>
    <dgm:pt modelId="{DA4F80E1-EFFB-481F-B249-D0508F3DB6DC}">
      <dgm:prSet phldrT="[Text]"/>
      <dgm:spPr>
        <a:solidFill>
          <a:schemeClr val="accent2">
            <a:lumMod val="75000"/>
          </a:schemeClr>
        </a:solidFill>
      </dgm:spPr>
      <dgm:t>
        <a:bodyPr/>
        <a:lstStyle/>
        <a:p>
          <a:pPr>
            <a:buNone/>
          </a:pPr>
          <a:r>
            <a:rPr lang="en-US" b="0" i="0"/>
            <a:t>1. </a:t>
          </a:r>
          <a:r>
            <a:rPr lang="en-GB" b="1">
              <a:effectLst/>
              <a:ea typeface="Times New Roman" panose="02020603050405020304" pitchFamily="18" charset="0"/>
              <a:cs typeface="Arial" panose="020B0604020202020204" pitchFamily="34" charset="0"/>
            </a:rPr>
            <a:t>Set up the NFCS for the human settlement (urban) and security sector </a:t>
          </a:r>
          <a:endParaRPr lang="en-US"/>
        </a:p>
      </dgm:t>
    </dgm:pt>
    <dgm:pt modelId="{0B07E48A-DDCD-4795-95A6-3F961C620BC0}" type="parTrans" cxnId="{6986D812-714B-466C-93D9-1163F6BC40A4}">
      <dgm:prSet/>
      <dgm:spPr/>
      <dgm:t>
        <a:bodyPr/>
        <a:lstStyle/>
        <a:p>
          <a:endParaRPr lang="en-US"/>
        </a:p>
      </dgm:t>
    </dgm:pt>
    <dgm:pt modelId="{7EB07082-6AEF-4BD6-B5B4-3374F5C81FCB}" type="sibTrans" cxnId="{6986D812-714B-466C-93D9-1163F6BC40A4}">
      <dgm:prSet/>
      <dgm:spPr/>
      <dgm:t>
        <a:bodyPr/>
        <a:lstStyle/>
        <a:p>
          <a:endParaRPr lang="en-US"/>
        </a:p>
      </dgm:t>
    </dgm:pt>
    <dgm:pt modelId="{78BE5C81-042F-48F8-B214-3A83060AD665}">
      <dgm:prSet phldrT="[Text]"/>
      <dgm:spPr>
        <a:solidFill>
          <a:schemeClr val="accent3">
            <a:lumMod val="75000"/>
          </a:schemeClr>
        </a:solidFill>
      </dgm:spPr>
      <dgm:t>
        <a:bodyPr/>
        <a:lstStyle/>
        <a:p>
          <a:pPr>
            <a:buNone/>
          </a:pPr>
          <a:r>
            <a:rPr lang="en-US" b="0" i="0"/>
            <a:t>2. </a:t>
          </a:r>
          <a:r>
            <a:rPr lang="en-GB" b="1">
              <a:effectLst/>
              <a:ea typeface="Times New Roman" panose="02020603050405020304" pitchFamily="18" charset="0"/>
              <a:cs typeface="Arial" panose="020B0604020202020204" pitchFamily="34" charset="0"/>
            </a:rPr>
            <a:t>Conduct the baseline assessment and facilitate sectoral consultation workshop for human settlements and security in Thailand</a:t>
          </a:r>
          <a:endParaRPr lang="en-US"/>
        </a:p>
      </dgm:t>
    </dgm:pt>
    <dgm:pt modelId="{43FCB0FE-8204-4E0E-8298-B74331445233}" type="parTrans" cxnId="{9614E824-EF94-4516-B872-ABDF5F824F37}">
      <dgm:prSet/>
      <dgm:spPr/>
      <dgm:t>
        <a:bodyPr/>
        <a:lstStyle/>
        <a:p>
          <a:endParaRPr lang="en-US"/>
        </a:p>
      </dgm:t>
    </dgm:pt>
    <dgm:pt modelId="{E518DDB5-8526-4587-B6C2-AE0FD043D12A}" type="sibTrans" cxnId="{9614E824-EF94-4516-B872-ABDF5F824F37}">
      <dgm:prSet/>
      <dgm:spPr/>
      <dgm:t>
        <a:bodyPr/>
        <a:lstStyle/>
        <a:p>
          <a:endParaRPr lang="en-US"/>
        </a:p>
      </dgm:t>
    </dgm:pt>
    <dgm:pt modelId="{263DFA37-56D6-422A-863F-EF8C373FCB73}">
      <dgm:prSet phldrT="[Text]" custT="1"/>
      <dgm:spPr/>
      <dgm:t>
        <a:bodyPr/>
        <a:lstStyle/>
        <a:p>
          <a:pPr>
            <a:buNone/>
          </a:pPr>
          <a:r>
            <a:rPr lang="en-GB" sz="1200" b="1">
              <a:effectLst/>
              <a:ea typeface="Times New Roman" panose="02020603050405020304" pitchFamily="18" charset="0"/>
              <a:cs typeface="Arial" panose="020B0604020202020204" pitchFamily="34" charset="0"/>
            </a:rPr>
            <a:t>3.1 Support the establishment of a task force </a:t>
          </a:r>
          <a:r>
            <a:rPr lang="en-GB" sz="1100">
              <a:effectLst/>
              <a:ea typeface="Times New Roman" panose="02020603050405020304" pitchFamily="18" charset="0"/>
              <a:cs typeface="Arial" panose="020B0604020202020204" pitchFamily="34" charset="0"/>
            </a:rPr>
            <a:t>for strategic governance of the human settlement and security sector including TMD staff and key stakeholders </a:t>
          </a:r>
          <a:r>
            <a:rPr lang="en-GB" sz="1100" b="1">
              <a:effectLst/>
              <a:ea typeface="Times New Roman" panose="02020603050405020304" pitchFamily="18" charset="0"/>
              <a:cs typeface="Arial" panose="020B0604020202020204" pitchFamily="34" charset="0"/>
            </a:rPr>
            <a:t>(NFCS Step 3)</a:t>
          </a:r>
          <a:endParaRPr lang="en-US" sz="1100" b="1"/>
        </a:p>
      </dgm:t>
    </dgm:pt>
    <dgm:pt modelId="{441E38A3-3910-426B-8293-5BBACA00F06B}" type="parTrans" cxnId="{03868C76-DA37-4A8B-8EAC-3DC813E8BE84}">
      <dgm:prSet/>
      <dgm:spPr/>
      <dgm:t>
        <a:bodyPr/>
        <a:lstStyle/>
        <a:p>
          <a:endParaRPr lang="en-US"/>
        </a:p>
      </dgm:t>
    </dgm:pt>
    <dgm:pt modelId="{5DE8E208-ECF4-4DEA-A610-E678FE5C1915}" type="sibTrans" cxnId="{03868C76-DA37-4A8B-8EAC-3DC813E8BE84}">
      <dgm:prSet/>
      <dgm:spPr/>
      <dgm:t>
        <a:bodyPr/>
        <a:lstStyle/>
        <a:p>
          <a:endParaRPr lang="en-US"/>
        </a:p>
      </dgm:t>
    </dgm:pt>
    <dgm:pt modelId="{F31C4203-10FA-4CD9-90F6-2D2B24A63222}">
      <dgm:prSet custT="1"/>
      <dgm:spPr/>
      <dgm:t>
        <a:bodyPr/>
        <a:lstStyle/>
        <a:p>
          <a:pPr>
            <a:buNone/>
          </a:pPr>
          <a:r>
            <a:rPr lang="en-GB" sz="1200" b="1">
              <a:effectLst/>
              <a:ea typeface="Times New Roman" panose="02020603050405020304" pitchFamily="18" charset="0"/>
              <a:cs typeface="Arial" panose="020B0604020202020204" pitchFamily="34" charset="0"/>
            </a:rPr>
            <a:t>1.1 Co-design workplan with TMD </a:t>
          </a:r>
          <a:r>
            <a:rPr lang="en-GB" sz="1100">
              <a:effectLst/>
              <a:ea typeface="Times New Roman" panose="02020603050405020304" pitchFamily="18" charset="0"/>
              <a:cs typeface="Arial" panose="020B0604020202020204" pitchFamily="34" charset="0"/>
            </a:rPr>
            <a:t>including detailed activities and timeline according to the NFCS steps 1-3</a:t>
          </a:r>
          <a:endParaRPr lang="en-US" sz="1100"/>
        </a:p>
      </dgm:t>
    </dgm:pt>
    <dgm:pt modelId="{064904A8-C2E2-446B-A7D9-2149E2555B08}" type="parTrans" cxnId="{7D46A57D-BFBB-4A58-A77A-FB238E39E53F}">
      <dgm:prSet/>
      <dgm:spPr/>
      <dgm:t>
        <a:bodyPr/>
        <a:lstStyle/>
        <a:p>
          <a:endParaRPr lang="en-US"/>
        </a:p>
      </dgm:t>
    </dgm:pt>
    <dgm:pt modelId="{37DBD349-31ED-4AE0-95E2-2894C913FFA4}" type="sibTrans" cxnId="{7D46A57D-BFBB-4A58-A77A-FB238E39E53F}">
      <dgm:prSet/>
      <dgm:spPr/>
      <dgm:t>
        <a:bodyPr/>
        <a:lstStyle/>
        <a:p>
          <a:endParaRPr lang="en-US"/>
        </a:p>
      </dgm:t>
    </dgm:pt>
    <dgm:pt modelId="{E4E3DEDF-D0B6-4099-A429-8B3EBBCBE597}">
      <dgm:prSet custT="1"/>
      <dgm:spPr/>
      <dgm:t>
        <a:bodyPr/>
        <a:lstStyle/>
        <a:p>
          <a:pPr>
            <a:buNone/>
          </a:pPr>
          <a:r>
            <a:rPr lang="en-GB" sz="1200" b="1">
              <a:effectLst/>
              <a:ea typeface="Times New Roman" panose="02020603050405020304" pitchFamily="18" charset="0"/>
              <a:cs typeface="Arial" panose="020B0604020202020204" pitchFamily="34" charset="0"/>
            </a:rPr>
            <a:t>1.2 Build understanding of the NFCS and the role of the National Meteorological and Hydrological Service in Thailand </a:t>
          </a:r>
          <a:r>
            <a:rPr lang="en-GB" sz="1100">
              <a:effectLst/>
              <a:ea typeface="Times New Roman" panose="02020603050405020304" pitchFamily="18" charset="0"/>
              <a:cs typeface="Arial" panose="020B0604020202020204" pitchFamily="34" charset="0"/>
            </a:rPr>
            <a:t>through a desk-based review of key climate-related legislations or policy documents in Thailand or within the WMO landscape</a:t>
          </a:r>
          <a:endParaRPr lang="en-US" sz="1100">
            <a:effectLst/>
            <a:ea typeface="Times New Roman" panose="02020603050405020304" pitchFamily="18" charset="0"/>
          </a:endParaRPr>
        </a:p>
      </dgm:t>
    </dgm:pt>
    <dgm:pt modelId="{196F4665-97E2-472A-9FA9-8F7CA6AE044D}" type="parTrans" cxnId="{6BA2EF4F-FD1B-4FD7-BF96-4E3FAE93CCBC}">
      <dgm:prSet/>
      <dgm:spPr/>
      <dgm:t>
        <a:bodyPr/>
        <a:lstStyle/>
        <a:p>
          <a:endParaRPr lang="en-US"/>
        </a:p>
      </dgm:t>
    </dgm:pt>
    <dgm:pt modelId="{BA0DEF06-BFF8-4EBC-84D4-8D9F0E214469}" type="sibTrans" cxnId="{6BA2EF4F-FD1B-4FD7-BF96-4E3FAE93CCBC}">
      <dgm:prSet/>
      <dgm:spPr/>
      <dgm:t>
        <a:bodyPr/>
        <a:lstStyle/>
        <a:p>
          <a:endParaRPr lang="en-US"/>
        </a:p>
      </dgm:t>
    </dgm:pt>
    <dgm:pt modelId="{C58C5CD1-C101-4C13-A47F-27174858EF53}">
      <dgm:prSet custT="1"/>
      <dgm:spPr/>
      <dgm:t>
        <a:bodyPr/>
        <a:lstStyle/>
        <a:p>
          <a:pPr>
            <a:buNone/>
          </a:pPr>
          <a:r>
            <a:rPr lang="en-GB" sz="1200" b="1">
              <a:effectLst/>
              <a:ea typeface="Times New Roman" panose="02020603050405020304" pitchFamily="18" charset="0"/>
              <a:cs typeface="Arial" panose="020B0604020202020204" pitchFamily="34" charset="0"/>
            </a:rPr>
            <a:t>1.3 Assess and facilitate discussions on mandates within TMD and between Thai agencies</a:t>
          </a:r>
          <a:r>
            <a:rPr lang="en-GB" sz="1100">
              <a:effectLst/>
              <a:ea typeface="Times New Roman" panose="02020603050405020304" pitchFamily="18" charset="0"/>
              <a:cs typeface="Arial" panose="020B0604020202020204" pitchFamily="34" charset="0"/>
            </a:rPr>
            <a:t>, supporting the clarification of governance arrangements for climate services in the sector</a:t>
          </a:r>
          <a:endParaRPr lang="en-US" sz="1100">
            <a:effectLst/>
            <a:ea typeface="Times New Roman" panose="02020603050405020304" pitchFamily="18" charset="0"/>
          </a:endParaRPr>
        </a:p>
      </dgm:t>
    </dgm:pt>
    <dgm:pt modelId="{F33F2B23-D940-47EF-A282-8618E0287A0E}" type="parTrans" cxnId="{9F66EDE6-FA4F-4884-8D5E-C2D2EB85E5F6}">
      <dgm:prSet/>
      <dgm:spPr/>
      <dgm:t>
        <a:bodyPr/>
        <a:lstStyle/>
        <a:p>
          <a:endParaRPr lang="en-US"/>
        </a:p>
      </dgm:t>
    </dgm:pt>
    <dgm:pt modelId="{18359922-E2DC-4F92-B2D8-0E6F16FAD03F}" type="sibTrans" cxnId="{9F66EDE6-FA4F-4884-8D5E-C2D2EB85E5F6}">
      <dgm:prSet/>
      <dgm:spPr/>
      <dgm:t>
        <a:bodyPr/>
        <a:lstStyle/>
        <a:p>
          <a:endParaRPr lang="en-US"/>
        </a:p>
      </dgm:t>
    </dgm:pt>
    <dgm:pt modelId="{A6712030-F68D-4EE8-B3D2-1869B4347447}">
      <dgm:prSet phldrT="[Text]" custT="1"/>
      <dgm:spPr/>
      <dgm:t>
        <a:bodyPr/>
        <a:lstStyle/>
        <a:p>
          <a:pPr>
            <a:buNone/>
          </a:pPr>
          <a:r>
            <a:rPr lang="en-GB" sz="1200" b="1">
              <a:effectLst/>
              <a:ea typeface="Times New Roman" panose="02020603050405020304" pitchFamily="18" charset="0"/>
              <a:cs typeface="Arial" panose="020B0604020202020204" pitchFamily="34" charset="0"/>
            </a:rPr>
            <a:t>2.1 Identify key stakeholders </a:t>
          </a:r>
          <a:r>
            <a:rPr lang="en-GB" sz="1100">
              <a:effectLst/>
              <a:ea typeface="Times New Roman" panose="02020603050405020304" pitchFamily="18" charset="0"/>
              <a:cs typeface="Arial" panose="020B0604020202020204" pitchFamily="34" charset="0"/>
            </a:rPr>
            <a:t>at national and sub-national level for the sector </a:t>
          </a:r>
          <a:r>
            <a:rPr lang="en-GB" sz="1100" b="1">
              <a:effectLst/>
              <a:ea typeface="Times New Roman" panose="02020603050405020304" pitchFamily="18" charset="0"/>
              <a:cs typeface="Arial" panose="020B0604020202020204" pitchFamily="34" charset="0"/>
            </a:rPr>
            <a:t>(NFCS Step 1)</a:t>
          </a:r>
          <a:endParaRPr lang="en-US" sz="1100" b="1"/>
        </a:p>
      </dgm:t>
    </dgm:pt>
    <dgm:pt modelId="{59579AEA-2C97-4865-940B-A9937064DEC1}" type="parTrans" cxnId="{60392AC3-AF57-4C52-930A-5E0947D991F8}">
      <dgm:prSet/>
      <dgm:spPr/>
      <dgm:t>
        <a:bodyPr/>
        <a:lstStyle/>
        <a:p>
          <a:endParaRPr lang="en-US"/>
        </a:p>
      </dgm:t>
    </dgm:pt>
    <dgm:pt modelId="{DB75722F-1E50-4BDB-9144-0472E2B643A2}" type="sibTrans" cxnId="{60392AC3-AF57-4C52-930A-5E0947D991F8}">
      <dgm:prSet/>
      <dgm:spPr/>
      <dgm:t>
        <a:bodyPr/>
        <a:lstStyle/>
        <a:p>
          <a:endParaRPr lang="en-US"/>
        </a:p>
      </dgm:t>
    </dgm:pt>
    <dgm:pt modelId="{65A99561-7ECA-4304-98B1-D794501AA63B}">
      <dgm:prSet phldrT="[Text]" custT="1"/>
      <dgm:spPr/>
      <dgm:t>
        <a:bodyPr/>
        <a:lstStyle/>
        <a:p>
          <a:pPr>
            <a:buNone/>
          </a:pPr>
          <a:r>
            <a:rPr lang="en-GB" sz="1200" b="1">
              <a:effectLst/>
              <a:ea typeface="Times New Roman" panose="02020603050405020304" pitchFamily="18" charset="0"/>
              <a:cs typeface="Arial" panose="020B0604020202020204" pitchFamily="34" charset="0"/>
            </a:rPr>
            <a:t>2.2 Map and assess baseline capacities </a:t>
          </a:r>
          <a:r>
            <a:rPr lang="en-GB" sz="1100">
              <a:effectLst/>
              <a:ea typeface="Times New Roman" panose="02020603050405020304" pitchFamily="18" charset="0"/>
              <a:cs typeface="Arial" panose="020B0604020202020204" pitchFamily="34" charset="0"/>
            </a:rPr>
            <a:t>for urban climate services in Thailand through participatory methods (e.g., questionnaires, key informant interviews, focus group discussions) </a:t>
          </a:r>
          <a:r>
            <a:rPr lang="en-GB" sz="1100" b="1">
              <a:effectLst/>
              <a:ea typeface="Times New Roman" panose="02020603050405020304" pitchFamily="18" charset="0"/>
              <a:cs typeface="Arial" panose="020B0604020202020204" pitchFamily="34" charset="0"/>
            </a:rPr>
            <a:t>(NFCS Step 1)</a:t>
          </a:r>
          <a:endParaRPr lang="en-US" sz="1100" b="1">
            <a:effectLst/>
            <a:ea typeface="Times New Roman" panose="02020603050405020304" pitchFamily="18" charset="0"/>
          </a:endParaRPr>
        </a:p>
      </dgm:t>
    </dgm:pt>
    <dgm:pt modelId="{E34011BF-5B76-4050-A864-F7B0DE30AA7F}" type="parTrans" cxnId="{CB535496-3C8B-4BCA-962D-031B2B22D64F}">
      <dgm:prSet/>
      <dgm:spPr/>
      <dgm:t>
        <a:bodyPr/>
        <a:lstStyle/>
        <a:p>
          <a:endParaRPr lang="en-US"/>
        </a:p>
      </dgm:t>
    </dgm:pt>
    <dgm:pt modelId="{B8DFDB46-7E87-49C8-B373-94587EFCAF9B}" type="sibTrans" cxnId="{CB535496-3C8B-4BCA-962D-031B2B22D64F}">
      <dgm:prSet/>
      <dgm:spPr/>
      <dgm:t>
        <a:bodyPr/>
        <a:lstStyle/>
        <a:p>
          <a:endParaRPr lang="en-US"/>
        </a:p>
      </dgm:t>
    </dgm:pt>
    <dgm:pt modelId="{53EBFA31-42EC-4431-8A05-0E9DE115793E}">
      <dgm:prSet phldrT="[Text]" custT="1"/>
      <dgm:spPr/>
      <dgm:t>
        <a:bodyPr/>
        <a:lstStyle/>
        <a:p>
          <a:pPr>
            <a:buNone/>
          </a:pPr>
          <a:r>
            <a:rPr lang="en-GB" sz="1200" b="1">
              <a:effectLst/>
              <a:ea typeface="Times New Roman" panose="02020603050405020304" pitchFamily="18" charset="0"/>
              <a:cs typeface="Arial" panose="020B0604020202020204" pitchFamily="34" charset="0"/>
            </a:rPr>
            <a:t>2.3 Organize and facilitate sectoral consultation workshops </a:t>
          </a:r>
          <a:r>
            <a:rPr lang="en-GB" sz="1100">
              <a:effectLst/>
              <a:ea typeface="Times New Roman" panose="02020603050405020304" pitchFamily="18" charset="0"/>
              <a:cs typeface="Arial" panose="020B0604020202020204" pitchFamily="34" charset="0"/>
            </a:rPr>
            <a:t>for the sector with identified key stakeholders </a:t>
          </a:r>
          <a:r>
            <a:rPr lang="en-GB" sz="1100" b="1">
              <a:effectLst/>
              <a:ea typeface="Times New Roman" panose="02020603050405020304" pitchFamily="18" charset="0"/>
              <a:cs typeface="Arial" panose="020B0604020202020204" pitchFamily="34" charset="0"/>
            </a:rPr>
            <a:t>(NFCS Step 2) </a:t>
          </a:r>
          <a:r>
            <a:rPr lang="en-GB" sz="1100">
              <a:effectLst/>
              <a:ea typeface="Times New Roman" panose="02020603050405020304" pitchFamily="18" charset="0"/>
              <a:cs typeface="Arial" panose="020B0604020202020204" pitchFamily="34" charset="0"/>
            </a:rPr>
            <a:t>– </a:t>
          </a:r>
          <a:r>
            <a:rPr lang="en-GB" sz="1100" b="1">
              <a:effectLst/>
              <a:ea typeface="Times New Roman" panose="02020603050405020304" pitchFamily="18" charset="0"/>
              <a:cs typeface="Arial" panose="020B0604020202020204" pitchFamily="34" charset="0"/>
            </a:rPr>
            <a:t>Mar 2026</a:t>
          </a:r>
          <a:endParaRPr lang="en-US" sz="1100" b="1">
            <a:effectLst/>
            <a:ea typeface="Times New Roman" panose="02020603050405020304" pitchFamily="18" charset="0"/>
          </a:endParaRPr>
        </a:p>
      </dgm:t>
    </dgm:pt>
    <dgm:pt modelId="{B3A9D067-438F-4983-8466-991AF2122498}" type="parTrans" cxnId="{2F7E9E90-A9A8-4ECC-89CD-F29BFA3A35C7}">
      <dgm:prSet/>
      <dgm:spPr/>
      <dgm:t>
        <a:bodyPr/>
        <a:lstStyle/>
        <a:p>
          <a:endParaRPr lang="en-US"/>
        </a:p>
      </dgm:t>
    </dgm:pt>
    <dgm:pt modelId="{5A62DD13-41D5-4148-8692-02A82547222D}" type="sibTrans" cxnId="{2F7E9E90-A9A8-4ECC-89CD-F29BFA3A35C7}">
      <dgm:prSet/>
      <dgm:spPr/>
      <dgm:t>
        <a:bodyPr/>
        <a:lstStyle/>
        <a:p>
          <a:endParaRPr lang="en-US"/>
        </a:p>
      </dgm:t>
    </dgm:pt>
    <dgm:pt modelId="{157BFAAF-C51C-4501-9A59-523868690263}">
      <dgm:prSet phldrT="[Text]"/>
      <dgm:spPr/>
      <dgm:t>
        <a:bodyPr/>
        <a:lstStyle/>
        <a:p>
          <a:pPr>
            <a:buNone/>
          </a:pPr>
          <a:r>
            <a:rPr lang="en-US" b="0" i="0"/>
            <a:t>3. Develop the strategic roadmap and costed action plan of the NFCS process</a:t>
          </a:r>
          <a:endParaRPr lang="en-US">
            <a:effectLst/>
            <a:ea typeface="Times New Roman" panose="02020603050405020304" pitchFamily="18" charset="0"/>
          </a:endParaRPr>
        </a:p>
      </dgm:t>
    </dgm:pt>
    <dgm:pt modelId="{1E9B9205-AB3B-40A5-8143-022D967032BC}" type="parTrans" cxnId="{1ABF48EF-0225-4C20-A9BE-2FF004416A76}">
      <dgm:prSet/>
      <dgm:spPr/>
      <dgm:t>
        <a:bodyPr/>
        <a:lstStyle/>
        <a:p>
          <a:endParaRPr lang="en-US"/>
        </a:p>
      </dgm:t>
    </dgm:pt>
    <dgm:pt modelId="{5F3A484F-EF92-468F-986D-B361D8C01C1E}" type="sibTrans" cxnId="{1ABF48EF-0225-4C20-A9BE-2FF004416A76}">
      <dgm:prSet/>
      <dgm:spPr/>
      <dgm:t>
        <a:bodyPr/>
        <a:lstStyle/>
        <a:p>
          <a:endParaRPr lang="en-US"/>
        </a:p>
      </dgm:t>
    </dgm:pt>
    <dgm:pt modelId="{FC88B0FD-9A84-45C7-A57C-8D6CD904C25D}">
      <dgm:prSet custT="1"/>
      <dgm:spPr/>
      <dgm:t>
        <a:bodyPr/>
        <a:lstStyle/>
        <a:p>
          <a:pPr>
            <a:buNone/>
          </a:pPr>
          <a:r>
            <a:rPr lang="en-GB" sz="1200" b="1">
              <a:effectLst/>
              <a:ea typeface="Times New Roman" panose="02020603050405020304" pitchFamily="18" charset="0"/>
              <a:cs typeface="Arial" panose="020B0604020202020204" pitchFamily="34" charset="0"/>
            </a:rPr>
            <a:t>3.2 Draft strategic roadmap and costed action plan </a:t>
          </a:r>
          <a:r>
            <a:rPr lang="en-GB" sz="1100">
              <a:effectLst/>
              <a:ea typeface="Times New Roman" panose="02020603050405020304" pitchFamily="18" charset="0"/>
              <a:cs typeface="Arial" panose="020B0604020202020204" pitchFamily="34" charset="0"/>
            </a:rPr>
            <a:t>alongside task force linking to related priorities and development plans in Thailand and ensuring the documents reflect shared ownership and stakeholder contributions (</a:t>
          </a:r>
          <a:r>
            <a:rPr lang="en-GB" sz="1100" b="1">
              <a:effectLst/>
              <a:ea typeface="Times New Roman" panose="02020603050405020304" pitchFamily="18" charset="0"/>
              <a:cs typeface="Arial" panose="020B0604020202020204" pitchFamily="34" charset="0"/>
            </a:rPr>
            <a:t>NFCS Step 3)</a:t>
          </a:r>
          <a:endParaRPr lang="en-US" sz="1100" b="1">
            <a:effectLst/>
            <a:ea typeface="Times New Roman" panose="02020603050405020304" pitchFamily="18" charset="0"/>
          </a:endParaRPr>
        </a:p>
      </dgm:t>
    </dgm:pt>
    <dgm:pt modelId="{9A2E9ECB-3A6A-4AC9-A53A-B7DCCF099693}" type="parTrans" cxnId="{AA1840A6-A1FA-487A-AED7-A8160B320849}">
      <dgm:prSet/>
      <dgm:spPr/>
      <dgm:t>
        <a:bodyPr/>
        <a:lstStyle/>
        <a:p>
          <a:endParaRPr lang="en-US"/>
        </a:p>
      </dgm:t>
    </dgm:pt>
    <dgm:pt modelId="{D6AFFE15-9FBC-4217-AF48-8B46CF084D9C}" type="sibTrans" cxnId="{AA1840A6-A1FA-487A-AED7-A8160B320849}">
      <dgm:prSet/>
      <dgm:spPr/>
      <dgm:t>
        <a:bodyPr/>
        <a:lstStyle/>
        <a:p>
          <a:endParaRPr lang="en-US"/>
        </a:p>
      </dgm:t>
    </dgm:pt>
    <dgm:pt modelId="{EC814333-D64A-4C1F-A43E-D1494A249B26}">
      <dgm:prSet custT="1"/>
      <dgm:spPr/>
      <dgm:t>
        <a:bodyPr/>
        <a:lstStyle/>
        <a:p>
          <a:pPr>
            <a:buNone/>
          </a:pPr>
          <a:r>
            <a:rPr lang="en-GB" sz="1200" b="1">
              <a:effectLst/>
              <a:ea typeface="Times New Roman" panose="02020603050405020304" pitchFamily="18" charset="0"/>
              <a:cs typeface="Arial" panose="020B0604020202020204" pitchFamily="34" charset="0"/>
            </a:rPr>
            <a:t>3.3 Organize and facilitate a validation workshop </a:t>
          </a:r>
          <a:r>
            <a:rPr lang="en-GB" sz="1100">
              <a:effectLst/>
              <a:ea typeface="Times New Roman" panose="02020603050405020304" pitchFamily="18" charset="0"/>
              <a:cs typeface="Arial" panose="020B0604020202020204" pitchFamily="34" charset="0"/>
            </a:rPr>
            <a:t>to gather feedback and finalize the strategic roadmap and costed action plan </a:t>
          </a:r>
          <a:r>
            <a:rPr lang="en-GB" sz="1100" b="1">
              <a:effectLst/>
              <a:ea typeface="Times New Roman" panose="02020603050405020304" pitchFamily="18" charset="0"/>
              <a:cs typeface="Arial" panose="020B0604020202020204" pitchFamily="34" charset="0"/>
            </a:rPr>
            <a:t>(NFCS Step 3) </a:t>
          </a:r>
          <a:r>
            <a:rPr lang="en-GB" sz="1100">
              <a:effectLst/>
              <a:ea typeface="Times New Roman" panose="02020603050405020304" pitchFamily="18" charset="0"/>
              <a:cs typeface="Arial" panose="020B0604020202020204" pitchFamily="34" charset="0"/>
            </a:rPr>
            <a:t>– </a:t>
          </a:r>
          <a:r>
            <a:rPr lang="en-GB" sz="1100" b="1">
              <a:effectLst/>
              <a:ea typeface="Times New Roman" panose="02020603050405020304" pitchFamily="18" charset="0"/>
              <a:cs typeface="Arial" panose="020B0604020202020204" pitchFamily="34" charset="0"/>
            </a:rPr>
            <a:t>May 2026</a:t>
          </a:r>
          <a:endParaRPr lang="en-US" sz="1100" b="1">
            <a:effectLst/>
            <a:ea typeface="Times New Roman" panose="02020603050405020304" pitchFamily="18" charset="0"/>
          </a:endParaRPr>
        </a:p>
      </dgm:t>
    </dgm:pt>
    <dgm:pt modelId="{E67DC6E7-F2DD-49B2-950C-ADF73A3226F5}" type="parTrans" cxnId="{28988377-F7DD-47A7-9ED1-01A6853625C0}">
      <dgm:prSet/>
      <dgm:spPr/>
      <dgm:t>
        <a:bodyPr/>
        <a:lstStyle/>
        <a:p>
          <a:endParaRPr lang="en-US"/>
        </a:p>
      </dgm:t>
    </dgm:pt>
    <dgm:pt modelId="{1099FB00-148F-4D76-A158-9D8CDC2BD8FC}" type="sibTrans" cxnId="{28988377-F7DD-47A7-9ED1-01A6853625C0}">
      <dgm:prSet/>
      <dgm:spPr/>
      <dgm:t>
        <a:bodyPr/>
        <a:lstStyle/>
        <a:p>
          <a:endParaRPr lang="en-US"/>
        </a:p>
      </dgm:t>
    </dgm:pt>
    <dgm:pt modelId="{DA8BAE20-CD73-4D69-8C5B-F51F53406169}" type="pres">
      <dgm:prSet presAssocID="{39A14032-EC4B-4180-961F-1DCFF1CC7BB8}" presName="Name0" presStyleCnt="0">
        <dgm:presLayoutVars>
          <dgm:chMax val="5"/>
          <dgm:chPref val="5"/>
          <dgm:dir/>
          <dgm:animLvl val="lvl"/>
        </dgm:presLayoutVars>
      </dgm:prSet>
      <dgm:spPr/>
    </dgm:pt>
    <dgm:pt modelId="{2CEB38E1-F40A-4B31-AD39-A3CCFDF79E1B}" type="pres">
      <dgm:prSet presAssocID="{DA4F80E1-EFFB-481F-B249-D0508F3DB6DC}" presName="parentText1" presStyleLbl="node1" presStyleIdx="0" presStyleCnt="3">
        <dgm:presLayoutVars>
          <dgm:chMax/>
          <dgm:chPref val="3"/>
          <dgm:bulletEnabled val="1"/>
        </dgm:presLayoutVars>
      </dgm:prSet>
      <dgm:spPr/>
    </dgm:pt>
    <dgm:pt modelId="{9F1CACB8-82D4-495C-ABD8-1324DA295F9A}" type="pres">
      <dgm:prSet presAssocID="{DA4F80E1-EFFB-481F-B249-D0508F3DB6DC}" presName="childText1" presStyleLbl="solidAlignAcc1" presStyleIdx="0" presStyleCnt="3">
        <dgm:presLayoutVars>
          <dgm:chMax val="0"/>
          <dgm:chPref val="0"/>
          <dgm:bulletEnabled val="1"/>
        </dgm:presLayoutVars>
      </dgm:prSet>
      <dgm:spPr/>
    </dgm:pt>
    <dgm:pt modelId="{70D7DEB7-BF6E-47C2-9C1C-F6910437CF24}" type="pres">
      <dgm:prSet presAssocID="{78BE5C81-042F-48F8-B214-3A83060AD665}" presName="parentText2" presStyleLbl="node1" presStyleIdx="1" presStyleCnt="3">
        <dgm:presLayoutVars>
          <dgm:chMax/>
          <dgm:chPref val="3"/>
          <dgm:bulletEnabled val="1"/>
        </dgm:presLayoutVars>
      </dgm:prSet>
      <dgm:spPr/>
    </dgm:pt>
    <dgm:pt modelId="{225CA38E-F4CA-4642-AA44-FDC516B15718}" type="pres">
      <dgm:prSet presAssocID="{78BE5C81-042F-48F8-B214-3A83060AD665}" presName="childText2" presStyleLbl="solidAlignAcc1" presStyleIdx="1" presStyleCnt="3">
        <dgm:presLayoutVars>
          <dgm:chMax val="0"/>
          <dgm:chPref val="0"/>
          <dgm:bulletEnabled val="1"/>
        </dgm:presLayoutVars>
      </dgm:prSet>
      <dgm:spPr/>
    </dgm:pt>
    <dgm:pt modelId="{B4C3EF1F-2377-436D-B48A-939759C83013}" type="pres">
      <dgm:prSet presAssocID="{157BFAAF-C51C-4501-9A59-523868690263}" presName="parentText3" presStyleLbl="node1" presStyleIdx="2" presStyleCnt="3">
        <dgm:presLayoutVars>
          <dgm:chMax/>
          <dgm:chPref val="3"/>
          <dgm:bulletEnabled val="1"/>
        </dgm:presLayoutVars>
      </dgm:prSet>
      <dgm:spPr/>
    </dgm:pt>
    <dgm:pt modelId="{FC19E196-AAAA-4434-8BE2-D568352DD524}" type="pres">
      <dgm:prSet presAssocID="{157BFAAF-C51C-4501-9A59-523868690263}" presName="childText3" presStyleLbl="solidAlignAcc1" presStyleIdx="2" presStyleCnt="3">
        <dgm:presLayoutVars>
          <dgm:chMax val="0"/>
          <dgm:chPref val="0"/>
          <dgm:bulletEnabled val="1"/>
        </dgm:presLayoutVars>
      </dgm:prSet>
      <dgm:spPr/>
    </dgm:pt>
  </dgm:ptLst>
  <dgm:cxnLst>
    <dgm:cxn modelId="{05F9880B-760A-4F20-ADDC-70A8EA99EA34}" type="presOf" srcId="{263DFA37-56D6-422A-863F-EF8C373FCB73}" destId="{FC19E196-AAAA-4434-8BE2-D568352DD524}" srcOrd="0" destOrd="0" presId="urn:microsoft.com/office/officeart/2009/3/layout/IncreasingArrowsProcess"/>
    <dgm:cxn modelId="{6986D812-714B-466C-93D9-1163F6BC40A4}" srcId="{39A14032-EC4B-4180-961F-1DCFF1CC7BB8}" destId="{DA4F80E1-EFFB-481F-B249-D0508F3DB6DC}" srcOrd="0" destOrd="0" parTransId="{0B07E48A-DDCD-4795-95A6-3F961C620BC0}" sibTransId="{7EB07082-6AEF-4BD6-B5B4-3374F5C81FCB}"/>
    <dgm:cxn modelId="{6411741A-47D9-4466-A62D-855D1D6321DE}" type="presOf" srcId="{A6712030-F68D-4EE8-B3D2-1869B4347447}" destId="{225CA38E-F4CA-4642-AA44-FDC516B15718}" srcOrd="0" destOrd="0" presId="urn:microsoft.com/office/officeart/2009/3/layout/IncreasingArrowsProcess"/>
    <dgm:cxn modelId="{9614E824-EF94-4516-B872-ABDF5F824F37}" srcId="{39A14032-EC4B-4180-961F-1DCFF1CC7BB8}" destId="{78BE5C81-042F-48F8-B214-3A83060AD665}" srcOrd="1" destOrd="0" parTransId="{43FCB0FE-8204-4E0E-8298-B74331445233}" sibTransId="{E518DDB5-8526-4587-B6C2-AE0FD043D12A}"/>
    <dgm:cxn modelId="{5377B23B-9E30-4539-84F4-8E712841793B}" type="presOf" srcId="{EC814333-D64A-4C1F-A43E-D1494A249B26}" destId="{FC19E196-AAAA-4434-8BE2-D568352DD524}" srcOrd="0" destOrd="2" presId="urn:microsoft.com/office/officeart/2009/3/layout/IncreasingArrowsProcess"/>
    <dgm:cxn modelId="{7C5C333D-293E-463B-BE85-29C29BB5B189}" type="presOf" srcId="{FC88B0FD-9A84-45C7-A57C-8D6CD904C25D}" destId="{FC19E196-AAAA-4434-8BE2-D568352DD524}" srcOrd="0" destOrd="1" presId="urn:microsoft.com/office/officeart/2009/3/layout/IncreasingArrowsProcess"/>
    <dgm:cxn modelId="{A53B5342-CC95-4643-BA90-6B483EC590D7}" type="presOf" srcId="{78BE5C81-042F-48F8-B214-3A83060AD665}" destId="{70D7DEB7-BF6E-47C2-9C1C-F6910437CF24}" srcOrd="0" destOrd="0" presId="urn:microsoft.com/office/officeart/2009/3/layout/IncreasingArrowsProcess"/>
    <dgm:cxn modelId="{8C8F1C63-882F-4D78-92F1-100714D165F2}" type="presOf" srcId="{DA4F80E1-EFFB-481F-B249-D0508F3DB6DC}" destId="{2CEB38E1-F40A-4B31-AD39-A3CCFDF79E1B}" srcOrd="0" destOrd="0" presId="urn:microsoft.com/office/officeart/2009/3/layout/IncreasingArrowsProcess"/>
    <dgm:cxn modelId="{1A883C6F-213D-4FCD-8972-966D07F748A1}" type="presOf" srcId="{53EBFA31-42EC-4431-8A05-0E9DE115793E}" destId="{225CA38E-F4CA-4642-AA44-FDC516B15718}" srcOrd="0" destOrd="2" presId="urn:microsoft.com/office/officeart/2009/3/layout/IncreasingArrowsProcess"/>
    <dgm:cxn modelId="{6BA2EF4F-FD1B-4FD7-BF96-4E3FAE93CCBC}" srcId="{DA4F80E1-EFFB-481F-B249-D0508F3DB6DC}" destId="{E4E3DEDF-D0B6-4099-A429-8B3EBBCBE597}" srcOrd="1" destOrd="0" parTransId="{196F4665-97E2-472A-9FA9-8F7CA6AE044D}" sibTransId="{BA0DEF06-BFF8-4EBC-84D4-8D9F0E214469}"/>
    <dgm:cxn modelId="{461B1953-991D-4FB5-846D-A2E2BDD637D1}" type="presOf" srcId="{C58C5CD1-C101-4C13-A47F-27174858EF53}" destId="{9F1CACB8-82D4-495C-ABD8-1324DA295F9A}" srcOrd="0" destOrd="2" presId="urn:microsoft.com/office/officeart/2009/3/layout/IncreasingArrowsProcess"/>
    <dgm:cxn modelId="{03868C76-DA37-4A8B-8EAC-3DC813E8BE84}" srcId="{157BFAAF-C51C-4501-9A59-523868690263}" destId="{263DFA37-56D6-422A-863F-EF8C373FCB73}" srcOrd="0" destOrd="0" parTransId="{441E38A3-3910-426B-8293-5BBACA00F06B}" sibTransId="{5DE8E208-ECF4-4DEA-A610-E678FE5C1915}"/>
    <dgm:cxn modelId="{28988377-F7DD-47A7-9ED1-01A6853625C0}" srcId="{157BFAAF-C51C-4501-9A59-523868690263}" destId="{EC814333-D64A-4C1F-A43E-D1494A249B26}" srcOrd="2" destOrd="0" parTransId="{E67DC6E7-F2DD-49B2-950C-ADF73A3226F5}" sibTransId="{1099FB00-148F-4D76-A158-9D8CDC2BD8FC}"/>
    <dgm:cxn modelId="{C1334D7A-689A-4D5C-9D4E-3355019FD2A1}" type="presOf" srcId="{F31C4203-10FA-4CD9-90F6-2D2B24A63222}" destId="{9F1CACB8-82D4-495C-ABD8-1324DA295F9A}" srcOrd="0" destOrd="0" presId="urn:microsoft.com/office/officeart/2009/3/layout/IncreasingArrowsProcess"/>
    <dgm:cxn modelId="{7D46A57D-BFBB-4A58-A77A-FB238E39E53F}" srcId="{DA4F80E1-EFFB-481F-B249-D0508F3DB6DC}" destId="{F31C4203-10FA-4CD9-90F6-2D2B24A63222}" srcOrd="0" destOrd="0" parTransId="{064904A8-C2E2-446B-A7D9-2149E2555B08}" sibTransId="{37DBD349-31ED-4AE0-95E2-2894C913FFA4}"/>
    <dgm:cxn modelId="{0350198A-BEDF-426A-BA6F-9DCBB43CCFF7}" type="presOf" srcId="{39A14032-EC4B-4180-961F-1DCFF1CC7BB8}" destId="{DA8BAE20-CD73-4D69-8C5B-F51F53406169}" srcOrd="0" destOrd="0" presId="urn:microsoft.com/office/officeart/2009/3/layout/IncreasingArrowsProcess"/>
    <dgm:cxn modelId="{2F7E9E90-A9A8-4ECC-89CD-F29BFA3A35C7}" srcId="{78BE5C81-042F-48F8-B214-3A83060AD665}" destId="{53EBFA31-42EC-4431-8A05-0E9DE115793E}" srcOrd="2" destOrd="0" parTransId="{B3A9D067-438F-4983-8466-991AF2122498}" sibTransId="{5A62DD13-41D5-4148-8692-02A82547222D}"/>
    <dgm:cxn modelId="{CB535496-3C8B-4BCA-962D-031B2B22D64F}" srcId="{78BE5C81-042F-48F8-B214-3A83060AD665}" destId="{65A99561-7ECA-4304-98B1-D794501AA63B}" srcOrd="1" destOrd="0" parTransId="{E34011BF-5B76-4050-A864-F7B0DE30AA7F}" sibTransId="{B8DFDB46-7E87-49C8-B373-94587EFCAF9B}"/>
    <dgm:cxn modelId="{AA1840A6-A1FA-487A-AED7-A8160B320849}" srcId="{157BFAAF-C51C-4501-9A59-523868690263}" destId="{FC88B0FD-9A84-45C7-A57C-8D6CD904C25D}" srcOrd="1" destOrd="0" parTransId="{9A2E9ECB-3A6A-4AC9-A53A-B7DCCF099693}" sibTransId="{D6AFFE15-9FBC-4217-AF48-8B46CF084D9C}"/>
    <dgm:cxn modelId="{0F449EB4-3FA1-4A14-A17D-20AD5E6EFC97}" type="presOf" srcId="{E4E3DEDF-D0B6-4099-A429-8B3EBBCBE597}" destId="{9F1CACB8-82D4-495C-ABD8-1324DA295F9A}" srcOrd="0" destOrd="1" presId="urn:microsoft.com/office/officeart/2009/3/layout/IncreasingArrowsProcess"/>
    <dgm:cxn modelId="{60392AC3-AF57-4C52-930A-5E0947D991F8}" srcId="{78BE5C81-042F-48F8-B214-3A83060AD665}" destId="{A6712030-F68D-4EE8-B3D2-1869B4347447}" srcOrd="0" destOrd="0" parTransId="{59579AEA-2C97-4865-940B-A9937064DEC1}" sibTransId="{DB75722F-1E50-4BDB-9144-0472E2B643A2}"/>
    <dgm:cxn modelId="{9F66EDE6-FA4F-4884-8D5E-C2D2EB85E5F6}" srcId="{DA4F80E1-EFFB-481F-B249-D0508F3DB6DC}" destId="{C58C5CD1-C101-4C13-A47F-27174858EF53}" srcOrd="2" destOrd="0" parTransId="{F33F2B23-D940-47EF-A282-8618E0287A0E}" sibTransId="{18359922-E2DC-4F92-B2D8-0E6F16FAD03F}"/>
    <dgm:cxn modelId="{B7FB1EED-AADA-4BA4-B75B-2ADC2A0317CB}" type="presOf" srcId="{65A99561-7ECA-4304-98B1-D794501AA63B}" destId="{225CA38E-F4CA-4642-AA44-FDC516B15718}" srcOrd="0" destOrd="1" presId="urn:microsoft.com/office/officeart/2009/3/layout/IncreasingArrowsProcess"/>
    <dgm:cxn modelId="{1ABF48EF-0225-4C20-A9BE-2FF004416A76}" srcId="{39A14032-EC4B-4180-961F-1DCFF1CC7BB8}" destId="{157BFAAF-C51C-4501-9A59-523868690263}" srcOrd="2" destOrd="0" parTransId="{1E9B9205-AB3B-40A5-8143-022D967032BC}" sibTransId="{5F3A484F-EF92-468F-986D-B361D8C01C1E}"/>
    <dgm:cxn modelId="{ECDABFFD-125A-4521-8428-60A19EBA1848}" type="presOf" srcId="{157BFAAF-C51C-4501-9A59-523868690263}" destId="{B4C3EF1F-2377-436D-B48A-939759C83013}" srcOrd="0" destOrd="0" presId="urn:microsoft.com/office/officeart/2009/3/layout/IncreasingArrowsProcess"/>
    <dgm:cxn modelId="{4C9F606D-3758-4FFA-B03E-46B3141AB83C}" type="presParOf" srcId="{DA8BAE20-CD73-4D69-8C5B-F51F53406169}" destId="{2CEB38E1-F40A-4B31-AD39-A3CCFDF79E1B}" srcOrd="0" destOrd="0" presId="urn:microsoft.com/office/officeart/2009/3/layout/IncreasingArrowsProcess"/>
    <dgm:cxn modelId="{557C088B-5E4A-4615-BF93-507BEDED42CA}" type="presParOf" srcId="{DA8BAE20-CD73-4D69-8C5B-F51F53406169}" destId="{9F1CACB8-82D4-495C-ABD8-1324DA295F9A}" srcOrd="1" destOrd="0" presId="urn:microsoft.com/office/officeart/2009/3/layout/IncreasingArrowsProcess"/>
    <dgm:cxn modelId="{6206F4EE-5B6C-4CAE-8A80-1BB6C9760EAB}" type="presParOf" srcId="{DA8BAE20-CD73-4D69-8C5B-F51F53406169}" destId="{70D7DEB7-BF6E-47C2-9C1C-F6910437CF24}" srcOrd="2" destOrd="0" presId="urn:microsoft.com/office/officeart/2009/3/layout/IncreasingArrowsProcess"/>
    <dgm:cxn modelId="{2B53A337-CF1D-42FC-9069-885790CF1E0F}" type="presParOf" srcId="{DA8BAE20-CD73-4D69-8C5B-F51F53406169}" destId="{225CA38E-F4CA-4642-AA44-FDC516B15718}" srcOrd="3" destOrd="0" presId="urn:microsoft.com/office/officeart/2009/3/layout/IncreasingArrowsProcess"/>
    <dgm:cxn modelId="{5D93F852-97C4-46BF-8FFA-B646A5FA0327}" type="presParOf" srcId="{DA8BAE20-CD73-4D69-8C5B-F51F53406169}" destId="{B4C3EF1F-2377-436D-B48A-939759C83013}" srcOrd="4" destOrd="0" presId="urn:microsoft.com/office/officeart/2009/3/layout/IncreasingArrowsProcess"/>
    <dgm:cxn modelId="{4F9FACE1-1E51-4D90-A772-A928A1697B73}" type="presParOf" srcId="{DA8BAE20-CD73-4D69-8C5B-F51F53406169}" destId="{FC19E196-AAAA-4434-8BE2-D568352DD524}"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0F7DD-9366-40E5-B667-4F738B683D09}">
      <dsp:nvSpPr>
        <dsp:cNvPr id="0" name=""/>
        <dsp:cNvSpPr/>
      </dsp:nvSpPr>
      <dsp:spPr>
        <a:xfrm>
          <a:off x="2616543" y="2801"/>
          <a:ext cx="1411278" cy="91733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solidFill>
                <a:schemeClr val="tx1"/>
              </a:solidFill>
            </a:rPr>
            <a:t>1. User Interface Platform (UIP)</a:t>
          </a:r>
          <a:endParaRPr lang="en-US" sz="1300" b="0" kern="1200">
            <a:solidFill>
              <a:schemeClr val="tx1"/>
            </a:solidFill>
          </a:endParaRPr>
        </a:p>
      </dsp:txBody>
      <dsp:txXfrm>
        <a:off x="2661323" y="47581"/>
        <a:ext cx="1321718" cy="827771"/>
      </dsp:txXfrm>
    </dsp:sp>
    <dsp:sp modelId="{96A0FC48-8B4F-44BD-9E33-AE6F290FB20C}">
      <dsp:nvSpPr>
        <dsp:cNvPr id="0" name=""/>
        <dsp:cNvSpPr/>
      </dsp:nvSpPr>
      <dsp:spPr>
        <a:xfrm>
          <a:off x="1490551" y="461466"/>
          <a:ext cx="3663262" cy="3663262"/>
        </a:xfrm>
        <a:custGeom>
          <a:avLst/>
          <a:gdLst/>
          <a:ahLst/>
          <a:cxnLst/>
          <a:rect l="0" t="0" r="0" b="0"/>
          <a:pathLst>
            <a:path>
              <a:moveTo>
                <a:pt x="2546951" y="145455"/>
              </a:moveTo>
              <a:arcTo wR="1831631" hR="1831631" stAng="17579277" swAng="1960023"/>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8150116-3F76-4C5D-984A-E5B45282FAB1}">
      <dsp:nvSpPr>
        <dsp:cNvPr id="0" name=""/>
        <dsp:cNvSpPr/>
      </dsp:nvSpPr>
      <dsp:spPr>
        <a:xfrm>
          <a:off x="4358528" y="1268427"/>
          <a:ext cx="1411278" cy="917331"/>
        </a:xfrm>
        <a:prstGeom prst="roundRect">
          <a:avLst/>
        </a:prstGeom>
        <a:solidFill>
          <a:schemeClr val="accent4">
            <a:hueOff val="1342453"/>
            <a:satOff val="-1852"/>
            <a:lumOff val="-34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solidFill>
                <a:schemeClr val="tx1"/>
              </a:solidFill>
            </a:rPr>
            <a:t>2. Climate Services Information System (CSIS)</a:t>
          </a:r>
          <a:endParaRPr lang="en-US" sz="1300" b="0" kern="1200">
            <a:solidFill>
              <a:schemeClr val="tx1"/>
            </a:solidFill>
          </a:endParaRPr>
        </a:p>
      </dsp:txBody>
      <dsp:txXfrm>
        <a:off x="4403308" y="1313207"/>
        <a:ext cx="1321718" cy="827771"/>
      </dsp:txXfrm>
    </dsp:sp>
    <dsp:sp modelId="{FE38D3D9-7732-4267-A709-EDA7237227DC}">
      <dsp:nvSpPr>
        <dsp:cNvPr id="0" name=""/>
        <dsp:cNvSpPr/>
      </dsp:nvSpPr>
      <dsp:spPr>
        <a:xfrm>
          <a:off x="1490551" y="461466"/>
          <a:ext cx="3663262" cy="3663262"/>
        </a:xfrm>
        <a:custGeom>
          <a:avLst/>
          <a:gdLst/>
          <a:ahLst/>
          <a:cxnLst/>
          <a:rect l="0" t="0" r="0" b="0"/>
          <a:pathLst>
            <a:path>
              <a:moveTo>
                <a:pt x="3660764" y="1735994"/>
              </a:moveTo>
              <a:arcTo wR="1831631" hR="1831631" stAng="21420419" swAng="2195139"/>
            </a:path>
          </a:pathLst>
        </a:custGeom>
        <a:noFill/>
        <a:ln w="6350" cap="flat" cmpd="sng" algn="ctr">
          <a:solidFill>
            <a:schemeClr val="accent4">
              <a:hueOff val="1342453"/>
              <a:satOff val="-1852"/>
              <a:lumOff val="-348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29E4673-EC11-45AD-A658-46B2BF73BBDC}">
      <dsp:nvSpPr>
        <dsp:cNvPr id="0" name=""/>
        <dsp:cNvSpPr/>
      </dsp:nvSpPr>
      <dsp:spPr>
        <a:xfrm>
          <a:off x="3693149" y="3316253"/>
          <a:ext cx="1411278" cy="917331"/>
        </a:xfrm>
        <a:prstGeom prst="roundRect">
          <a:avLst/>
        </a:prstGeom>
        <a:solidFill>
          <a:schemeClr val="accent4">
            <a:hueOff val="2684905"/>
            <a:satOff val="-3704"/>
            <a:lumOff val="-6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solidFill>
                <a:schemeClr val="tx1"/>
              </a:solidFill>
            </a:rPr>
            <a:t>3. Climate Observations and Monitoring</a:t>
          </a:r>
          <a:endParaRPr lang="en-US" sz="1300" b="0" kern="1200">
            <a:solidFill>
              <a:schemeClr val="tx1"/>
            </a:solidFill>
          </a:endParaRPr>
        </a:p>
      </dsp:txBody>
      <dsp:txXfrm>
        <a:off x="3737929" y="3361033"/>
        <a:ext cx="1321718" cy="827771"/>
      </dsp:txXfrm>
    </dsp:sp>
    <dsp:sp modelId="{7F87D249-4D6C-4FE1-B491-338685DCABDD}">
      <dsp:nvSpPr>
        <dsp:cNvPr id="0" name=""/>
        <dsp:cNvSpPr/>
      </dsp:nvSpPr>
      <dsp:spPr>
        <a:xfrm>
          <a:off x="1490551" y="461466"/>
          <a:ext cx="3663262" cy="3663262"/>
        </a:xfrm>
        <a:custGeom>
          <a:avLst/>
          <a:gdLst/>
          <a:ahLst/>
          <a:cxnLst/>
          <a:rect l="0" t="0" r="0" b="0"/>
          <a:pathLst>
            <a:path>
              <a:moveTo>
                <a:pt x="2195329" y="3626790"/>
              </a:moveTo>
              <a:arcTo wR="1831631" hR="1831631" stAng="4712817" swAng="1374367"/>
            </a:path>
          </a:pathLst>
        </a:custGeom>
        <a:noFill/>
        <a:ln w="6350" cap="flat" cmpd="sng" algn="ctr">
          <a:solidFill>
            <a:schemeClr val="accent4">
              <a:hueOff val="2684905"/>
              <a:satOff val="-3704"/>
              <a:lumOff val="-6961"/>
              <a:alphaOff val="0"/>
            </a:schemeClr>
          </a:solidFill>
          <a:prstDash val="solid"/>
          <a:miter lim="800000"/>
        </a:ln>
        <a:effectLst/>
      </dsp:spPr>
      <dsp:style>
        <a:lnRef idx="1">
          <a:scrgbClr r="0" g="0" b="0"/>
        </a:lnRef>
        <a:fillRef idx="0">
          <a:scrgbClr r="0" g="0" b="0"/>
        </a:fillRef>
        <a:effectRef idx="0">
          <a:scrgbClr r="0" g="0" b="0"/>
        </a:effectRef>
        <a:fontRef idx="minor"/>
      </dsp:style>
    </dsp:sp>
    <dsp:sp modelId="{3E108A4D-3580-4C8B-9C71-05755A16DA3A}">
      <dsp:nvSpPr>
        <dsp:cNvPr id="0" name=""/>
        <dsp:cNvSpPr/>
      </dsp:nvSpPr>
      <dsp:spPr>
        <a:xfrm>
          <a:off x="1539937" y="3316253"/>
          <a:ext cx="1411278" cy="917331"/>
        </a:xfrm>
        <a:prstGeom prst="roundRect">
          <a:avLst/>
        </a:prstGeom>
        <a:solidFill>
          <a:schemeClr val="accent4">
            <a:hueOff val="4027358"/>
            <a:satOff val="-5555"/>
            <a:lumOff val="-10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solidFill>
                <a:schemeClr val="tx1"/>
              </a:solidFill>
            </a:rPr>
            <a:t>4.Research, Modelling, and Prediction</a:t>
          </a:r>
          <a:endParaRPr lang="en-US" sz="1300" b="0" kern="1200">
            <a:solidFill>
              <a:schemeClr val="tx1"/>
            </a:solidFill>
          </a:endParaRPr>
        </a:p>
      </dsp:txBody>
      <dsp:txXfrm>
        <a:off x="1584717" y="3361033"/>
        <a:ext cx="1321718" cy="827771"/>
      </dsp:txXfrm>
    </dsp:sp>
    <dsp:sp modelId="{FA26E013-59EB-4151-835C-1B0636F5AC71}">
      <dsp:nvSpPr>
        <dsp:cNvPr id="0" name=""/>
        <dsp:cNvSpPr/>
      </dsp:nvSpPr>
      <dsp:spPr>
        <a:xfrm>
          <a:off x="1490551" y="461466"/>
          <a:ext cx="3663262" cy="3663262"/>
        </a:xfrm>
        <a:custGeom>
          <a:avLst/>
          <a:gdLst/>
          <a:ahLst/>
          <a:cxnLst/>
          <a:rect l="0" t="0" r="0" b="0"/>
          <a:pathLst>
            <a:path>
              <a:moveTo>
                <a:pt x="305896" y="2845044"/>
              </a:moveTo>
              <a:arcTo wR="1831631" hR="1831631" stAng="8784442" swAng="2195139"/>
            </a:path>
          </a:pathLst>
        </a:custGeom>
        <a:noFill/>
        <a:ln w="6350" cap="flat" cmpd="sng" algn="ctr">
          <a:solidFill>
            <a:schemeClr val="accent4">
              <a:hueOff val="4027358"/>
              <a:satOff val="-5555"/>
              <a:lumOff val="-10441"/>
              <a:alphaOff val="0"/>
            </a:schemeClr>
          </a:solidFill>
          <a:prstDash val="solid"/>
          <a:miter lim="800000"/>
        </a:ln>
        <a:effectLst/>
      </dsp:spPr>
      <dsp:style>
        <a:lnRef idx="1">
          <a:scrgbClr r="0" g="0" b="0"/>
        </a:lnRef>
        <a:fillRef idx="0">
          <a:scrgbClr r="0" g="0" b="0"/>
        </a:fillRef>
        <a:effectRef idx="0">
          <a:scrgbClr r="0" g="0" b="0"/>
        </a:effectRef>
        <a:fontRef idx="minor"/>
      </dsp:style>
    </dsp:sp>
    <dsp:sp modelId="{27FD5164-C1A1-4CBC-B434-28636A0DF4A5}">
      <dsp:nvSpPr>
        <dsp:cNvPr id="0" name=""/>
        <dsp:cNvSpPr/>
      </dsp:nvSpPr>
      <dsp:spPr>
        <a:xfrm>
          <a:off x="874558" y="1268427"/>
          <a:ext cx="1411278" cy="917331"/>
        </a:xfrm>
        <a:prstGeom prst="roundRect">
          <a:avLst/>
        </a:prstGeom>
        <a:solidFill>
          <a:schemeClr val="accent4">
            <a:hueOff val="5369810"/>
            <a:satOff val="-7407"/>
            <a:lumOff val="-1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solidFill>
                <a:schemeClr val="tx1"/>
              </a:solidFill>
            </a:rPr>
            <a:t>5.Capacity Development</a:t>
          </a:r>
          <a:endParaRPr lang="en-US" sz="1300" b="0" kern="1200">
            <a:solidFill>
              <a:schemeClr val="tx1"/>
            </a:solidFill>
          </a:endParaRPr>
        </a:p>
      </dsp:txBody>
      <dsp:txXfrm>
        <a:off x="919338" y="1313207"/>
        <a:ext cx="1321718" cy="827771"/>
      </dsp:txXfrm>
    </dsp:sp>
    <dsp:sp modelId="{1C438CD5-F0C1-49DE-9059-454C55444A57}">
      <dsp:nvSpPr>
        <dsp:cNvPr id="0" name=""/>
        <dsp:cNvSpPr/>
      </dsp:nvSpPr>
      <dsp:spPr>
        <a:xfrm>
          <a:off x="1490551" y="461466"/>
          <a:ext cx="3663262" cy="3663262"/>
        </a:xfrm>
        <a:custGeom>
          <a:avLst/>
          <a:gdLst/>
          <a:ahLst/>
          <a:cxnLst/>
          <a:rect l="0" t="0" r="0" b="0"/>
          <a:pathLst>
            <a:path>
              <a:moveTo>
                <a:pt x="319334" y="798271"/>
              </a:moveTo>
              <a:arcTo wR="1831631" hR="1831631" stAng="12860700" swAng="1960023"/>
            </a:path>
          </a:pathLst>
        </a:custGeom>
        <a:noFill/>
        <a:ln w="6350" cap="flat" cmpd="sng" algn="ctr">
          <a:solidFill>
            <a:schemeClr val="accent4">
              <a:hueOff val="5369810"/>
              <a:satOff val="-7407"/>
              <a:lumOff val="-1392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EB38E1-F40A-4B31-AD39-A3CCFDF79E1B}">
      <dsp:nvSpPr>
        <dsp:cNvPr id="0" name=""/>
        <dsp:cNvSpPr/>
      </dsp:nvSpPr>
      <dsp:spPr>
        <a:xfrm>
          <a:off x="1038518" y="11045"/>
          <a:ext cx="9820437" cy="1430229"/>
        </a:xfrm>
        <a:prstGeom prst="rightArrow">
          <a:avLst>
            <a:gd name="adj1" fmla="val 50000"/>
            <a:gd name="adj2" fmla="val 5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254000" bIns="227049" numCol="1" spcCol="1270" anchor="ctr" anchorCtr="0">
          <a:noAutofit/>
        </a:bodyPr>
        <a:lstStyle/>
        <a:p>
          <a:pPr marL="0" lvl="0" indent="0" algn="l" defTabSz="577850">
            <a:lnSpc>
              <a:spcPct val="90000"/>
            </a:lnSpc>
            <a:spcBef>
              <a:spcPct val="0"/>
            </a:spcBef>
            <a:spcAft>
              <a:spcPct val="35000"/>
            </a:spcAft>
            <a:buNone/>
          </a:pPr>
          <a:r>
            <a:rPr lang="en-US" sz="1300" b="0" i="0" kern="1200"/>
            <a:t>1. </a:t>
          </a:r>
          <a:r>
            <a:rPr lang="en-GB" sz="1300" b="1" kern="1200">
              <a:effectLst/>
              <a:ea typeface="Times New Roman" panose="02020603050405020304" pitchFamily="18" charset="0"/>
              <a:cs typeface="Arial" panose="020B0604020202020204" pitchFamily="34" charset="0"/>
            </a:rPr>
            <a:t>Set up the NFCS for the human settlement (urban) and security sector </a:t>
          </a:r>
          <a:endParaRPr lang="en-US" sz="1300" kern="1200"/>
        </a:p>
      </dsp:txBody>
      <dsp:txXfrm>
        <a:off x="1038518" y="368602"/>
        <a:ext cx="9462880" cy="715115"/>
      </dsp:txXfrm>
    </dsp:sp>
    <dsp:sp modelId="{9F1CACB8-82D4-495C-ABD8-1324DA295F9A}">
      <dsp:nvSpPr>
        <dsp:cNvPr id="0" name=""/>
        <dsp:cNvSpPr/>
      </dsp:nvSpPr>
      <dsp:spPr>
        <a:xfrm>
          <a:off x="1038518" y="1113958"/>
          <a:ext cx="3024694" cy="275514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b="1" kern="1200">
              <a:effectLst/>
              <a:ea typeface="Times New Roman" panose="02020603050405020304" pitchFamily="18" charset="0"/>
              <a:cs typeface="Arial" panose="020B0604020202020204" pitchFamily="34" charset="0"/>
            </a:rPr>
            <a:t>1.1 Co-design workplan with TMD </a:t>
          </a:r>
          <a:r>
            <a:rPr lang="en-GB" sz="1100" kern="1200">
              <a:effectLst/>
              <a:ea typeface="Times New Roman" panose="02020603050405020304" pitchFamily="18" charset="0"/>
              <a:cs typeface="Arial" panose="020B0604020202020204" pitchFamily="34" charset="0"/>
            </a:rPr>
            <a:t>including detailed activities and timeline according to the NFCS steps 1-3</a:t>
          </a:r>
          <a:endParaRPr lang="en-US" sz="1100" kern="1200"/>
        </a:p>
        <a:p>
          <a:pPr marL="0" lvl="0" indent="0" algn="l" defTabSz="533400">
            <a:lnSpc>
              <a:spcPct val="90000"/>
            </a:lnSpc>
            <a:spcBef>
              <a:spcPct val="0"/>
            </a:spcBef>
            <a:spcAft>
              <a:spcPct val="35000"/>
            </a:spcAft>
            <a:buNone/>
          </a:pPr>
          <a:r>
            <a:rPr lang="en-GB" sz="1200" b="1" kern="1200">
              <a:effectLst/>
              <a:ea typeface="Times New Roman" panose="02020603050405020304" pitchFamily="18" charset="0"/>
              <a:cs typeface="Arial" panose="020B0604020202020204" pitchFamily="34" charset="0"/>
            </a:rPr>
            <a:t>1.2 Build understanding of the NFCS and the role of the National Meteorological and Hydrological Service in Thailand </a:t>
          </a:r>
          <a:r>
            <a:rPr lang="en-GB" sz="1100" kern="1200">
              <a:effectLst/>
              <a:ea typeface="Times New Roman" panose="02020603050405020304" pitchFamily="18" charset="0"/>
              <a:cs typeface="Arial" panose="020B0604020202020204" pitchFamily="34" charset="0"/>
            </a:rPr>
            <a:t>through a desk-based review of key climate-related legislations or policy documents in Thailand or within the WMO landscape</a:t>
          </a:r>
          <a:endParaRPr lang="en-US" sz="1100" kern="1200">
            <a:effectLst/>
            <a:ea typeface="Times New Roman" panose="02020603050405020304" pitchFamily="18" charset="0"/>
          </a:endParaRPr>
        </a:p>
        <a:p>
          <a:pPr marL="0" lvl="0" indent="0" algn="l" defTabSz="533400">
            <a:lnSpc>
              <a:spcPct val="90000"/>
            </a:lnSpc>
            <a:spcBef>
              <a:spcPct val="0"/>
            </a:spcBef>
            <a:spcAft>
              <a:spcPct val="35000"/>
            </a:spcAft>
            <a:buNone/>
          </a:pPr>
          <a:r>
            <a:rPr lang="en-GB" sz="1200" b="1" kern="1200">
              <a:effectLst/>
              <a:ea typeface="Times New Roman" panose="02020603050405020304" pitchFamily="18" charset="0"/>
              <a:cs typeface="Arial" panose="020B0604020202020204" pitchFamily="34" charset="0"/>
            </a:rPr>
            <a:t>1.3 Assess and facilitate discussions on mandates within TMD and between Thai agencies</a:t>
          </a:r>
          <a:r>
            <a:rPr lang="en-GB" sz="1100" kern="1200">
              <a:effectLst/>
              <a:ea typeface="Times New Roman" panose="02020603050405020304" pitchFamily="18" charset="0"/>
              <a:cs typeface="Arial" panose="020B0604020202020204" pitchFamily="34" charset="0"/>
            </a:rPr>
            <a:t>, supporting the clarification of governance arrangements for climate services in the sector</a:t>
          </a:r>
          <a:endParaRPr lang="en-US" sz="1100" kern="1200">
            <a:effectLst/>
            <a:ea typeface="Times New Roman" panose="02020603050405020304" pitchFamily="18" charset="0"/>
          </a:endParaRPr>
        </a:p>
      </dsp:txBody>
      <dsp:txXfrm>
        <a:off x="1038518" y="1113958"/>
        <a:ext cx="3024694" cy="2755149"/>
      </dsp:txXfrm>
    </dsp:sp>
    <dsp:sp modelId="{70D7DEB7-BF6E-47C2-9C1C-F6910437CF24}">
      <dsp:nvSpPr>
        <dsp:cNvPr id="0" name=""/>
        <dsp:cNvSpPr/>
      </dsp:nvSpPr>
      <dsp:spPr>
        <a:xfrm>
          <a:off x="4063213" y="487788"/>
          <a:ext cx="6795742" cy="1430229"/>
        </a:xfrm>
        <a:prstGeom prst="rightArrow">
          <a:avLst>
            <a:gd name="adj1" fmla="val 50000"/>
            <a:gd name="adj2" fmla="val 5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254000" bIns="227049" numCol="1" spcCol="1270" anchor="ctr" anchorCtr="0">
          <a:noAutofit/>
        </a:bodyPr>
        <a:lstStyle/>
        <a:p>
          <a:pPr marL="0" lvl="0" indent="0" algn="l" defTabSz="577850">
            <a:lnSpc>
              <a:spcPct val="90000"/>
            </a:lnSpc>
            <a:spcBef>
              <a:spcPct val="0"/>
            </a:spcBef>
            <a:spcAft>
              <a:spcPct val="35000"/>
            </a:spcAft>
            <a:buNone/>
          </a:pPr>
          <a:r>
            <a:rPr lang="en-US" sz="1300" b="0" i="0" kern="1200"/>
            <a:t>2. </a:t>
          </a:r>
          <a:r>
            <a:rPr lang="en-GB" sz="1300" b="1" kern="1200">
              <a:effectLst/>
              <a:ea typeface="Times New Roman" panose="02020603050405020304" pitchFamily="18" charset="0"/>
              <a:cs typeface="Arial" panose="020B0604020202020204" pitchFamily="34" charset="0"/>
            </a:rPr>
            <a:t>Conduct the baseline assessment and facilitate sectoral consultation workshop for human settlements and security in Thailand</a:t>
          </a:r>
          <a:endParaRPr lang="en-US" sz="1300" kern="1200"/>
        </a:p>
      </dsp:txBody>
      <dsp:txXfrm>
        <a:off x="4063213" y="845345"/>
        <a:ext cx="6438185" cy="715115"/>
      </dsp:txXfrm>
    </dsp:sp>
    <dsp:sp modelId="{225CA38E-F4CA-4642-AA44-FDC516B15718}">
      <dsp:nvSpPr>
        <dsp:cNvPr id="0" name=""/>
        <dsp:cNvSpPr/>
      </dsp:nvSpPr>
      <dsp:spPr>
        <a:xfrm>
          <a:off x="4063213" y="1590701"/>
          <a:ext cx="3024694" cy="2755149"/>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b="1" kern="1200">
              <a:effectLst/>
              <a:ea typeface="Times New Roman" panose="02020603050405020304" pitchFamily="18" charset="0"/>
              <a:cs typeface="Arial" panose="020B0604020202020204" pitchFamily="34" charset="0"/>
            </a:rPr>
            <a:t>2.1 Identify key stakeholders </a:t>
          </a:r>
          <a:r>
            <a:rPr lang="en-GB" sz="1100" kern="1200">
              <a:effectLst/>
              <a:ea typeface="Times New Roman" panose="02020603050405020304" pitchFamily="18" charset="0"/>
              <a:cs typeface="Arial" panose="020B0604020202020204" pitchFamily="34" charset="0"/>
            </a:rPr>
            <a:t>at national and sub-national level for the sector </a:t>
          </a:r>
          <a:r>
            <a:rPr lang="en-GB" sz="1100" b="1" kern="1200">
              <a:effectLst/>
              <a:ea typeface="Times New Roman" panose="02020603050405020304" pitchFamily="18" charset="0"/>
              <a:cs typeface="Arial" panose="020B0604020202020204" pitchFamily="34" charset="0"/>
            </a:rPr>
            <a:t>(NFCS Step 1)</a:t>
          </a:r>
          <a:endParaRPr lang="en-US" sz="1100" b="1" kern="1200"/>
        </a:p>
        <a:p>
          <a:pPr marL="0" lvl="0" indent="0" algn="l" defTabSz="533400">
            <a:lnSpc>
              <a:spcPct val="90000"/>
            </a:lnSpc>
            <a:spcBef>
              <a:spcPct val="0"/>
            </a:spcBef>
            <a:spcAft>
              <a:spcPct val="35000"/>
            </a:spcAft>
            <a:buNone/>
          </a:pPr>
          <a:r>
            <a:rPr lang="en-GB" sz="1200" b="1" kern="1200">
              <a:effectLst/>
              <a:ea typeface="Times New Roman" panose="02020603050405020304" pitchFamily="18" charset="0"/>
              <a:cs typeface="Arial" panose="020B0604020202020204" pitchFamily="34" charset="0"/>
            </a:rPr>
            <a:t>2.2 Map and assess baseline capacities </a:t>
          </a:r>
          <a:r>
            <a:rPr lang="en-GB" sz="1100" kern="1200">
              <a:effectLst/>
              <a:ea typeface="Times New Roman" panose="02020603050405020304" pitchFamily="18" charset="0"/>
              <a:cs typeface="Arial" panose="020B0604020202020204" pitchFamily="34" charset="0"/>
            </a:rPr>
            <a:t>for urban climate services in Thailand through participatory methods (e.g., questionnaires, key informant interviews, focus group discussions) </a:t>
          </a:r>
          <a:r>
            <a:rPr lang="en-GB" sz="1100" b="1" kern="1200">
              <a:effectLst/>
              <a:ea typeface="Times New Roman" panose="02020603050405020304" pitchFamily="18" charset="0"/>
              <a:cs typeface="Arial" panose="020B0604020202020204" pitchFamily="34" charset="0"/>
            </a:rPr>
            <a:t>(NFCS Step 1)</a:t>
          </a:r>
          <a:endParaRPr lang="en-US" sz="1100" b="1" kern="1200">
            <a:effectLst/>
            <a:ea typeface="Times New Roman" panose="02020603050405020304" pitchFamily="18" charset="0"/>
          </a:endParaRPr>
        </a:p>
        <a:p>
          <a:pPr marL="0" lvl="0" indent="0" algn="l" defTabSz="533400">
            <a:lnSpc>
              <a:spcPct val="90000"/>
            </a:lnSpc>
            <a:spcBef>
              <a:spcPct val="0"/>
            </a:spcBef>
            <a:spcAft>
              <a:spcPct val="35000"/>
            </a:spcAft>
            <a:buNone/>
          </a:pPr>
          <a:r>
            <a:rPr lang="en-GB" sz="1200" b="1" kern="1200">
              <a:effectLst/>
              <a:ea typeface="Times New Roman" panose="02020603050405020304" pitchFamily="18" charset="0"/>
              <a:cs typeface="Arial" panose="020B0604020202020204" pitchFamily="34" charset="0"/>
            </a:rPr>
            <a:t>2.3 Organize and facilitate sectoral consultation workshops </a:t>
          </a:r>
          <a:r>
            <a:rPr lang="en-GB" sz="1100" kern="1200">
              <a:effectLst/>
              <a:ea typeface="Times New Roman" panose="02020603050405020304" pitchFamily="18" charset="0"/>
              <a:cs typeface="Arial" panose="020B0604020202020204" pitchFamily="34" charset="0"/>
            </a:rPr>
            <a:t>for the sector with identified key stakeholders </a:t>
          </a:r>
          <a:r>
            <a:rPr lang="en-GB" sz="1100" b="1" kern="1200">
              <a:effectLst/>
              <a:ea typeface="Times New Roman" panose="02020603050405020304" pitchFamily="18" charset="0"/>
              <a:cs typeface="Arial" panose="020B0604020202020204" pitchFamily="34" charset="0"/>
            </a:rPr>
            <a:t>(NFCS Step 2) </a:t>
          </a:r>
          <a:r>
            <a:rPr lang="en-GB" sz="1100" kern="1200">
              <a:effectLst/>
              <a:ea typeface="Times New Roman" panose="02020603050405020304" pitchFamily="18" charset="0"/>
              <a:cs typeface="Arial" panose="020B0604020202020204" pitchFamily="34" charset="0"/>
            </a:rPr>
            <a:t>– </a:t>
          </a:r>
          <a:r>
            <a:rPr lang="en-GB" sz="1100" b="1" kern="1200">
              <a:effectLst/>
              <a:ea typeface="Times New Roman" panose="02020603050405020304" pitchFamily="18" charset="0"/>
              <a:cs typeface="Arial" panose="020B0604020202020204" pitchFamily="34" charset="0"/>
            </a:rPr>
            <a:t>Mar 2026</a:t>
          </a:r>
          <a:endParaRPr lang="en-US" sz="1100" b="1" kern="1200">
            <a:effectLst/>
            <a:ea typeface="Times New Roman" panose="02020603050405020304" pitchFamily="18" charset="0"/>
          </a:endParaRPr>
        </a:p>
      </dsp:txBody>
      <dsp:txXfrm>
        <a:off x="4063213" y="1590701"/>
        <a:ext cx="3024694" cy="2755149"/>
      </dsp:txXfrm>
    </dsp:sp>
    <dsp:sp modelId="{B4C3EF1F-2377-436D-B48A-939759C83013}">
      <dsp:nvSpPr>
        <dsp:cNvPr id="0" name=""/>
        <dsp:cNvSpPr/>
      </dsp:nvSpPr>
      <dsp:spPr>
        <a:xfrm>
          <a:off x="7087907" y="964531"/>
          <a:ext cx="3771047" cy="1430229"/>
        </a:xfrm>
        <a:prstGeom prst="rightArrow">
          <a:avLst>
            <a:gd name="adj1" fmla="val 50000"/>
            <a:gd name="adj2" fmla="val 5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254000" bIns="227049" numCol="1" spcCol="1270" anchor="ctr" anchorCtr="0">
          <a:noAutofit/>
        </a:bodyPr>
        <a:lstStyle/>
        <a:p>
          <a:pPr marL="0" lvl="0" indent="0" algn="l" defTabSz="577850">
            <a:lnSpc>
              <a:spcPct val="90000"/>
            </a:lnSpc>
            <a:spcBef>
              <a:spcPct val="0"/>
            </a:spcBef>
            <a:spcAft>
              <a:spcPct val="35000"/>
            </a:spcAft>
            <a:buNone/>
          </a:pPr>
          <a:r>
            <a:rPr lang="en-US" sz="1300" b="0" i="0" kern="1200"/>
            <a:t>3. Develop the strategic roadmap and costed action plan of the NFCS process</a:t>
          </a:r>
          <a:endParaRPr lang="en-US" sz="1300" kern="1200">
            <a:effectLst/>
            <a:ea typeface="Times New Roman" panose="02020603050405020304" pitchFamily="18" charset="0"/>
          </a:endParaRPr>
        </a:p>
      </dsp:txBody>
      <dsp:txXfrm>
        <a:off x="7087907" y="1322088"/>
        <a:ext cx="3413490" cy="715115"/>
      </dsp:txXfrm>
    </dsp:sp>
    <dsp:sp modelId="{FC19E196-AAAA-4434-8BE2-D568352DD524}">
      <dsp:nvSpPr>
        <dsp:cNvPr id="0" name=""/>
        <dsp:cNvSpPr/>
      </dsp:nvSpPr>
      <dsp:spPr>
        <a:xfrm>
          <a:off x="7087907" y="2067445"/>
          <a:ext cx="3024694" cy="2714827"/>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b="1" kern="1200">
              <a:effectLst/>
              <a:ea typeface="Times New Roman" panose="02020603050405020304" pitchFamily="18" charset="0"/>
              <a:cs typeface="Arial" panose="020B0604020202020204" pitchFamily="34" charset="0"/>
            </a:rPr>
            <a:t>3.1 Support the establishment of a task force </a:t>
          </a:r>
          <a:r>
            <a:rPr lang="en-GB" sz="1100" kern="1200">
              <a:effectLst/>
              <a:ea typeface="Times New Roman" panose="02020603050405020304" pitchFamily="18" charset="0"/>
              <a:cs typeface="Arial" panose="020B0604020202020204" pitchFamily="34" charset="0"/>
            </a:rPr>
            <a:t>for strategic governance of the human settlement and security sector including TMD staff and key stakeholders </a:t>
          </a:r>
          <a:r>
            <a:rPr lang="en-GB" sz="1100" b="1" kern="1200">
              <a:effectLst/>
              <a:ea typeface="Times New Roman" panose="02020603050405020304" pitchFamily="18" charset="0"/>
              <a:cs typeface="Arial" panose="020B0604020202020204" pitchFamily="34" charset="0"/>
            </a:rPr>
            <a:t>(NFCS Step 3)</a:t>
          </a:r>
          <a:endParaRPr lang="en-US" sz="1100" b="1" kern="1200"/>
        </a:p>
        <a:p>
          <a:pPr marL="0" lvl="0" indent="0" algn="l" defTabSz="533400">
            <a:lnSpc>
              <a:spcPct val="90000"/>
            </a:lnSpc>
            <a:spcBef>
              <a:spcPct val="0"/>
            </a:spcBef>
            <a:spcAft>
              <a:spcPct val="35000"/>
            </a:spcAft>
            <a:buNone/>
          </a:pPr>
          <a:r>
            <a:rPr lang="en-GB" sz="1200" b="1" kern="1200">
              <a:effectLst/>
              <a:ea typeface="Times New Roman" panose="02020603050405020304" pitchFamily="18" charset="0"/>
              <a:cs typeface="Arial" panose="020B0604020202020204" pitchFamily="34" charset="0"/>
            </a:rPr>
            <a:t>3.2 Draft strategic roadmap and costed action plan </a:t>
          </a:r>
          <a:r>
            <a:rPr lang="en-GB" sz="1100" kern="1200">
              <a:effectLst/>
              <a:ea typeface="Times New Roman" panose="02020603050405020304" pitchFamily="18" charset="0"/>
              <a:cs typeface="Arial" panose="020B0604020202020204" pitchFamily="34" charset="0"/>
            </a:rPr>
            <a:t>alongside task force linking to related priorities and development plans in Thailand and ensuring the documents reflect shared ownership and stakeholder contributions (</a:t>
          </a:r>
          <a:r>
            <a:rPr lang="en-GB" sz="1100" b="1" kern="1200">
              <a:effectLst/>
              <a:ea typeface="Times New Roman" panose="02020603050405020304" pitchFamily="18" charset="0"/>
              <a:cs typeface="Arial" panose="020B0604020202020204" pitchFamily="34" charset="0"/>
            </a:rPr>
            <a:t>NFCS Step 3)</a:t>
          </a:r>
          <a:endParaRPr lang="en-US" sz="1100" b="1" kern="1200">
            <a:effectLst/>
            <a:ea typeface="Times New Roman" panose="02020603050405020304" pitchFamily="18" charset="0"/>
          </a:endParaRPr>
        </a:p>
        <a:p>
          <a:pPr marL="0" lvl="0" indent="0" algn="l" defTabSz="533400">
            <a:lnSpc>
              <a:spcPct val="90000"/>
            </a:lnSpc>
            <a:spcBef>
              <a:spcPct val="0"/>
            </a:spcBef>
            <a:spcAft>
              <a:spcPct val="35000"/>
            </a:spcAft>
            <a:buNone/>
          </a:pPr>
          <a:r>
            <a:rPr lang="en-GB" sz="1200" b="1" kern="1200">
              <a:effectLst/>
              <a:ea typeface="Times New Roman" panose="02020603050405020304" pitchFamily="18" charset="0"/>
              <a:cs typeface="Arial" panose="020B0604020202020204" pitchFamily="34" charset="0"/>
            </a:rPr>
            <a:t>3.3 Organize and facilitate a validation workshop </a:t>
          </a:r>
          <a:r>
            <a:rPr lang="en-GB" sz="1100" kern="1200">
              <a:effectLst/>
              <a:ea typeface="Times New Roman" panose="02020603050405020304" pitchFamily="18" charset="0"/>
              <a:cs typeface="Arial" panose="020B0604020202020204" pitchFamily="34" charset="0"/>
            </a:rPr>
            <a:t>to gather feedback and finalize the strategic roadmap and costed action plan </a:t>
          </a:r>
          <a:r>
            <a:rPr lang="en-GB" sz="1100" b="1" kern="1200">
              <a:effectLst/>
              <a:ea typeface="Times New Roman" panose="02020603050405020304" pitchFamily="18" charset="0"/>
              <a:cs typeface="Arial" panose="020B0604020202020204" pitchFamily="34" charset="0"/>
            </a:rPr>
            <a:t>(NFCS Step 3) </a:t>
          </a:r>
          <a:r>
            <a:rPr lang="en-GB" sz="1100" kern="1200">
              <a:effectLst/>
              <a:ea typeface="Times New Roman" panose="02020603050405020304" pitchFamily="18" charset="0"/>
              <a:cs typeface="Arial" panose="020B0604020202020204" pitchFamily="34" charset="0"/>
            </a:rPr>
            <a:t>– </a:t>
          </a:r>
          <a:r>
            <a:rPr lang="en-GB" sz="1100" b="1" kern="1200">
              <a:effectLst/>
              <a:ea typeface="Times New Roman" panose="02020603050405020304" pitchFamily="18" charset="0"/>
              <a:cs typeface="Arial" panose="020B0604020202020204" pitchFamily="34" charset="0"/>
            </a:rPr>
            <a:t>May 2026</a:t>
          </a:r>
          <a:endParaRPr lang="en-US" sz="1100" b="1" kern="1200">
            <a:effectLst/>
            <a:ea typeface="Times New Roman" panose="02020603050405020304" pitchFamily="18" charset="0"/>
          </a:endParaRPr>
        </a:p>
      </dsp:txBody>
      <dsp:txXfrm>
        <a:off x="7087907" y="2067445"/>
        <a:ext cx="3024694" cy="2714827"/>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03D62C7-4473-C352-F590-31B1C52E4D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020F0A7-2ACB-145E-811B-2F53CD8352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D47814-C197-4D86-9A56-D83F18934F26}" type="datetimeFigureOut">
              <a:rPr lang="en-US" smtClean="0"/>
              <a:t>11/25/2025</a:t>
            </a:fld>
            <a:endParaRPr lang="en-US"/>
          </a:p>
        </p:txBody>
      </p:sp>
      <p:sp>
        <p:nvSpPr>
          <p:cNvPr id="4" name="Footer Placeholder 3">
            <a:extLst>
              <a:ext uri="{FF2B5EF4-FFF2-40B4-BE49-F238E27FC236}">
                <a16:creationId xmlns:a16="http://schemas.microsoft.com/office/drawing/2014/main" id="{A18AC8F3-0890-3DED-7B42-E8CFC166AA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4188D2-BA71-BA60-0875-8FC63FD30A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41271E-62D4-40C6-BEB9-9D4CE4710A2C}" type="slidenum">
              <a:rPr lang="en-US" smtClean="0"/>
              <a:t>‹#›</a:t>
            </a:fld>
            <a:endParaRPr lang="en-US"/>
          </a:p>
        </p:txBody>
      </p:sp>
    </p:spTree>
    <p:extLst>
      <p:ext uri="{BB962C8B-B14F-4D97-AF65-F5344CB8AC3E}">
        <p14:creationId xmlns:p14="http://schemas.microsoft.com/office/powerpoint/2010/main" val="34045815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5T07:36:06.956"/>
    </inkml:context>
    <inkml:brush xml:id="br0">
      <inkml:brushProperty name="width" value="0.1" units="cm"/>
      <inkml:brushProperty name="height" value="0.1" units="cm"/>
      <inkml:brushProperty name="color" value="#E71224"/>
    </inkml:brush>
  </inkml:definitions>
  <inkml:trace contextRef="#ctx0" brushRef="#br0">0 636 24575,'17'-3'0,"1"0"0,-1-1 0,-1-1 0,1-1 0,-1 0 0,0-1 0,0 0 0,20-14 0,5 0 0,39-19 0,136-46 0,-188 77 0,0 1 0,0 2 0,0 1 0,1 1 0,0 1 0,-1 2 0,1 0 0,0 3 0,36 5 0,-50-4 0,-1 1 0,1 1 0,-1 1 0,1 0 0,-2 1 0,1 0 0,-1 1 0,0 0 0,-1 2 0,0-1 0,0 1 0,-1 1 0,0 0 0,-1 0 0,0 1 0,-1 1 0,0 0 0,-1 0 0,-1 0 0,7 17 0,-2-2 0,-1 1 0,-2 1 0,0 0 0,-2 0 0,-2 0 0,0 1 0,-2 0 0,-2 0 0,-2 35 0,1-60 0,0 1 0,-1-1 0,0 0 0,-1 0 0,1 1 0,-1-1 0,0 0 0,0 0 0,-1-1 0,0 1 0,0 0 0,0-1 0,-1 0 0,1 0 0,-1 0 0,-1 0 0,1 0 0,-1-1 0,0 0 0,1 0 0,-12 6 0,8-6 0,-1 0 0,1-1 0,-1 0 0,0-1 0,0 0 0,0 0 0,0-1 0,0 0 0,-1 0 0,1-1 0,0-1 0,0 1 0,0-1 0,-16-4 0,12 2 0,1-1 0,-1 0 0,0-1 0,1 0 0,0-1 0,0-1 0,1 1 0,0-2 0,0 0 0,1 0 0,-1-1 0,2 0 0,-1 0 0,2-1 0,-1-1 0,1 1 0,-7-14 0,10 15 0,0-1 0,1-1 0,0 1 0,1 0 0,0-1 0,0 0 0,1 0 0,1 0 0,0 0 0,0 0 0,1 0 0,0 0 0,1 0 0,1 0 0,0 1 0,0-1 0,1 0 0,0 1 0,1-1 0,0 1 0,6-11 0,5-4 0,1 0 0,1 2 0,1 0 0,0 1 0,2 1 0,1 0 0,0 2 0,2 1 0,0 0 0,1 2 0,46-24 0,-11 11 0,0 3 0,2 3 0,1 2 0,78-15 0,-62 19 0,2 2 0,0 4 0,88 0 0,-149 11 0,0-1 0,0 0 0,0-2 0,0 0 0,0-1 0,33-13 0,-52 17 0,1-1 0,-1 1 0,0-1 0,1 1 0,-1-1 0,0 1 0,1-1 0,-1 0 0,0 1 0,0-1 0,0 1 0,1-1 0,-1 0 0,0 1 0,0-1 0,0 0 0,0 1 0,0-1 0,0 0 0,-1 1 0,1-1 0,0 0 0,0 1 0,0-1 0,0 0 0,-1 1 0,1-1 0,0 1 0,-1-1 0,1 1 0,0-1 0,-1 1 0,1-1 0,-1 1 0,1-1 0,-1 1 0,1-1 0,-1 1 0,1 0 0,-1-1 0,1 1 0,-2-1 0,-28-24 0,26 22 0,-192-152 0,305 226 0,34 23 0,-117-75 0,-17-13 0,1 0 0,-2 1 0,1 1 0,-1-1 0,10 12 0,-18-18 0,1 0 0,-1 0 0,1 0 0,-1 0 0,0 1 0,1-1 0,-1 0 0,0 0 0,0 0 0,0 0 0,1 1 0,-1-1 0,0 0 0,-1 0 0,1 0 0,0 0 0,0 1 0,0-1 0,-1 0 0,1 0 0,-1 0 0,1 0 0,-1 0 0,1 0 0,-1 0 0,0 0 0,1 0 0,-1 0 0,0 0 0,0 0 0,0 0 0,1-1 0,-1 1 0,0 0 0,0-1 0,0 1 0,0 0 0,-1-1 0,1 1 0,-1-1 0,-54 26 0,44-21 0,-11 5 0,0 1 0,1 1 0,0 1 0,1 1 0,1 0 0,0 2 0,1 1 0,0 0 0,2 1 0,-26 34 0,25-30-1365,1-5-5461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740B3-7460-48B5-97FB-4AA1554AC189}" type="datetimeFigureOut">
              <a:rPr lang="en-US" smtClean="0"/>
              <a:t>11/25/2025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BC6FF-2C1E-4C81-ADC7-40A384FE2DEA}" type="slidenum">
              <a:rPr lang="en-US" smtClean="0"/>
              <a:t>‹#›</a:t>
            </a:fld>
            <a:endParaRPr lang="en-US"/>
          </a:p>
        </p:txBody>
      </p:sp>
    </p:spTree>
    <p:extLst>
      <p:ext uri="{BB962C8B-B14F-4D97-AF65-F5344CB8AC3E}">
        <p14:creationId xmlns:p14="http://schemas.microsoft.com/office/powerpoint/2010/main" val="1863948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sz="1200"/>
              <a:t>To systematically provide the necessary scientific information and institutional coordination required to achieve the adaptation goals outlined in the National Adaptation Plan (NAP)</a:t>
            </a:r>
          </a:p>
          <a:p>
            <a:pPr marL="342900" indent="-342900">
              <a:buFont typeface="+mj-lt"/>
              <a:buAutoNum type="arabicPeriod"/>
            </a:pPr>
            <a:endParaRPr lang="en-US" sz="1200"/>
          </a:p>
          <a:p>
            <a:pPr marL="342900" indent="-342900">
              <a:buFont typeface="+mj-lt"/>
              <a:buAutoNum type="arabicPeriod"/>
            </a:pPr>
            <a:r>
              <a:rPr lang="en-US" sz="1200"/>
              <a:t>To create a robust and coordinated information delivery system that links the scientific understanding of climate threats (TMD's mandate) to the planning and disaster management responsibilities of urban and security agencies (DPT and DDPM's mandates), thereby building resilience against the increasing severity of climate impacts</a:t>
            </a:r>
          </a:p>
          <a:p>
            <a:endParaRPr lang="en-US"/>
          </a:p>
        </p:txBody>
      </p:sp>
      <p:sp>
        <p:nvSpPr>
          <p:cNvPr id="4" name="Slide Number Placeholder 3"/>
          <p:cNvSpPr>
            <a:spLocks noGrp="1"/>
          </p:cNvSpPr>
          <p:nvPr>
            <p:ph type="sldNum" sz="quarter" idx="5"/>
          </p:nvPr>
        </p:nvSpPr>
        <p:spPr/>
        <p:txBody>
          <a:bodyPr/>
          <a:lstStyle/>
          <a:p>
            <a:fld id="{C58BC6FF-2C1E-4C81-ADC7-40A384FE2DEA}" type="slidenum">
              <a:rPr lang="en-US" smtClean="0"/>
              <a:t>14</a:t>
            </a:fld>
            <a:endParaRPr lang="en-US"/>
          </a:p>
        </p:txBody>
      </p:sp>
    </p:spTree>
    <p:extLst>
      <p:ext uri="{BB962C8B-B14F-4D97-AF65-F5344CB8AC3E}">
        <p14:creationId xmlns:p14="http://schemas.microsoft.com/office/powerpoint/2010/main" val="1431066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8BC6FF-2C1E-4C81-ADC7-40A384FE2DEA}" type="slidenum">
              <a:rPr lang="en-US" smtClean="0"/>
              <a:t>19</a:t>
            </a:fld>
            <a:endParaRPr lang="en-US"/>
          </a:p>
        </p:txBody>
      </p:sp>
    </p:spTree>
    <p:extLst>
      <p:ext uri="{BB962C8B-B14F-4D97-AF65-F5344CB8AC3E}">
        <p14:creationId xmlns:p14="http://schemas.microsoft.com/office/powerpoint/2010/main" val="1529373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hart" Target="../charts/chart6.xml"/><Relationship Id="rId1" Type="http://schemas.openxmlformats.org/officeDocument/2006/relationships/slideMaster" Target="../slideMasters/slideMaster4.xml"/><Relationship Id="rId4" Type="http://schemas.openxmlformats.org/officeDocument/2006/relationships/image" Target="../media/image316.png"/></Relationships>
</file>

<file path=ppt/slideLayouts/_rels/slideLayout101.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4.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102.xml.rels><?xml version="1.0" encoding="UTF-8" standalone="yes"?>
<Relationships xmlns="http://schemas.openxmlformats.org/package/2006/relationships"><Relationship Id="rId13" Type="http://schemas.openxmlformats.org/officeDocument/2006/relationships/image" Target="../media/image229.svg"/><Relationship Id="rId18" Type="http://schemas.openxmlformats.org/officeDocument/2006/relationships/image" Target="../media/image238.png"/><Relationship Id="rId26" Type="http://schemas.openxmlformats.org/officeDocument/2006/relationships/image" Target="../media/image122.png"/><Relationship Id="rId39" Type="http://schemas.openxmlformats.org/officeDocument/2006/relationships/image" Target="../media/image119.svg"/><Relationship Id="rId21" Type="http://schemas.openxmlformats.org/officeDocument/2006/relationships/image" Target="../media/image241.svg"/><Relationship Id="rId34" Type="http://schemas.openxmlformats.org/officeDocument/2006/relationships/image" Target="../media/image248.png"/><Relationship Id="rId42" Type="http://schemas.openxmlformats.org/officeDocument/2006/relationships/image" Target="../media/image250.png"/><Relationship Id="rId47" Type="http://schemas.openxmlformats.org/officeDocument/2006/relationships/image" Target="../media/image255.svg"/><Relationship Id="rId50" Type="http://schemas.openxmlformats.org/officeDocument/2006/relationships/image" Target="../media/image258.png"/><Relationship Id="rId7" Type="http://schemas.openxmlformats.org/officeDocument/2006/relationships/image" Target="../media/image211.svg"/><Relationship Id="rId2" Type="http://schemas.openxmlformats.org/officeDocument/2006/relationships/image" Target="../media/image206.png"/><Relationship Id="rId16" Type="http://schemas.openxmlformats.org/officeDocument/2006/relationships/image" Target="../media/image236.png"/><Relationship Id="rId29" Type="http://schemas.openxmlformats.org/officeDocument/2006/relationships/image" Target="../media/image185.svg"/><Relationship Id="rId11" Type="http://schemas.openxmlformats.org/officeDocument/2006/relationships/image" Target="../media/image227.svg"/><Relationship Id="rId24" Type="http://schemas.openxmlformats.org/officeDocument/2006/relationships/image" Target="../media/image120.png"/><Relationship Id="rId32" Type="http://schemas.openxmlformats.org/officeDocument/2006/relationships/image" Target="../media/image246.png"/><Relationship Id="rId37" Type="http://schemas.openxmlformats.org/officeDocument/2006/relationships/image" Target="../media/image199.svg"/><Relationship Id="rId40" Type="http://schemas.openxmlformats.org/officeDocument/2006/relationships/image" Target="../media/image204.png"/><Relationship Id="rId45" Type="http://schemas.openxmlformats.org/officeDocument/2006/relationships/image" Target="../media/image253.svg"/><Relationship Id="rId5" Type="http://schemas.openxmlformats.org/officeDocument/2006/relationships/image" Target="../media/image209.svg"/><Relationship Id="rId15" Type="http://schemas.openxmlformats.org/officeDocument/2006/relationships/image" Target="../media/image235.svg"/><Relationship Id="rId23" Type="http://schemas.openxmlformats.org/officeDocument/2006/relationships/image" Target="../media/image243.svg"/><Relationship Id="rId28" Type="http://schemas.openxmlformats.org/officeDocument/2006/relationships/image" Target="../media/image184.png"/><Relationship Id="rId36" Type="http://schemas.openxmlformats.org/officeDocument/2006/relationships/image" Target="../media/image198.png"/><Relationship Id="rId49" Type="http://schemas.openxmlformats.org/officeDocument/2006/relationships/image" Target="../media/image257.svg"/><Relationship Id="rId10" Type="http://schemas.openxmlformats.org/officeDocument/2006/relationships/image" Target="../media/image226.png"/><Relationship Id="rId19" Type="http://schemas.openxmlformats.org/officeDocument/2006/relationships/image" Target="../media/image239.svg"/><Relationship Id="rId31" Type="http://schemas.openxmlformats.org/officeDocument/2006/relationships/image" Target="../media/image245.svg"/><Relationship Id="rId44" Type="http://schemas.openxmlformats.org/officeDocument/2006/relationships/image" Target="../media/image252.png"/><Relationship Id="rId4" Type="http://schemas.openxmlformats.org/officeDocument/2006/relationships/image" Target="../media/image208.png"/><Relationship Id="rId9" Type="http://schemas.openxmlformats.org/officeDocument/2006/relationships/image" Target="../media/image225.svg"/><Relationship Id="rId14" Type="http://schemas.openxmlformats.org/officeDocument/2006/relationships/image" Target="../media/image234.png"/><Relationship Id="rId22" Type="http://schemas.openxmlformats.org/officeDocument/2006/relationships/image" Target="../media/image242.png"/><Relationship Id="rId27" Type="http://schemas.openxmlformats.org/officeDocument/2006/relationships/image" Target="../media/image123.svg"/><Relationship Id="rId30" Type="http://schemas.openxmlformats.org/officeDocument/2006/relationships/image" Target="../media/image244.png"/><Relationship Id="rId35" Type="http://schemas.openxmlformats.org/officeDocument/2006/relationships/image" Target="../media/image249.svg"/><Relationship Id="rId43" Type="http://schemas.openxmlformats.org/officeDocument/2006/relationships/image" Target="../media/image251.svg"/><Relationship Id="rId48" Type="http://schemas.openxmlformats.org/officeDocument/2006/relationships/image" Target="../media/image256.png"/><Relationship Id="rId8" Type="http://schemas.openxmlformats.org/officeDocument/2006/relationships/image" Target="../media/image224.png"/><Relationship Id="rId51" Type="http://schemas.openxmlformats.org/officeDocument/2006/relationships/image" Target="../media/image259.svg"/><Relationship Id="rId3" Type="http://schemas.openxmlformats.org/officeDocument/2006/relationships/image" Target="../media/image207.svg"/><Relationship Id="rId12" Type="http://schemas.openxmlformats.org/officeDocument/2006/relationships/image" Target="../media/image228.png"/><Relationship Id="rId17" Type="http://schemas.openxmlformats.org/officeDocument/2006/relationships/image" Target="../media/image237.svg"/><Relationship Id="rId25" Type="http://schemas.openxmlformats.org/officeDocument/2006/relationships/image" Target="../media/image121.svg"/><Relationship Id="rId33" Type="http://schemas.openxmlformats.org/officeDocument/2006/relationships/image" Target="../media/image247.svg"/><Relationship Id="rId38" Type="http://schemas.openxmlformats.org/officeDocument/2006/relationships/image" Target="../media/image118.png"/><Relationship Id="rId46" Type="http://schemas.openxmlformats.org/officeDocument/2006/relationships/image" Target="../media/image254.png"/><Relationship Id="rId20" Type="http://schemas.openxmlformats.org/officeDocument/2006/relationships/image" Target="../media/image240.png"/><Relationship Id="rId41" Type="http://schemas.openxmlformats.org/officeDocument/2006/relationships/image" Target="../media/image205.svg"/><Relationship Id="rId1" Type="http://schemas.openxmlformats.org/officeDocument/2006/relationships/slideMaster" Target="../slideMasters/slideMaster4.xml"/><Relationship Id="rId6" Type="http://schemas.openxmlformats.org/officeDocument/2006/relationships/image" Target="../media/image210.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4.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4.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9.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3" Type="http://schemas.openxmlformats.org/officeDocument/2006/relationships/image" Target="../media/image294.png"/><Relationship Id="rId18" Type="http://schemas.openxmlformats.org/officeDocument/2006/relationships/image" Target="../media/image38.png"/><Relationship Id="rId26" Type="http://schemas.openxmlformats.org/officeDocument/2006/relationships/image" Target="../media/image299.png"/><Relationship Id="rId3" Type="http://schemas.openxmlformats.org/officeDocument/2006/relationships/image" Target="../media/image287.png"/><Relationship Id="rId21" Type="http://schemas.openxmlformats.org/officeDocument/2006/relationships/image" Target="../media/image296.png"/><Relationship Id="rId7" Type="http://schemas.openxmlformats.org/officeDocument/2006/relationships/image" Target="../media/image291.png"/><Relationship Id="rId12" Type="http://schemas.openxmlformats.org/officeDocument/2006/relationships/image" Target="../media/image32.png"/><Relationship Id="rId17" Type="http://schemas.openxmlformats.org/officeDocument/2006/relationships/image" Target="../media/image295.jpeg"/><Relationship Id="rId25" Type="http://schemas.openxmlformats.org/officeDocument/2006/relationships/image" Target="../media/image298.png"/><Relationship Id="rId33" Type="http://schemas.openxmlformats.org/officeDocument/2006/relationships/image" Target="../media/image306.png"/><Relationship Id="rId2" Type="http://schemas.openxmlformats.org/officeDocument/2006/relationships/image" Target="../media/image75.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302.jpeg"/><Relationship Id="rId1" Type="http://schemas.openxmlformats.org/officeDocument/2006/relationships/slideMaster" Target="../slideMasters/slideMaster6.xml"/><Relationship Id="rId6" Type="http://schemas.openxmlformats.org/officeDocument/2006/relationships/image" Target="../media/image290.png"/><Relationship Id="rId11" Type="http://schemas.openxmlformats.org/officeDocument/2006/relationships/image" Target="../media/image31.jpeg"/><Relationship Id="rId24" Type="http://schemas.openxmlformats.org/officeDocument/2006/relationships/image" Target="../media/image297.png"/><Relationship Id="rId32" Type="http://schemas.openxmlformats.org/officeDocument/2006/relationships/image" Target="../media/image305.png"/><Relationship Id="rId5" Type="http://schemas.openxmlformats.org/officeDocument/2006/relationships/image" Target="../media/image289.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301.jpe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30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77.jpeg"/><Relationship Id="rId22" Type="http://schemas.openxmlformats.org/officeDocument/2006/relationships/image" Target="../media/image42.png"/><Relationship Id="rId27" Type="http://schemas.openxmlformats.org/officeDocument/2006/relationships/image" Target="../media/image300.png"/><Relationship Id="rId30" Type="http://schemas.openxmlformats.org/officeDocument/2006/relationships/image" Target="../media/image303.jpeg"/><Relationship Id="rId8" Type="http://schemas.openxmlformats.org/officeDocument/2006/relationships/image" Target="../media/image29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26" Type="http://schemas.openxmlformats.org/officeDocument/2006/relationships/image" Target="../media/image310.svg"/><Relationship Id="rId3" Type="http://schemas.openxmlformats.org/officeDocument/2006/relationships/image" Target="../media/image50.png"/><Relationship Id="rId21" Type="http://schemas.openxmlformats.org/officeDocument/2006/relationships/hyperlink" Target="mailto:boonrod@thecreagy.com" TargetMode="External"/><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309.svg"/><Relationship Id="rId2" Type="http://schemas.openxmlformats.org/officeDocument/2006/relationships/image" Target="../media/image72.jpeg"/><Relationship Id="rId16" Type="http://schemas.openxmlformats.org/officeDocument/2006/relationships/image" Target="../media/image63.svg"/><Relationship Id="rId20" Type="http://schemas.openxmlformats.org/officeDocument/2006/relationships/image" Target="../media/image67.svg"/><Relationship Id="rId29" Type="http://schemas.openxmlformats.org/officeDocument/2006/relationships/image" Target="../media/image313.svg"/><Relationship Id="rId1" Type="http://schemas.openxmlformats.org/officeDocument/2006/relationships/slideMaster" Target="../slideMasters/slideMaster6.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308.sv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307.svg"/><Relationship Id="rId28" Type="http://schemas.openxmlformats.org/officeDocument/2006/relationships/image" Target="../media/image312.svg"/><Relationship Id="rId10" Type="http://schemas.openxmlformats.org/officeDocument/2006/relationships/image" Target="../media/image57.svg"/><Relationship Id="rId19" Type="http://schemas.openxmlformats.org/officeDocument/2006/relationships/image" Target="../media/image66.png"/><Relationship Id="rId31" Type="http://schemas.openxmlformats.org/officeDocument/2006/relationships/image" Target="../media/image69.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hyperlink" Target="mailto:kannikar@thecreagy.com" TargetMode="External"/><Relationship Id="rId27" Type="http://schemas.openxmlformats.org/officeDocument/2006/relationships/image" Target="../media/image311.svg"/><Relationship Id="rId30" Type="http://schemas.openxmlformats.org/officeDocument/2006/relationships/image" Target="../media/image68.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hart" Target="../charts/chart7.xml"/><Relationship Id="rId1" Type="http://schemas.openxmlformats.org/officeDocument/2006/relationships/slideMaster" Target="../slideMasters/slideMaster6.xml"/><Relationship Id="rId5" Type="http://schemas.openxmlformats.org/officeDocument/2006/relationships/chart" Target="../charts/chart8.xml"/><Relationship Id="rId4" Type="http://schemas.openxmlformats.org/officeDocument/2006/relationships/image" Target="../media/image316.png"/></Relationships>
</file>

<file path=ppt/slideLayouts/_rels/slideLayout127.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6.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6.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1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6.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3" Type="http://schemas.openxmlformats.org/officeDocument/2006/relationships/image" Target="../media/image294.png"/><Relationship Id="rId18" Type="http://schemas.openxmlformats.org/officeDocument/2006/relationships/image" Target="../media/image38.png"/><Relationship Id="rId26" Type="http://schemas.openxmlformats.org/officeDocument/2006/relationships/image" Target="../media/image299.png"/><Relationship Id="rId3" Type="http://schemas.openxmlformats.org/officeDocument/2006/relationships/image" Target="../media/image287.png"/><Relationship Id="rId21" Type="http://schemas.openxmlformats.org/officeDocument/2006/relationships/image" Target="../media/image296.png"/><Relationship Id="rId7" Type="http://schemas.openxmlformats.org/officeDocument/2006/relationships/image" Target="../media/image291.png"/><Relationship Id="rId12" Type="http://schemas.openxmlformats.org/officeDocument/2006/relationships/image" Target="../media/image32.png"/><Relationship Id="rId17" Type="http://schemas.openxmlformats.org/officeDocument/2006/relationships/image" Target="../media/image295.jpeg"/><Relationship Id="rId25" Type="http://schemas.openxmlformats.org/officeDocument/2006/relationships/image" Target="../media/image298.png"/><Relationship Id="rId33" Type="http://schemas.openxmlformats.org/officeDocument/2006/relationships/image" Target="../media/image306.png"/><Relationship Id="rId2" Type="http://schemas.openxmlformats.org/officeDocument/2006/relationships/image" Target="../media/image75.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302.jpeg"/><Relationship Id="rId1" Type="http://schemas.openxmlformats.org/officeDocument/2006/relationships/slideMaster" Target="../slideMasters/slideMaster6.xml"/><Relationship Id="rId6" Type="http://schemas.openxmlformats.org/officeDocument/2006/relationships/image" Target="../media/image290.png"/><Relationship Id="rId11" Type="http://schemas.openxmlformats.org/officeDocument/2006/relationships/image" Target="../media/image31.jpeg"/><Relationship Id="rId24" Type="http://schemas.openxmlformats.org/officeDocument/2006/relationships/image" Target="../media/image297.png"/><Relationship Id="rId32" Type="http://schemas.openxmlformats.org/officeDocument/2006/relationships/image" Target="../media/image305.png"/><Relationship Id="rId5" Type="http://schemas.openxmlformats.org/officeDocument/2006/relationships/image" Target="../media/image289.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301.jpe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30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77.jpeg"/><Relationship Id="rId22" Type="http://schemas.openxmlformats.org/officeDocument/2006/relationships/image" Target="../media/image42.png"/><Relationship Id="rId27" Type="http://schemas.openxmlformats.org/officeDocument/2006/relationships/image" Target="../media/image300.png"/><Relationship Id="rId30" Type="http://schemas.openxmlformats.org/officeDocument/2006/relationships/image" Target="../media/image303.jpeg"/><Relationship Id="rId8" Type="http://schemas.openxmlformats.org/officeDocument/2006/relationships/image" Target="../media/image29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325.svg"/><Relationship Id="rId18" Type="http://schemas.openxmlformats.org/officeDocument/2006/relationships/image" Target="../media/image98.png"/><Relationship Id="rId3" Type="http://schemas.openxmlformats.org/officeDocument/2006/relationships/image" Target="../media/image320.svg"/><Relationship Id="rId7" Type="http://schemas.openxmlformats.org/officeDocument/2006/relationships/image" Target="../media/image322.svg"/><Relationship Id="rId12" Type="http://schemas.openxmlformats.org/officeDocument/2006/relationships/image" Target="../media/image92.png"/><Relationship Id="rId17" Type="http://schemas.openxmlformats.org/officeDocument/2006/relationships/image" Target="../media/image327.sv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hyperlink" Target="mailto:boonrod@thecreagy.com" TargetMode="External"/><Relationship Id="rId1" Type="http://schemas.openxmlformats.org/officeDocument/2006/relationships/slideMaster" Target="../slideMasters/slideMaster6.xml"/><Relationship Id="rId6" Type="http://schemas.openxmlformats.org/officeDocument/2006/relationships/image" Target="../media/image86.png"/><Relationship Id="rId11" Type="http://schemas.openxmlformats.org/officeDocument/2006/relationships/image" Target="../media/image324.svg"/><Relationship Id="rId5" Type="http://schemas.openxmlformats.org/officeDocument/2006/relationships/image" Target="../media/image321.svg"/><Relationship Id="rId15" Type="http://schemas.openxmlformats.org/officeDocument/2006/relationships/image" Target="../media/image326.svg"/><Relationship Id="rId10" Type="http://schemas.openxmlformats.org/officeDocument/2006/relationships/image" Target="../media/image90.png"/><Relationship Id="rId19" Type="http://schemas.openxmlformats.org/officeDocument/2006/relationships/image" Target="../media/image328.svg"/><Relationship Id="rId4" Type="http://schemas.openxmlformats.org/officeDocument/2006/relationships/image" Target="../media/image84.png"/><Relationship Id="rId9" Type="http://schemas.openxmlformats.org/officeDocument/2006/relationships/image" Target="../media/image323.svg"/><Relationship Id="rId14" Type="http://schemas.openxmlformats.org/officeDocument/2006/relationships/image" Target="../media/image94.png"/></Relationships>
</file>

<file path=ppt/slideLayouts/_rels/slideLayout141.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0.png"/><Relationship Id="rId21" Type="http://schemas.openxmlformats.org/officeDocument/2006/relationships/hyperlink" Target="mailto:boonrod@thecreagy.com" TargetMode="External"/><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image" Target="../media/image72.jpeg"/><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Master" Target="../slideMasters/slideMaster6.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hyperlink" Target="mailto:kannikar@thecreagy.com" TargetMode="Externa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hart" Target="../charts/chart11.xml"/><Relationship Id="rId1" Type="http://schemas.openxmlformats.org/officeDocument/2006/relationships/slideMaster" Target="../slideMasters/slideMaster6.xml"/><Relationship Id="rId4" Type="http://schemas.openxmlformats.org/officeDocument/2006/relationships/image" Target="../media/image316.png"/></Relationships>
</file>

<file path=ppt/slideLayouts/_rels/slideLayout145.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6.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146.xml.rels><?xml version="1.0" encoding="UTF-8" standalone="yes"?>
<Relationships xmlns="http://schemas.openxmlformats.org/package/2006/relationships"><Relationship Id="rId13" Type="http://schemas.openxmlformats.org/officeDocument/2006/relationships/image" Target="../media/image229.svg"/><Relationship Id="rId18" Type="http://schemas.openxmlformats.org/officeDocument/2006/relationships/image" Target="../media/image238.png"/><Relationship Id="rId26" Type="http://schemas.openxmlformats.org/officeDocument/2006/relationships/image" Target="../media/image122.png"/><Relationship Id="rId39" Type="http://schemas.openxmlformats.org/officeDocument/2006/relationships/image" Target="../media/image119.svg"/><Relationship Id="rId21" Type="http://schemas.openxmlformats.org/officeDocument/2006/relationships/image" Target="../media/image330.svg"/><Relationship Id="rId34" Type="http://schemas.openxmlformats.org/officeDocument/2006/relationships/image" Target="../media/image248.png"/><Relationship Id="rId42" Type="http://schemas.openxmlformats.org/officeDocument/2006/relationships/image" Target="../media/image250.png"/><Relationship Id="rId47" Type="http://schemas.openxmlformats.org/officeDocument/2006/relationships/image" Target="../media/image255.svg"/><Relationship Id="rId50" Type="http://schemas.openxmlformats.org/officeDocument/2006/relationships/image" Target="../media/image258.png"/><Relationship Id="rId7" Type="http://schemas.openxmlformats.org/officeDocument/2006/relationships/image" Target="../media/image211.svg"/><Relationship Id="rId2" Type="http://schemas.openxmlformats.org/officeDocument/2006/relationships/image" Target="../media/image206.png"/><Relationship Id="rId16" Type="http://schemas.openxmlformats.org/officeDocument/2006/relationships/image" Target="../media/image236.png"/><Relationship Id="rId29" Type="http://schemas.openxmlformats.org/officeDocument/2006/relationships/image" Target="../media/image185.svg"/><Relationship Id="rId11" Type="http://schemas.openxmlformats.org/officeDocument/2006/relationships/image" Target="../media/image227.svg"/><Relationship Id="rId24" Type="http://schemas.openxmlformats.org/officeDocument/2006/relationships/image" Target="../media/image120.png"/><Relationship Id="rId32" Type="http://schemas.openxmlformats.org/officeDocument/2006/relationships/image" Target="../media/image246.png"/><Relationship Id="rId37" Type="http://schemas.openxmlformats.org/officeDocument/2006/relationships/image" Target="../media/image199.svg"/><Relationship Id="rId40" Type="http://schemas.openxmlformats.org/officeDocument/2006/relationships/image" Target="../media/image204.png"/><Relationship Id="rId45" Type="http://schemas.openxmlformats.org/officeDocument/2006/relationships/image" Target="../media/image253.svg"/><Relationship Id="rId5" Type="http://schemas.openxmlformats.org/officeDocument/2006/relationships/image" Target="../media/image209.svg"/><Relationship Id="rId15" Type="http://schemas.openxmlformats.org/officeDocument/2006/relationships/image" Target="../media/image235.svg"/><Relationship Id="rId23" Type="http://schemas.openxmlformats.org/officeDocument/2006/relationships/image" Target="../media/image243.svg"/><Relationship Id="rId28" Type="http://schemas.openxmlformats.org/officeDocument/2006/relationships/image" Target="../media/image184.png"/><Relationship Id="rId36" Type="http://schemas.openxmlformats.org/officeDocument/2006/relationships/image" Target="../media/image198.png"/><Relationship Id="rId49" Type="http://schemas.openxmlformats.org/officeDocument/2006/relationships/image" Target="../media/image257.svg"/><Relationship Id="rId10" Type="http://schemas.openxmlformats.org/officeDocument/2006/relationships/image" Target="../media/image226.png"/><Relationship Id="rId19" Type="http://schemas.openxmlformats.org/officeDocument/2006/relationships/image" Target="../media/image239.svg"/><Relationship Id="rId31" Type="http://schemas.openxmlformats.org/officeDocument/2006/relationships/image" Target="../media/image245.svg"/><Relationship Id="rId44" Type="http://schemas.openxmlformats.org/officeDocument/2006/relationships/image" Target="../media/image252.png"/><Relationship Id="rId4" Type="http://schemas.openxmlformats.org/officeDocument/2006/relationships/image" Target="../media/image208.png"/><Relationship Id="rId9" Type="http://schemas.openxmlformats.org/officeDocument/2006/relationships/image" Target="../media/image225.svg"/><Relationship Id="rId14" Type="http://schemas.openxmlformats.org/officeDocument/2006/relationships/image" Target="../media/image234.png"/><Relationship Id="rId22" Type="http://schemas.openxmlformats.org/officeDocument/2006/relationships/image" Target="../media/image242.png"/><Relationship Id="rId27" Type="http://schemas.openxmlformats.org/officeDocument/2006/relationships/image" Target="../media/image123.svg"/><Relationship Id="rId30" Type="http://schemas.openxmlformats.org/officeDocument/2006/relationships/image" Target="../media/image244.png"/><Relationship Id="rId35" Type="http://schemas.openxmlformats.org/officeDocument/2006/relationships/image" Target="../media/image249.svg"/><Relationship Id="rId43" Type="http://schemas.openxmlformats.org/officeDocument/2006/relationships/image" Target="../media/image251.svg"/><Relationship Id="rId48" Type="http://schemas.openxmlformats.org/officeDocument/2006/relationships/image" Target="../media/image256.png"/><Relationship Id="rId8" Type="http://schemas.openxmlformats.org/officeDocument/2006/relationships/image" Target="../media/image224.png"/><Relationship Id="rId51" Type="http://schemas.openxmlformats.org/officeDocument/2006/relationships/image" Target="../media/image259.svg"/><Relationship Id="rId3" Type="http://schemas.openxmlformats.org/officeDocument/2006/relationships/image" Target="../media/image207.svg"/><Relationship Id="rId12" Type="http://schemas.openxmlformats.org/officeDocument/2006/relationships/image" Target="../media/image228.png"/><Relationship Id="rId17" Type="http://schemas.openxmlformats.org/officeDocument/2006/relationships/image" Target="../media/image329.svg"/><Relationship Id="rId25" Type="http://schemas.openxmlformats.org/officeDocument/2006/relationships/image" Target="../media/image121.svg"/><Relationship Id="rId33" Type="http://schemas.openxmlformats.org/officeDocument/2006/relationships/image" Target="../media/image247.svg"/><Relationship Id="rId38" Type="http://schemas.openxmlformats.org/officeDocument/2006/relationships/image" Target="../media/image118.png"/><Relationship Id="rId46" Type="http://schemas.openxmlformats.org/officeDocument/2006/relationships/image" Target="../media/image254.png"/><Relationship Id="rId20" Type="http://schemas.openxmlformats.org/officeDocument/2006/relationships/image" Target="../media/image240.png"/><Relationship Id="rId41" Type="http://schemas.openxmlformats.org/officeDocument/2006/relationships/image" Target="../media/image205.svg"/><Relationship Id="rId1" Type="http://schemas.openxmlformats.org/officeDocument/2006/relationships/slideMaster" Target="../slideMasters/slideMaster6.xml"/><Relationship Id="rId6" Type="http://schemas.openxmlformats.org/officeDocument/2006/relationships/image" Target="../media/image210.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6.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6.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Layouts/_rels/slideLayout17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4.jpeg"/><Relationship Id="rId1" Type="http://schemas.openxmlformats.org/officeDocument/2006/relationships/slideMaster" Target="../slideMasters/slideMaster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3.png"/></Relationships>
</file>

<file path=ppt/slideLayouts/_rels/slideLayout177.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jpe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image" Target="../media/image17.jpeg"/><Relationship Id="rId16" Type="http://schemas.openxmlformats.org/officeDocument/2006/relationships/image" Target="../media/image31.jpe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Master" Target="../slideMasters/slideMaster7.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jpeg"/><Relationship Id="rId31" Type="http://schemas.openxmlformats.org/officeDocument/2006/relationships/image" Target="../media/image46.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jpeg"/><Relationship Id="rId27" Type="http://schemas.openxmlformats.org/officeDocument/2006/relationships/image" Target="../media/image42.png"/><Relationship Id="rId30" Type="http://schemas.openxmlformats.org/officeDocument/2006/relationships/image" Target="../media/image45.png"/><Relationship Id="rId8" Type="http://schemas.openxmlformats.org/officeDocument/2006/relationships/image" Target="../media/image23.png"/></Relationships>
</file>

<file path=ppt/slideLayouts/_rels/slideLayout178.xml.rels><?xml version="1.0" encoding="UTF-8" standalone="yes"?>
<Relationships xmlns="http://schemas.openxmlformats.org/package/2006/relationships"><Relationship Id="rId8" Type="http://schemas.openxmlformats.org/officeDocument/2006/relationships/image" Target="../media/image309.svg"/><Relationship Id="rId13" Type="http://schemas.openxmlformats.org/officeDocument/2006/relationships/image" Target="../media/image60.png"/><Relationship Id="rId18" Type="http://schemas.openxmlformats.org/officeDocument/2006/relationships/image" Target="../media/image68.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311.svg"/><Relationship Id="rId17" Type="http://schemas.openxmlformats.org/officeDocument/2006/relationships/image" Target="../media/image64.png"/><Relationship Id="rId2" Type="http://schemas.openxmlformats.org/officeDocument/2006/relationships/image" Target="../media/image49.jpeg"/><Relationship Id="rId16" Type="http://schemas.openxmlformats.org/officeDocument/2006/relationships/image" Target="../media/image313.svg"/><Relationship Id="rId20" Type="http://schemas.openxmlformats.org/officeDocument/2006/relationships/image" Target="../media/image69.svg"/><Relationship Id="rId1" Type="http://schemas.openxmlformats.org/officeDocument/2006/relationships/slideMaster" Target="../slideMasters/slideMaster7.xml"/><Relationship Id="rId6" Type="http://schemas.openxmlformats.org/officeDocument/2006/relationships/image" Target="../media/image308.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310.svg"/><Relationship Id="rId19" Type="http://schemas.openxmlformats.org/officeDocument/2006/relationships/image" Target="../media/image66.png"/><Relationship Id="rId4" Type="http://schemas.openxmlformats.org/officeDocument/2006/relationships/image" Target="../media/image307.svg"/><Relationship Id="rId9" Type="http://schemas.openxmlformats.org/officeDocument/2006/relationships/image" Target="../media/image56.png"/><Relationship Id="rId14" Type="http://schemas.openxmlformats.org/officeDocument/2006/relationships/image" Target="../media/image312.sv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jpe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image" Target="../media/image17.jpeg"/><Relationship Id="rId16" Type="http://schemas.openxmlformats.org/officeDocument/2006/relationships/image" Target="../media/image31.jpe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Master" Target="../slideMasters/slideMaster7.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jpeg"/><Relationship Id="rId31" Type="http://schemas.openxmlformats.org/officeDocument/2006/relationships/image" Target="../media/image46.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jpeg"/><Relationship Id="rId27" Type="http://schemas.openxmlformats.org/officeDocument/2006/relationships/image" Target="../media/image42.png"/><Relationship Id="rId30" Type="http://schemas.openxmlformats.org/officeDocument/2006/relationships/image" Target="../media/image45.png"/><Relationship Id="rId8" Type="http://schemas.openxmlformats.org/officeDocument/2006/relationships/image" Target="../media/image2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7.xml"/><Relationship Id="rId4" Type="http://schemas.openxmlformats.org/officeDocument/2006/relationships/image" Target="../media/image316.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3" Type="http://schemas.openxmlformats.org/officeDocument/2006/relationships/image" Target="../media/image294.png"/><Relationship Id="rId18" Type="http://schemas.openxmlformats.org/officeDocument/2006/relationships/image" Target="../media/image38.png"/><Relationship Id="rId26" Type="http://schemas.openxmlformats.org/officeDocument/2006/relationships/image" Target="../media/image299.png"/><Relationship Id="rId3" Type="http://schemas.openxmlformats.org/officeDocument/2006/relationships/image" Target="../media/image287.png"/><Relationship Id="rId21" Type="http://schemas.openxmlformats.org/officeDocument/2006/relationships/image" Target="../media/image296.png"/><Relationship Id="rId7" Type="http://schemas.openxmlformats.org/officeDocument/2006/relationships/image" Target="../media/image291.png"/><Relationship Id="rId12" Type="http://schemas.openxmlformats.org/officeDocument/2006/relationships/image" Target="../media/image32.png"/><Relationship Id="rId17" Type="http://schemas.openxmlformats.org/officeDocument/2006/relationships/image" Target="../media/image295.jpeg"/><Relationship Id="rId25" Type="http://schemas.openxmlformats.org/officeDocument/2006/relationships/image" Target="../media/image298.png"/><Relationship Id="rId33" Type="http://schemas.openxmlformats.org/officeDocument/2006/relationships/image" Target="../media/image306.png"/><Relationship Id="rId2" Type="http://schemas.openxmlformats.org/officeDocument/2006/relationships/image" Target="../media/image75.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302.jpeg"/><Relationship Id="rId1" Type="http://schemas.openxmlformats.org/officeDocument/2006/relationships/slideMaster" Target="../slideMasters/slideMaster8.xml"/><Relationship Id="rId6" Type="http://schemas.openxmlformats.org/officeDocument/2006/relationships/image" Target="../media/image290.png"/><Relationship Id="rId11" Type="http://schemas.openxmlformats.org/officeDocument/2006/relationships/image" Target="../media/image31.jpeg"/><Relationship Id="rId24" Type="http://schemas.openxmlformats.org/officeDocument/2006/relationships/image" Target="../media/image297.png"/><Relationship Id="rId32" Type="http://schemas.openxmlformats.org/officeDocument/2006/relationships/image" Target="../media/image305.png"/><Relationship Id="rId5" Type="http://schemas.openxmlformats.org/officeDocument/2006/relationships/image" Target="../media/image289.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301.jpe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30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77.jpeg"/><Relationship Id="rId22" Type="http://schemas.openxmlformats.org/officeDocument/2006/relationships/image" Target="../media/image42.png"/><Relationship Id="rId27" Type="http://schemas.openxmlformats.org/officeDocument/2006/relationships/image" Target="../media/image300.png"/><Relationship Id="rId30" Type="http://schemas.openxmlformats.org/officeDocument/2006/relationships/image" Target="../media/image303.jpeg"/><Relationship Id="rId8" Type="http://schemas.openxmlformats.org/officeDocument/2006/relationships/image" Target="../media/image29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26" Type="http://schemas.openxmlformats.org/officeDocument/2006/relationships/image" Target="../media/image310.svg"/><Relationship Id="rId3" Type="http://schemas.openxmlformats.org/officeDocument/2006/relationships/image" Target="../media/image50.png"/><Relationship Id="rId21" Type="http://schemas.openxmlformats.org/officeDocument/2006/relationships/hyperlink" Target="mailto:boonrod@thecreagy.com" TargetMode="External"/><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309.svg"/><Relationship Id="rId2" Type="http://schemas.openxmlformats.org/officeDocument/2006/relationships/image" Target="../media/image72.jpeg"/><Relationship Id="rId16" Type="http://schemas.openxmlformats.org/officeDocument/2006/relationships/image" Target="../media/image63.svg"/><Relationship Id="rId20" Type="http://schemas.openxmlformats.org/officeDocument/2006/relationships/image" Target="../media/image67.svg"/><Relationship Id="rId29" Type="http://schemas.openxmlformats.org/officeDocument/2006/relationships/image" Target="../media/image313.svg"/><Relationship Id="rId1" Type="http://schemas.openxmlformats.org/officeDocument/2006/relationships/slideMaster" Target="../slideMasters/slideMaster8.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308.sv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307.svg"/><Relationship Id="rId28" Type="http://schemas.openxmlformats.org/officeDocument/2006/relationships/image" Target="../media/image312.svg"/><Relationship Id="rId10" Type="http://schemas.openxmlformats.org/officeDocument/2006/relationships/image" Target="../media/image57.svg"/><Relationship Id="rId19" Type="http://schemas.openxmlformats.org/officeDocument/2006/relationships/image" Target="../media/image66.png"/><Relationship Id="rId31" Type="http://schemas.openxmlformats.org/officeDocument/2006/relationships/image" Target="../media/image69.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hyperlink" Target="mailto:kannikar@thecreagy.com" TargetMode="External"/><Relationship Id="rId27" Type="http://schemas.openxmlformats.org/officeDocument/2006/relationships/image" Target="../media/image311.svg"/><Relationship Id="rId30" Type="http://schemas.openxmlformats.org/officeDocument/2006/relationships/image" Target="../media/image68.sv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hart" Target="../charts/chart12.xml"/><Relationship Id="rId1" Type="http://schemas.openxmlformats.org/officeDocument/2006/relationships/slideMaster" Target="../slideMasters/slideMaster8.xml"/><Relationship Id="rId5" Type="http://schemas.openxmlformats.org/officeDocument/2006/relationships/chart" Target="../charts/chart13.xml"/><Relationship Id="rId4" Type="http://schemas.openxmlformats.org/officeDocument/2006/relationships/image" Target="../media/image316.png"/></Relationships>
</file>

<file path=ppt/slideLayouts/_rels/slideLayout199.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8.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3.pn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8.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20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Master" Target="../slideMasters/slideMaster8.xml"/><Relationship Id="rId5" Type="http://schemas.openxmlformats.org/officeDocument/2006/relationships/chart" Target="../charts/chart17.xml"/><Relationship Id="rId4" Type="http://schemas.openxmlformats.org/officeDocument/2006/relationships/chart" Target="../charts/chart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8.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3" Type="http://schemas.openxmlformats.org/officeDocument/2006/relationships/image" Target="../media/image294.png"/><Relationship Id="rId18" Type="http://schemas.openxmlformats.org/officeDocument/2006/relationships/image" Target="../media/image38.png"/><Relationship Id="rId26" Type="http://schemas.openxmlformats.org/officeDocument/2006/relationships/image" Target="../media/image299.png"/><Relationship Id="rId3" Type="http://schemas.openxmlformats.org/officeDocument/2006/relationships/image" Target="../media/image287.png"/><Relationship Id="rId21" Type="http://schemas.openxmlformats.org/officeDocument/2006/relationships/image" Target="../media/image296.png"/><Relationship Id="rId7" Type="http://schemas.openxmlformats.org/officeDocument/2006/relationships/image" Target="../media/image291.png"/><Relationship Id="rId12" Type="http://schemas.openxmlformats.org/officeDocument/2006/relationships/image" Target="../media/image32.png"/><Relationship Id="rId17" Type="http://schemas.openxmlformats.org/officeDocument/2006/relationships/image" Target="../media/image295.jpeg"/><Relationship Id="rId25" Type="http://schemas.openxmlformats.org/officeDocument/2006/relationships/image" Target="../media/image298.png"/><Relationship Id="rId33" Type="http://schemas.openxmlformats.org/officeDocument/2006/relationships/image" Target="../media/image306.png"/><Relationship Id="rId2" Type="http://schemas.openxmlformats.org/officeDocument/2006/relationships/image" Target="../media/image75.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302.jpeg"/><Relationship Id="rId1" Type="http://schemas.openxmlformats.org/officeDocument/2006/relationships/slideMaster" Target="../slideMasters/slideMaster8.xml"/><Relationship Id="rId6" Type="http://schemas.openxmlformats.org/officeDocument/2006/relationships/image" Target="../media/image290.png"/><Relationship Id="rId11" Type="http://schemas.openxmlformats.org/officeDocument/2006/relationships/image" Target="../media/image31.jpeg"/><Relationship Id="rId24" Type="http://schemas.openxmlformats.org/officeDocument/2006/relationships/image" Target="../media/image297.png"/><Relationship Id="rId32" Type="http://schemas.openxmlformats.org/officeDocument/2006/relationships/image" Target="../media/image305.png"/><Relationship Id="rId5" Type="http://schemas.openxmlformats.org/officeDocument/2006/relationships/image" Target="../media/image289.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301.jpe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30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77.jpeg"/><Relationship Id="rId22" Type="http://schemas.openxmlformats.org/officeDocument/2006/relationships/image" Target="../media/image42.png"/><Relationship Id="rId27" Type="http://schemas.openxmlformats.org/officeDocument/2006/relationships/image" Target="../media/image300.png"/><Relationship Id="rId30" Type="http://schemas.openxmlformats.org/officeDocument/2006/relationships/image" Target="../media/image303.jpeg"/><Relationship Id="rId8" Type="http://schemas.openxmlformats.org/officeDocument/2006/relationships/image" Target="../media/image292.png"/></Relationships>
</file>

<file path=ppt/slideLayouts/_rels/slideLayout21.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jpe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image" Target="../media/image17.jpeg"/><Relationship Id="rId16" Type="http://schemas.openxmlformats.org/officeDocument/2006/relationships/image" Target="../media/image31.jpe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jpeg"/><Relationship Id="rId31" Type="http://schemas.openxmlformats.org/officeDocument/2006/relationships/image" Target="../media/image46.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jpeg"/><Relationship Id="rId27" Type="http://schemas.openxmlformats.org/officeDocument/2006/relationships/image" Target="../media/image42.png"/><Relationship Id="rId30" Type="http://schemas.openxmlformats.org/officeDocument/2006/relationships/image" Target="../media/image45.png"/><Relationship Id="rId8" Type="http://schemas.openxmlformats.org/officeDocument/2006/relationships/image" Target="../media/image23.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0.png"/><Relationship Id="rId21" Type="http://schemas.openxmlformats.org/officeDocument/2006/relationships/hyperlink" Target="mailto:boonrod@thecreagy.com" TargetMode="External"/><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image" Target="../media/image72.jpeg"/><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Master" Target="../slideMasters/slideMaster8.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hyperlink" Target="mailto:kannikar@thecreagy.com" TargetMode="Externa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hart" Target="../charts/chart18.xml"/><Relationship Id="rId1" Type="http://schemas.openxmlformats.org/officeDocument/2006/relationships/slideMaster" Target="../slideMasters/slideMaster8.xml"/><Relationship Id="rId4" Type="http://schemas.openxmlformats.org/officeDocument/2006/relationships/image" Target="../media/image316.png"/></Relationships>
</file>

<file path=ppt/slideLayouts/_rels/slideLayout215.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8.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8.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217.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8.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0.png"/><Relationship Id="rId21" Type="http://schemas.openxmlformats.org/officeDocument/2006/relationships/image" Target="../media/image68.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image" Target="../media/image49.jpeg"/><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Master" Target="../slideMasters/slideMaster1.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9.sv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3" Type="http://schemas.openxmlformats.org/officeDocument/2006/relationships/image" Target="../media/image294.png"/><Relationship Id="rId18" Type="http://schemas.openxmlformats.org/officeDocument/2006/relationships/image" Target="../media/image38.png"/><Relationship Id="rId26" Type="http://schemas.openxmlformats.org/officeDocument/2006/relationships/image" Target="../media/image298.png"/><Relationship Id="rId3" Type="http://schemas.openxmlformats.org/officeDocument/2006/relationships/image" Target="../media/image287.png"/><Relationship Id="rId21" Type="http://schemas.openxmlformats.org/officeDocument/2006/relationships/image" Target="../media/image296.png"/><Relationship Id="rId34" Type="http://schemas.openxmlformats.org/officeDocument/2006/relationships/image" Target="../media/image305.png"/><Relationship Id="rId7" Type="http://schemas.openxmlformats.org/officeDocument/2006/relationships/image" Target="../media/image291.png"/><Relationship Id="rId12" Type="http://schemas.openxmlformats.org/officeDocument/2006/relationships/image" Target="../media/image32.png"/><Relationship Id="rId17" Type="http://schemas.openxmlformats.org/officeDocument/2006/relationships/image" Target="../media/image295.jpeg"/><Relationship Id="rId25" Type="http://schemas.openxmlformats.org/officeDocument/2006/relationships/image" Target="../media/image297.png"/><Relationship Id="rId33" Type="http://schemas.openxmlformats.org/officeDocument/2006/relationships/image" Target="../media/image304.png"/><Relationship Id="rId2" Type="http://schemas.openxmlformats.org/officeDocument/2006/relationships/image" Target="../media/image75.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300.png"/><Relationship Id="rId1" Type="http://schemas.openxmlformats.org/officeDocument/2006/relationships/slideMaster" Target="../slideMasters/slideMaster8.xml"/><Relationship Id="rId6" Type="http://schemas.openxmlformats.org/officeDocument/2006/relationships/image" Target="../media/image290.png"/><Relationship Id="rId11" Type="http://schemas.openxmlformats.org/officeDocument/2006/relationships/image" Target="../media/image31.jpeg"/><Relationship Id="rId24" Type="http://schemas.openxmlformats.org/officeDocument/2006/relationships/image" Target="../media/image43.png"/><Relationship Id="rId32" Type="http://schemas.openxmlformats.org/officeDocument/2006/relationships/image" Target="../media/image303.jpeg"/><Relationship Id="rId5" Type="http://schemas.openxmlformats.org/officeDocument/2006/relationships/image" Target="../media/image289.png"/><Relationship Id="rId15" Type="http://schemas.openxmlformats.org/officeDocument/2006/relationships/image" Target="../media/image35.png"/><Relationship Id="rId23" Type="http://schemas.openxmlformats.org/officeDocument/2006/relationships/image" Target="../media/image331.png"/><Relationship Id="rId28" Type="http://schemas.openxmlformats.org/officeDocument/2006/relationships/image" Target="../media/image332.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302.jpe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77.jpeg"/><Relationship Id="rId22" Type="http://schemas.openxmlformats.org/officeDocument/2006/relationships/image" Target="../media/image42.png"/><Relationship Id="rId27" Type="http://schemas.openxmlformats.org/officeDocument/2006/relationships/image" Target="../media/image299.png"/><Relationship Id="rId30" Type="http://schemas.openxmlformats.org/officeDocument/2006/relationships/image" Target="../media/image301.jpeg"/><Relationship Id="rId8" Type="http://schemas.openxmlformats.org/officeDocument/2006/relationships/image" Target="../media/image292.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hyperlink" Target="mailto:boonrod@thecreagy.com" TargetMode="External"/><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8.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232.xml.rels><?xml version="1.0" encoding="UTF-8" standalone="yes"?>
<Relationships xmlns="http://schemas.openxmlformats.org/package/2006/relationships"><Relationship Id="rId13" Type="http://schemas.openxmlformats.org/officeDocument/2006/relationships/image" Target="../media/image229.svg"/><Relationship Id="rId18" Type="http://schemas.openxmlformats.org/officeDocument/2006/relationships/image" Target="../media/image238.png"/><Relationship Id="rId26" Type="http://schemas.openxmlformats.org/officeDocument/2006/relationships/image" Target="../media/image122.png"/><Relationship Id="rId39" Type="http://schemas.openxmlformats.org/officeDocument/2006/relationships/image" Target="../media/image119.svg"/><Relationship Id="rId21" Type="http://schemas.openxmlformats.org/officeDocument/2006/relationships/image" Target="../media/image330.svg"/><Relationship Id="rId34" Type="http://schemas.openxmlformats.org/officeDocument/2006/relationships/image" Target="../media/image248.png"/><Relationship Id="rId42" Type="http://schemas.openxmlformats.org/officeDocument/2006/relationships/image" Target="../media/image250.png"/><Relationship Id="rId47" Type="http://schemas.openxmlformats.org/officeDocument/2006/relationships/image" Target="../media/image255.svg"/><Relationship Id="rId50" Type="http://schemas.openxmlformats.org/officeDocument/2006/relationships/image" Target="../media/image258.png"/><Relationship Id="rId7" Type="http://schemas.openxmlformats.org/officeDocument/2006/relationships/image" Target="../media/image211.svg"/><Relationship Id="rId2" Type="http://schemas.openxmlformats.org/officeDocument/2006/relationships/image" Target="../media/image206.png"/><Relationship Id="rId16" Type="http://schemas.openxmlformats.org/officeDocument/2006/relationships/image" Target="../media/image236.png"/><Relationship Id="rId29" Type="http://schemas.openxmlformats.org/officeDocument/2006/relationships/image" Target="../media/image185.svg"/><Relationship Id="rId11" Type="http://schemas.openxmlformats.org/officeDocument/2006/relationships/image" Target="../media/image227.svg"/><Relationship Id="rId24" Type="http://schemas.openxmlformats.org/officeDocument/2006/relationships/image" Target="../media/image120.png"/><Relationship Id="rId32" Type="http://schemas.openxmlformats.org/officeDocument/2006/relationships/image" Target="../media/image246.png"/><Relationship Id="rId37" Type="http://schemas.openxmlformats.org/officeDocument/2006/relationships/image" Target="../media/image199.svg"/><Relationship Id="rId40" Type="http://schemas.openxmlformats.org/officeDocument/2006/relationships/image" Target="../media/image204.png"/><Relationship Id="rId45" Type="http://schemas.openxmlformats.org/officeDocument/2006/relationships/image" Target="../media/image253.svg"/><Relationship Id="rId5" Type="http://schemas.openxmlformats.org/officeDocument/2006/relationships/image" Target="../media/image209.svg"/><Relationship Id="rId15" Type="http://schemas.openxmlformats.org/officeDocument/2006/relationships/image" Target="../media/image235.svg"/><Relationship Id="rId23" Type="http://schemas.openxmlformats.org/officeDocument/2006/relationships/image" Target="../media/image243.svg"/><Relationship Id="rId28" Type="http://schemas.openxmlformats.org/officeDocument/2006/relationships/image" Target="../media/image184.png"/><Relationship Id="rId36" Type="http://schemas.openxmlformats.org/officeDocument/2006/relationships/image" Target="../media/image198.png"/><Relationship Id="rId49" Type="http://schemas.openxmlformats.org/officeDocument/2006/relationships/image" Target="../media/image257.svg"/><Relationship Id="rId10" Type="http://schemas.openxmlformats.org/officeDocument/2006/relationships/image" Target="../media/image226.png"/><Relationship Id="rId19" Type="http://schemas.openxmlformats.org/officeDocument/2006/relationships/image" Target="../media/image239.svg"/><Relationship Id="rId31" Type="http://schemas.openxmlformats.org/officeDocument/2006/relationships/image" Target="../media/image245.svg"/><Relationship Id="rId44" Type="http://schemas.openxmlformats.org/officeDocument/2006/relationships/image" Target="../media/image252.png"/><Relationship Id="rId4" Type="http://schemas.openxmlformats.org/officeDocument/2006/relationships/image" Target="../media/image208.png"/><Relationship Id="rId9" Type="http://schemas.openxmlformats.org/officeDocument/2006/relationships/image" Target="../media/image225.svg"/><Relationship Id="rId14" Type="http://schemas.openxmlformats.org/officeDocument/2006/relationships/image" Target="../media/image234.png"/><Relationship Id="rId22" Type="http://schemas.openxmlformats.org/officeDocument/2006/relationships/image" Target="../media/image242.png"/><Relationship Id="rId27" Type="http://schemas.openxmlformats.org/officeDocument/2006/relationships/image" Target="../media/image123.svg"/><Relationship Id="rId30" Type="http://schemas.openxmlformats.org/officeDocument/2006/relationships/image" Target="../media/image244.png"/><Relationship Id="rId35" Type="http://schemas.openxmlformats.org/officeDocument/2006/relationships/image" Target="../media/image249.svg"/><Relationship Id="rId43" Type="http://schemas.openxmlformats.org/officeDocument/2006/relationships/image" Target="../media/image251.svg"/><Relationship Id="rId48" Type="http://schemas.openxmlformats.org/officeDocument/2006/relationships/image" Target="../media/image256.png"/><Relationship Id="rId8" Type="http://schemas.openxmlformats.org/officeDocument/2006/relationships/image" Target="../media/image224.png"/><Relationship Id="rId51" Type="http://schemas.openxmlformats.org/officeDocument/2006/relationships/image" Target="../media/image259.svg"/><Relationship Id="rId3" Type="http://schemas.openxmlformats.org/officeDocument/2006/relationships/image" Target="../media/image207.svg"/><Relationship Id="rId12" Type="http://schemas.openxmlformats.org/officeDocument/2006/relationships/image" Target="../media/image228.png"/><Relationship Id="rId17" Type="http://schemas.openxmlformats.org/officeDocument/2006/relationships/image" Target="../media/image329.svg"/><Relationship Id="rId25" Type="http://schemas.openxmlformats.org/officeDocument/2006/relationships/image" Target="../media/image121.svg"/><Relationship Id="rId33" Type="http://schemas.openxmlformats.org/officeDocument/2006/relationships/image" Target="../media/image247.svg"/><Relationship Id="rId38" Type="http://schemas.openxmlformats.org/officeDocument/2006/relationships/image" Target="../media/image118.png"/><Relationship Id="rId46" Type="http://schemas.openxmlformats.org/officeDocument/2006/relationships/image" Target="../media/image254.png"/><Relationship Id="rId20" Type="http://schemas.openxmlformats.org/officeDocument/2006/relationships/image" Target="../media/image240.png"/><Relationship Id="rId41" Type="http://schemas.openxmlformats.org/officeDocument/2006/relationships/image" Target="../media/image205.svg"/><Relationship Id="rId1" Type="http://schemas.openxmlformats.org/officeDocument/2006/relationships/slideMaster" Target="../slideMasters/slideMaster8.xml"/><Relationship Id="rId6" Type="http://schemas.openxmlformats.org/officeDocument/2006/relationships/image" Target="../media/image210.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8.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8.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9.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Layouts/_rels/slideLayout25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4.jpeg"/><Relationship Id="rId1" Type="http://schemas.openxmlformats.org/officeDocument/2006/relationships/slideMaster" Target="../slideMasters/slideMaster9.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3.png"/></Relationships>
</file>

<file path=ppt/slideLayouts/_rels/slideLayout257.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jpe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image" Target="../media/image17.jpeg"/><Relationship Id="rId16" Type="http://schemas.openxmlformats.org/officeDocument/2006/relationships/image" Target="../media/image31.jpe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Master" Target="../slideMasters/slideMaster9.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jpeg"/><Relationship Id="rId31" Type="http://schemas.openxmlformats.org/officeDocument/2006/relationships/image" Target="../media/image46.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jpeg"/><Relationship Id="rId27" Type="http://schemas.openxmlformats.org/officeDocument/2006/relationships/image" Target="../media/image42.png"/><Relationship Id="rId30" Type="http://schemas.openxmlformats.org/officeDocument/2006/relationships/image" Target="../media/image45.png"/><Relationship Id="rId8" Type="http://schemas.openxmlformats.org/officeDocument/2006/relationships/image" Target="../media/image23.png"/></Relationships>
</file>

<file path=ppt/slideLayouts/_rels/slideLayout258.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0.png"/><Relationship Id="rId21" Type="http://schemas.openxmlformats.org/officeDocument/2006/relationships/image" Target="../media/image68.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image" Target="../media/image49.jpeg"/><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Master" Target="../slideMasters/slideMaster9.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9.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jpe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image" Target="../media/image17.jpeg"/><Relationship Id="rId16" Type="http://schemas.openxmlformats.org/officeDocument/2006/relationships/image" Target="../media/image31.jpe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Master" Target="../slideMasters/slideMaster9.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jpeg"/><Relationship Id="rId31" Type="http://schemas.openxmlformats.org/officeDocument/2006/relationships/image" Target="../media/image46.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jpeg"/><Relationship Id="rId27" Type="http://schemas.openxmlformats.org/officeDocument/2006/relationships/image" Target="../media/image42.png"/><Relationship Id="rId30" Type="http://schemas.openxmlformats.org/officeDocument/2006/relationships/image" Target="../media/image45.png"/><Relationship Id="rId8" Type="http://schemas.openxmlformats.org/officeDocument/2006/relationships/image" Target="../media/image23.png"/></Relationships>
</file>

<file path=ppt/slideLayouts/_rels/slideLayout2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3.pn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10.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Layouts/_rels/slideLayout28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4.jpeg"/><Relationship Id="rId1" Type="http://schemas.openxmlformats.org/officeDocument/2006/relationships/slideMaster" Target="../slideMasters/slideMaster10.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3.png"/></Relationships>
</file>

<file path=ppt/slideLayouts/_rels/slideLayout28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37.svg"/><Relationship Id="rId3" Type="http://schemas.openxmlformats.org/officeDocument/2006/relationships/image" Target="../media/image10.png"/><Relationship Id="rId7" Type="http://schemas.openxmlformats.org/officeDocument/2006/relationships/image" Target="../media/image3.png"/><Relationship Id="rId12" Type="http://schemas.openxmlformats.org/officeDocument/2006/relationships/image" Target="../media/image336.png"/><Relationship Id="rId2" Type="http://schemas.openxmlformats.org/officeDocument/2006/relationships/image" Target="../media/image4.jpeg"/><Relationship Id="rId1" Type="http://schemas.openxmlformats.org/officeDocument/2006/relationships/slideMaster" Target="../slideMasters/slideMaster10.xml"/><Relationship Id="rId6" Type="http://schemas.openxmlformats.org/officeDocument/2006/relationships/image" Target="../media/image15.svg"/><Relationship Id="rId11" Type="http://schemas.openxmlformats.org/officeDocument/2006/relationships/image" Target="../media/image335.svg"/><Relationship Id="rId5" Type="http://schemas.openxmlformats.org/officeDocument/2006/relationships/image" Target="../media/image14.png"/><Relationship Id="rId15" Type="http://schemas.openxmlformats.org/officeDocument/2006/relationships/image" Target="../media/image339.svg"/><Relationship Id="rId10" Type="http://schemas.openxmlformats.org/officeDocument/2006/relationships/image" Target="../media/image334.png"/><Relationship Id="rId4" Type="http://schemas.openxmlformats.org/officeDocument/2006/relationships/image" Target="../media/image11.svg"/><Relationship Id="rId9" Type="http://schemas.openxmlformats.org/officeDocument/2006/relationships/image" Target="../media/image9.svg"/><Relationship Id="rId14" Type="http://schemas.openxmlformats.org/officeDocument/2006/relationships/image" Target="../media/image338.png"/></Relationships>
</file>

<file path=ppt/slideLayouts/_rels/slideLayout289.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jpe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image" Target="../media/image17.jpeg"/><Relationship Id="rId16" Type="http://schemas.openxmlformats.org/officeDocument/2006/relationships/image" Target="../media/image31.jpe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Master" Target="../slideMasters/slideMaster10.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jpeg"/><Relationship Id="rId31" Type="http://schemas.openxmlformats.org/officeDocument/2006/relationships/image" Target="../media/image46.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jpeg"/><Relationship Id="rId27" Type="http://schemas.openxmlformats.org/officeDocument/2006/relationships/image" Target="../media/image42.png"/><Relationship Id="rId30" Type="http://schemas.openxmlformats.org/officeDocument/2006/relationships/image" Target="../media/image45.png"/><Relationship Id="rId8"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8" Type="http://schemas.openxmlformats.org/officeDocument/2006/relationships/image" Target="../media/image309.svg"/><Relationship Id="rId13" Type="http://schemas.openxmlformats.org/officeDocument/2006/relationships/image" Target="../media/image60.png"/><Relationship Id="rId18" Type="http://schemas.openxmlformats.org/officeDocument/2006/relationships/image" Target="../media/image68.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311.svg"/><Relationship Id="rId17" Type="http://schemas.openxmlformats.org/officeDocument/2006/relationships/image" Target="../media/image64.png"/><Relationship Id="rId2" Type="http://schemas.openxmlformats.org/officeDocument/2006/relationships/image" Target="../media/image49.jpeg"/><Relationship Id="rId16" Type="http://schemas.openxmlformats.org/officeDocument/2006/relationships/image" Target="../media/image313.svg"/><Relationship Id="rId20" Type="http://schemas.openxmlformats.org/officeDocument/2006/relationships/image" Target="../media/image69.svg"/><Relationship Id="rId1" Type="http://schemas.openxmlformats.org/officeDocument/2006/relationships/slideMaster" Target="../slideMasters/slideMaster10.xml"/><Relationship Id="rId6" Type="http://schemas.openxmlformats.org/officeDocument/2006/relationships/image" Target="../media/image308.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310.svg"/><Relationship Id="rId19" Type="http://schemas.openxmlformats.org/officeDocument/2006/relationships/image" Target="../media/image66.png"/><Relationship Id="rId4" Type="http://schemas.openxmlformats.org/officeDocument/2006/relationships/image" Target="../media/image307.svg"/><Relationship Id="rId9" Type="http://schemas.openxmlformats.org/officeDocument/2006/relationships/image" Target="../media/image56.png"/><Relationship Id="rId14" Type="http://schemas.openxmlformats.org/officeDocument/2006/relationships/image" Target="../media/image312.svg"/></Relationships>
</file>

<file path=ppt/slideLayouts/_rels/slideLayout291.xml.rels><?xml version="1.0" encoding="UTF-8" standalone="yes"?>
<Relationships xmlns="http://schemas.openxmlformats.org/package/2006/relationships"><Relationship Id="rId8" Type="http://schemas.openxmlformats.org/officeDocument/2006/relationships/image" Target="../media/image309.svg"/><Relationship Id="rId13" Type="http://schemas.openxmlformats.org/officeDocument/2006/relationships/image" Target="../media/image60.png"/><Relationship Id="rId18" Type="http://schemas.openxmlformats.org/officeDocument/2006/relationships/image" Target="../media/image68.svg"/><Relationship Id="rId3" Type="http://schemas.openxmlformats.org/officeDocument/2006/relationships/image" Target="../media/image50.png"/><Relationship Id="rId21" Type="http://schemas.openxmlformats.org/officeDocument/2006/relationships/hyperlink" Target="mailto:CreagyAcademy@thecreagy.com" TargetMode="External"/><Relationship Id="rId7" Type="http://schemas.openxmlformats.org/officeDocument/2006/relationships/image" Target="../media/image54.png"/><Relationship Id="rId12" Type="http://schemas.openxmlformats.org/officeDocument/2006/relationships/image" Target="../media/image311.svg"/><Relationship Id="rId17" Type="http://schemas.openxmlformats.org/officeDocument/2006/relationships/image" Target="../media/image64.png"/><Relationship Id="rId2" Type="http://schemas.openxmlformats.org/officeDocument/2006/relationships/image" Target="../media/image49.jpeg"/><Relationship Id="rId16" Type="http://schemas.openxmlformats.org/officeDocument/2006/relationships/image" Target="../media/image313.svg"/><Relationship Id="rId20" Type="http://schemas.openxmlformats.org/officeDocument/2006/relationships/image" Target="../media/image69.svg"/><Relationship Id="rId1" Type="http://schemas.openxmlformats.org/officeDocument/2006/relationships/slideMaster" Target="../slideMasters/slideMaster10.xml"/><Relationship Id="rId6" Type="http://schemas.openxmlformats.org/officeDocument/2006/relationships/image" Target="../media/image308.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310.svg"/><Relationship Id="rId19" Type="http://schemas.openxmlformats.org/officeDocument/2006/relationships/image" Target="../media/image66.png"/><Relationship Id="rId4" Type="http://schemas.openxmlformats.org/officeDocument/2006/relationships/image" Target="../media/image307.svg"/><Relationship Id="rId9" Type="http://schemas.openxmlformats.org/officeDocument/2006/relationships/image" Target="../media/image56.png"/><Relationship Id="rId14" Type="http://schemas.openxmlformats.org/officeDocument/2006/relationships/image" Target="../media/image312.sv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72.jpeg"/><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15.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341.png"/><Relationship Id="rId2" Type="http://schemas.openxmlformats.org/officeDocument/2006/relationships/image" Target="../media/image6.png"/><Relationship Id="rId1" Type="http://schemas.openxmlformats.org/officeDocument/2006/relationships/slideMaster" Target="../slideMasters/slideMaster1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Layouts/_rels/slideLayout31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34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73.png"/><Relationship Id="rId1" Type="http://schemas.openxmlformats.org/officeDocument/2006/relationships/slideMaster" Target="../slideMasters/slideMaster1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315.png"/></Relationships>
</file>

<file path=ppt/slideLayouts/_rels/slideLayout314.xml.rels><?xml version="1.0" encoding="UTF-8" standalone="yes"?>
<Relationships xmlns="http://schemas.openxmlformats.org/package/2006/relationships"><Relationship Id="rId13" Type="http://schemas.openxmlformats.org/officeDocument/2006/relationships/image" Target="../media/image294.png"/><Relationship Id="rId18" Type="http://schemas.openxmlformats.org/officeDocument/2006/relationships/image" Target="../media/image38.png"/><Relationship Id="rId26" Type="http://schemas.openxmlformats.org/officeDocument/2006/relationships/image" Target="../media/image299.png"/><Relationship Id="rId3" Type="http://schemas.openxmlformats.org/officeDocument/2006/relationships/image" Target="../media/image287.png"/><Relationship Id="rId21" Type="http://schemas.openxmlformats.org/officeDocument/2006/relationships/image" Target="../media/image296.png"/><Relationship Id="rId7" Type="http://schemas.openxmlformats.org/officeDocument/2006/relationships/image" Target="../media/image291.png"/><Relationship Id="rId12" Type="http://schemas.openxmlformats.org/officeDocument/2006/relationships/image" Target="../media/image32.png"/><Relationship Id="rId17" Type="http://schemas.openxmlformats.org/officeDocument/2006/relationships/image" Target="../media/image295.jpeg"/><Relationship Id="rId25" Type="http://schemas.openxmlformats.org/officeDocument/2006/relationships/image" Target="../media/image298.png"/><Relationship Id="rId33" Type="http://schemas.openxmlformats.org/officeDocument/2006/relationships/image" Target="../media/image306.png"/><Relationship Id="rId2" Type="http://schemas.openxmlformats.org/officeDocument/2006/relationships/image" Target="../media/image75.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302.jpeg"/><Relationship Id="rId1" Type="http://schemas.openxmlformats.org/officeDocument/2006/relationships/slideMaster" Target="../slideMasters/slideMaster12.xml"/><Relationship Id="rId6" Type="http://schemas.openxmlformats.org/officeDocument/2006/relationships/image" Target="../media/image290.png"/><Relationship Id="rId11" Type="http://schemas.openxmlformats.org/officeDocument/2006/relationships/image" Target="../media/image31.jpeg"/><Relationship Id="rId24" Type="http://schemas.openxmlformats.org/officeDocument/2006/relationships/image" Target="../media/image297.png"/><Relationship Id="rId32" Type="http://schemas.openxmlformats.org/officeDocument/2006/relationships/image" Target="../media/image305.png"/><Relationship Id="rId5" Type="http://schemas.openxmlformats.org/officeDocument/2006/relationships/image" Target="../media/image289.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301.jpe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30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77.jpeg"/><Relationship Id="rId22" Type="http://schemas.openxmlformats.org/officeDocument/2006/relationships/image" Target="../media/image42.png"/><Relationship Id="rId27" Type="http://schemas.openxmlformats.org/officeDocument/2006/relationships/image" Target="../media/image300.png"/><Relationship Id="rId30" Type="http://schemas.openxmlformats.org/officeDocument/2006/relationships/image" Target="../media/image303.jpeg"/><Relationship Id="rId8" Type="http://schemas.openxmlformats.org/officeDocument/2006/relationships/image" Target="../media/image292.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8" Type="http://schemas.openxmlformats.org/officeDocument/2006/relationships/image" Target="../media/image309.svg"/><Relationship Id="rId13" Type="http://schemas.openxmlformats.org/officeDocument/2006/relationships/image" Target="../media/image60.png"/><Relationship Id="rId18" Type="http://schemas.openxmlformats.org/officeDocument/2006/relationships/image" Target="../media/image68.svg"/><Relationship Id="rId3" Type="http://schemas.openxmlformats.org/officeDocument/2006/relationships/image" Target="../media/image50.png"/><Relationship Id="rId21" Type="http://schemas.openxmlformats.org/officeDocument/2006/relationships/hyperlink" Target="mailto:boonrod@thecreagy.com" TargetMode="External"/><Relationship Id="rId7" Type="http://schemas.openxmlformats.org/officeDocument/2006/relationships/image" Target="../media/image54.png"/><Relationship Id="rId12" Type="http://schemas.openxmlformats.org/officeDocument/2006/relationships/image" Target="../media/image311.svg"/><Relationship Id="rId17" Type="http://schemas.openxmlformats.org/officeDocument/2006/relationships/image" Target="../media/image64.png"/><Relationship Id="rId2" Type="http://schemas.openxmlformats.org/officeDocument/2006/relationships/image" Target="../media/image72.jpeg"/><Relationship Id="rId16" Type="http://schemas.openxmlformats.org/officeDocument/2006/relationships/image" Target="../media/image313.svg"/><Relationship Id="rId20" Type="http://schemas.openxmlformats.org/officeDocument/2006/relationships/image" Target="../media/image69.svg"/><Relationship Id="rId1" Type="http://schemas.openxmlformats.org/officeDocument/2006/relationships/slideMaster" Target="../slideMasters/slideMaster12.xml"/><Relationship Id="rId6" Type="http://schemas.openxmlformats.org/officeDocument/2006/relationships/image" Target="../media/image308.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310.svg"/><Relationship Id="rId19" Type="http://schemas.openxmlformats.org/officeDocument/2006/relationships/image" Target="../media/image66.png"/><Relationship Id="rId4" Type="http://schemas.openxmlformats.org/officeDocument/2006/relationships/image" Target="../media/image307.svg"/><Relationship Id="rId9" Type="http://schemas.openxmlformats.org/officeDocument/2006/relationships/image" Target="../media/image56.png"/><Relationship Id="rId14" Type="http://schemas.openxmlformats.org/officeDocument/2006/relationships/image" Target="../media/image312.svg"/><Relationship Id="rId22" Type="http://schemas.openxmlformats.org/officeDocument/2006/relationships/hyperlink" Target="mailto:kannikar@thecreagy.com" TargetMode="Externa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12.xml"/><Relationship Id="rId4" Type="http://schemas.openxmlformats.org/officeDocument/2006/relationships/image" Target="../media/image316.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hart" Target="../charts/chart22.xml"/><Relationship Id="rId1" Type="http://schemas.openxmlformats.org/officeDocument/2006/relationships/slideMaster" Target="../slideMasters/slideMaster12.xml"/><Relationship Id="rId5" Type="http://schemas.openxmlformats.org/officeDocument/2006/relationships/chart" Target="../charts/chart23.xml"/><Relationship Id="rId4" Type="http://schemas.openxmlformats.org/officeDocument/2006/relationships/image" Target="../media/image316.png"/></Relationships>
</file>

<file path=ppt/slideLayouts/_rels/slideLayout321.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12.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12.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323.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Master" Target="../slideMasters/slideMaster12.xml"/><Relationship Id="rId5" Type="http://schemas.openxmlformats.org/officeDocument/2006/relationships/chart" Target="../charts/chart27.xml"/><Relationship Id="rId4" Type="http://schemas.openxmlformats.org/officeDocument/2006/relationships/chart" Target="../charts/chart2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12.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hart" Target="../charts/chart28.xml"/><Relationship Id="rId1" Type="http://schemas.openxmlformats.org/officeDocument/2006/relationships/slideMaster" Target="../slideMasters/slideMaster12.xml"/><Relationship Id="rId5" Type="http://schemas.openxmlformats.org/officeDocument/2006/relationships/chart" Target="../charts/chart29.xml"/><Relationship Id="rId4" Type="http://schemas.openxmlformats.org/officeDocument/2006/relationships/image" Target="../media/image316.png"/></Relationships>
</file>

<file path=ppt/slideLayouts/_rels/slideLayout336.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12.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12.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338.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Master" Target="../slideMasters/slideMaster12.xml"/><Relationship Id="rId5" Type="http://schemas.openxmlformats.org/officeDocument/2006/relationships/chart" Target="../charts/chart33.xml"/><Relationship Id="rId4" Type="http://schemas.openxmlformats.org/officeDocument/2006/relationships/chart" Target="../charts/chart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26" Type="http://schemas.openxmlformats.org/officeDocument/2006/relationships/image" Target="../media/image310.svg"/><Relationship Id="rId3" Type="http://schemas.openxmlformats.org/officeDocument/2006/relationships/image" Target="../media/image50.png"/><Relationship Id="rId21" Type="http://schemas.openxmlformats.org/officeDocument/2006/relationships/hyperlink" Target="mailto:boonrod@thecreagy.com" TargetMode="External"/><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309.svg"/><Relationship Id="rId2" Type="http://schemas.openxmlformats.org/officeDocument/2006/relationships/image" Target="../media/image72.jpeg"/><Relationship Id="rId16" Type="http://schemas.openxmlformats.org/officeDocument/2006/relationships/image" Target="../media/image63.svg"/><Relationship Id="rId20" Type="http://schemas.openxmlformats.org/officeDocument/2006/relationships/image" Target="../media/image67.svg"/><Relationship Id="rId29" Type="http://schemas.openxmlformats.org/officeDocument/2006/relationships/image" Target="../media/image313.svg"/><Relationship Id="rId1" Type="http://schemas.openxmlformats.org/officeDocument/2006/relationships/slideMaster" Target="../slideMasters/slideMaster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308.sv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307.svg"/><Relationship Id="rId28" Type="http://schemas.openxmlformats.org/officeDocument/2006/relationships/image" Target="../media/image312.svg"/><Relationship Id="rId10" Type="http://schemas.openxmlformats.org/officeDocument/2006/relationships/image" Target="../media/image57.svg"/><Relationship Id="rId19" Type="http://schemas.openxmlformats.org/officeDocument/2006/relationships/image" Target="../media/image66.png"/><Relationship Id="rId31" Type="http://schemas.openxmlformats.org/officeDocument/2006/relationships/image" Target="../media/image69.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hyperlink" Target="mailto:kannikar@thecreagy.com" TargetMode="External"/><Relationship Id="rId27" Type="http://schemas.openxmlformats.org/officeDocument/2006/relationships/image" Target="../media/image311.svg"/><Relationship Id="rId30" Type="http://schemas.openxmlformats.org/officeDocument/2006/relationships/image" Target="../media/image68.sv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hart" Target="../charts/chart34.xml"/><Relationship Id="rId1" Type="http://schemas.openxmlformats.org/officeDocument/2006/relationships/slideMaster" Target="../slideMasters/slideMaster12.xml"/><Relationship Id="rId5" Type="http://schemas.openxmlformats.org/officeDocument/2006/relationships/chart" Target="../charts/chart35.xml"/><Relationship Id="rId4" Type="http://schemas.openxmlformats.org/officeDocument/2006/relationships/image" Target="../media/image316.png"/></Relationships>
</file>

<file path=ppt/slideLayouts/_rels/slideLayout343.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12.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12.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345.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Master" Target="../slideMasters/slideMaster12.xml"/><Relationship Id="rId5" Type="http://schemas.openxmlformats.org/officeDocument/2006/relationships/chart" Target="../charts/chart39.xml"/><Relationship Id="rId4" Type="http://schemas.openxmlformats.org/officeDocument/2006/relationships/chart" Target="../charts/chart3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12.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72.jpe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72.jpe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15.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341.png"/><Relationship Id="rId2" Type="http://schemas.openxmlformats.org/officeDocument/2006/relationships/image" Target="../media/image6.png"/><Relationship Id="rId1" Type="http://schemas.openxmlformats.org/officeDocument/2006/relationships/slideMaster" Target="../slideMasters/slideMaster1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Layouts/_rels/slideLayout36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34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73.png"/><Relationship Id="rId1" Type="http://schemas.openxmlformats.org/officeDocument/2006/relationships/slideMaster" Target="../slideMasters/slideMaster1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315.png"/></Relationships>
</file>

<file path=ppt/slideLayouts/_rels/slideLayout362.xml.rels><?xml version="1.0" encoding="UTF-8" standalone="yes"?>
<Relationships xmlns="http://schemas.openxmlformats.org/package/2006/relationships"><Relationship Id="rId13" Type="http://schemas.openxmlformats.org/officeDocument/2006/relationships/image" Target="../media/image294.png"/><Relationship Id="rId18" Type="http://schemas.openxmlformats.org/officeDocument/2006/relationships/image" Target="../media/image38.png"/><Relationship Id="rId26" Type="http://schemas.openxmlformats.org/officeDocument/2006/relationships/image" Target="../media/image299.png"/><Relationship Id="rId3" Type="http://schemas.openxmlformats.org/officeDocument/2006/relationships/image" Target="../media/image287.png"/><Relationship Id="rId21" Type="http://schemas.openxmlformats.org/officeDocument/2006/relationships/image" Target="../media/image296.png"/><Relationship Id="rId7" Type="http://schemas.openxmlformats.org/officeDocument/2006/relationships/image" Target="../media/image291.png"/><Relationship Id="rId12" Type="http://schemas.openxmlformats.org/officeDocument/2006/relationships/image" Target="../media/image32.png"/><Relationship Id="rId17" Type="http://schemas.openxmlformats.org/officeDocument/2006/relationships/image" Target="../media/image295.jpeg"/><Relationship Id="rId25" Type="http://schemas.openxmlformats.org/officeDocument/2006/relationships/image" Target="../media/image298.png"/><Relationship Id="rId33" Type="http://schemas.openxmlformats.org/officeDocument/2006/relationships/image" Target="../media/image306.png"/><Relationship Id="rId2" Type="http://schemas.openxmlformats.org/officeDocument/2006/relationships/image" Target="../media/image75.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302.jpeg"/><Relationship Id="rId1" Type="http://schemas.openxmlformats.org/officeDocument/2006/relationships/slideMaster" Target="../slideMasters/slideMaster12.xml"/><Relationship Id="rId6" Type="http://schemas.openxmlformats.org/officeDocument/2006/relationships/image" Target="../media/image290.png"/><Relationship Id="rId11" Type="http://schemas.openxmlformats.org/officeDocument/2006/relationships/image" Target="../media/image31.jpeg"/><Relationship Id="rId24" Type="http://schemas.openxmlformats.org/officeDocument/2006/relationships/image" Target="../media/image297.png"/><Relationship Id="rId32" Type="http://schemas.openxmlformats.org/officeDocument/2006/relationships/image" Target="../media/image305.png"/><Relationship Id="rId5" Type="http://schemas.openxmlformats.org/officeDocument/2006/relationships/image" Target="../media/image289.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301.jpe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30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77.jpeg"/><Relationship Id="rId22" Type="http://schemas.openxmlformats.org/officeDocument/2006/relationships/image" Target="../media/image42.png"/><Relationship Id="rId27" Type="http://schemas.openxmlformats.org/officeDocument/2006/relationships/image" Target="../media/image300.png"/><Relationship Id="rId30" Type="http://schemas.openxmlformats.org/officeDocument/2006/relationships/image" Target="../media/image303.jpeg"/><Relationship Id="rId8" Type="http://schemas.openxmlformats.org/officeDocument/2006/relationships/image" Target="../media/image292.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26" Type="http://schemas.openxmlformats.org/officeDocument/2006/relationships/image" Target="../media/image310.svg"/><Relationship Id="rId3" Type="http://schemas.openxmlformats.org/officeDocument/2006/relationships/image" Target="../media/image50.png"/><Relationship Id="rId21" Type="http://schemas.openxmlformats.org/officeDocument/2006/relationships/hyperlink" Target="mailto:boonrod@thecreagy.com" TargetMode="External"/><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309.svg"/><Relationship Id="rId2" Type="http://schemas.openxmlformats.org/officeDocument/2006/relationships/image" Target="../media/image72.jpeg"/><Relationship Id="rId16" Type="http://schemas.openxmlformats.org/officeDocument/2006/relationships/image" Target="../media/image63.svg"/><Relationship Id="rId20" Type="http://schemas.openxmlformats.org/officeDocument/2006/relationships/image" Target="../media/image67.svg"/><Relationship Id="rId29" Type="http://schemas.openxmlformats.org/officeDocument/2006/relationships/image" Target="../media/image313.svg"/><Relationship Id="rId1" Type="http://schemas.openxmlformats.org/officeDocument/2006/relationships/slideMaster" Target="../slideMasters/slideMaster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308.sv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307.svg"/><Relationship Id="rId28" Type="http://schemas.openxmlformats.org/officeDocument/2006/relationships/image" Target="../media/image312.svg"/><Relationship Id="rId10" Type="http://schemas.openxmlformats.org/officeDocument/2006/relationships/image" Target="../media/image57.svg"/><Relationship Id="rId19" Type="http://schemas.openxmlformats.org/officeDocument/2006/relationships/image" Target="../media/image66.png"/><Relationship Id="rId31" Type="http://schemas.openxmlformats.org/officeDocument/2006/relationships/image" Target="../media/image69.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hyperlink" Target="mailto:kannikar@thecreagy.com" TargetMode="External"/><Relationship Id="rId27" Type="http://schemas.openxmlformats.org/officeDocument/2006/relationships/image" Target="../media/image311.svg"/><Relationship Id="rId30" Type="http://schemas.openxmlformats.org/officeDocument/2006/relationships/image" Target="../media/image68.sv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12.xml"/><Relationship Id="rId4" Type="http://schemas.openxmlformats.org/officeDocument/2006/relationships/image" Target="../media/image316.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hart" Target="../charts/chart40.xml"/><Relationship Id="rId1" Type="http://schemas.openxmlformats.org/officeDocument/2006/relationships/slideMaster" Target="../slideMasters/slideMaster12.xml"/><Relationship Id="rId5" Type="http://schemas.openxmlformats.org/officeDocument/2006/relationships/chart" Target="../charts/chart41.xml"/><Relationship Id="rId4" Type="http://schemas.openxmlformats.org/officeDocument/2006/relationships/image" Target="../media/image316.png"/></Relationships>
</file>

<file path=ppt/slideLayouts/_rels/slideLayout368.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12.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12.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Master" Target="../slideMasters/slideMaster12.xml"/><Relationship Id="rId5" Type="http://schemas.openxmlformats.org/officeDocument/2006/relationships/chart" Target="../charts/chart45.xml"/><Relationship Id="rId4" Type="http://schemas.openxmlformats.org/officeDocument/2006/relationships/chart" Target="../charts/chart4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12.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hart" Target="../charts/chart46.xml"/><Relationship Id="rId1" Type="http://schemas.openxmlformats.org/officeDocument/2006/relationships/slideMaster" Target="../slideMasters/slideMaster12.xml"/><Relationship Id="rId5" Type="http://schemas.openxmlformats.org/officeDocument/2006/relationships/chart" Target="../charts/chart47.xml"/><Relationship Id="rId4" Type="http://schemas.openxmlformats.org/officeDocument/2006/relationships/image" Target="../media/image316.png"/></Relationships>
</file>

<file path=ppt/slideLayouts/_rels/slideLayout381.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12.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12.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383.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Master" Target="../slideMasters/slideMaster12.xml"/><Relationship Id="rId5" Type="http://schemas.openxmlformats.org/officeDocument/2006/relationships/chart" Target="../charts/chart51.xml"/><Relationship Id="rId4" Type="http://schemas.openxmlformats.org/officeDocument/2006/relationships/chart" Target="../charts/chart5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12.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12.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8" Type="http://schemas.openxmlformats.org/officeDocument/2006/relationships/image" Target="../media/image309.svg"/><Relationship Id="rId13" Type="http://schemas.openxmlformats.org/officeDocument/2006/relationships/image" Target="../media/image60.png"/><Relationship Id="rId18" Type="http://schemas.openxmlformats.org/officeDocument/2006/relationships/image" Target="../media/image68.svg"/><Relationship Id="rId3" Type="http://schemas.openxmlformats.org/officeDocument/2006/relationships/image" Target="../media/image50.png"/><Relationship Id="rId21" Type="http://schemas.openxmlformats.org/officeDocument/2006/relationships/hyperlink" Target="mailto:boonrod@thecreagy.com" TargetMode="External"/><Relationship Id="rId7" Type="http://schemas.openxmlformats.org/officeDocument/2006/relationships/image" Target="../media/image54.png"/><Relationship Id="rId12" Type="http://schemas.openxmlformats.org/officeDocument/2006/relationships/image" Target="../media/image311.svg"/><Relationship Id="rId17" Type="http://schemas.openxmlformats.org/officeDocument/2006/relationships/image" Target="../media/image64.png"/><Relationship Id="rId2" Type="http://schemas.openxmlformats.org/officeDocument/2006/relationships/image" Target="../media/image72.jpeg"/><Relationship Id="rId16" Type="http://schemas.openxmlformats.org/officeDocument/2006/relationships/image" Target="../media/image313.svg"/><Relationship Id="rId20" Type="http://schemas.openxmlformats.org/officeDocument/2006/relationships/image" Target="../media/image69.svg"/><Relationship Id="rId1" Type="http://schemas.openxmlformats.org/officeDocument/2006/relationships/slideMaster" Target="../slideMasters/slideMaster12.xml"/><Relationship Id="rId6" Type="http://schemas.openxmlformats.org/officeDocument/2006/relationships/image" Target="../media/image308.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310.svg"/><Relationship Id="rId19" Type="http://schemas.openxmlformats.org/officeDocument/2006/relationships/image" Target="../media/image66.png"/><Relationship Id="rId4" Type="http://schemas.openxmlformats.org/officeDocument/2006/relationships/image" Target="../media/image307.svg"/><Relationship Id="rId9" Type="http://schemas.openxmlformats.org/officeDocument/2006/relationships/image" Target="../media/image56.png"/><Relationship Id="rId14" Type="http://schemas.openxmlformats.org/officeDocument/2006/relationships/image" Target="../media/image312.svg"/><Relationship Id="rId22" Type="http://schemas.openxmlformats.org/officeDocument/2006/relationships/hyperlink" Target="mailto:kannikar@thecreagy.com"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0.png"/><Relationship Id="rId21" Type="http://schemas.openxmlformats.org/officeDocument/2006/relationships/image" Target="../media/image68.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image" Target="../media/image49.jpeg"/><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Master" Target="../slideMasters/slideMaster2.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9.sv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76.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jpeg"/><Relationship Id="rId25" Type="http://schemas.openxmlformats.org/officeDocument/2006/relationships/image" Target="../media/image45.png"/><Relationship Id="rId33" Type="http://schemas.openxmlformats.org/officeDocument/2006/relationships/image" Target="../media/image81.png"/><Relationship Id="rId2" Type="http://schemas.openxmlformats.org/officeDocument/2006/relationships/image" Target="../media/image75.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18.jpeg"/><Relationship Id="rId1" Type="http://schemas.openxmlformats.org/officeDocument/2006/relationships/slideMaster" Target="../slideMasters/slideMaster3.xml"/><Relationship Id="rId6" Type="http://schemas.openxmlformats.org/officeDocument/2006/relationships/image" Target="../media/image26.png"/><Relationship Id="rId11" Type="http://schemas.openxmlformats.org/officeDocument/2006/relationships/image" Target="../media/image31.jpeg"/><Relationship Id="rId24" Type="http://schemas.openxmlformats.org/officeDocument/2006/relationships/image" Target="../media/image44.png"/><Relationship Id="rId32" Type="http://schemas.openxmlformats.org/officeDocument/2006/relationships/image" Target="../media/image21.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17.jpe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8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77.jpeg"/><Relationship Id="rId22" Type="http://schemas.openxmlformats.org/officeDocument/2006/relationships/image" Target="../media/image42.png"/><Relationship Id="rId27" Type="http://schemas.openxmlformats.org/officeDocument/2006/relationships/image" Target="../media/image78.png"/><Relationship Id="rId30" Type="http://schemas.openxmlformats.org/officeDocument/2006/relationships/image" Target="../media/image79.jpeg"/><Relationship Id="rId8" Type="http://schemas.openxmlformats.org/officeDocument/2006/relationships/image" Target="../media/image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18" Type="http://schemas.openxmlformats.org/officeDocument/2006/relationships/image" Target="../media/image98.png"/><Relationship Id="rId3" Type="http://schemas.openxmlformats.org/officeDocument/2006/relationships/image" Target="../media/image83.svg"/><Relationship Id="rId7" Type="http://schemas.openxmlformats.org/officeDocument/2006/relationships/image" Target="../media/image87.svg"/><Relationship Id="rId12" Type="http://schemas.openxmlformats.org/officeDocument/2006/relationships/image" Target="../media/image92.png"/><Relationship Id="rId17" Type="http://schemas.openxmlformats.org/officeDocument/2006/relationships/image" Target="../media/image97.sv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hyperlink" Target="mailto:boonrod@thecreagy.com" TargetMode="External"/><Relationship Id="rId1" Type="http://schemas.openxmlformats.org/officeDocument/2006/relationships/slideMaster" Target="../slideMasters/slideMaster3.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85.svg"/><Relationship Id="rId15" Type="http://schemas.openxmlformats.org/officeDocument/2006/relationships/image" Target="../media/image95.svg"/><Relationship Id="rId10" Type="http://schemas.openxmlformats.org/officeDocument/2006/relationships/image" Target="../media/image90.png"/><Relationship Id="rId19" Type="http://schemas.openxmlformats.org/officeDocument/2006/relationships/image" Target="../media/image99.svg"/><Relationship Id="rId4" Type="http://schemas.openxmlformats.org/officeDocument/2006/relationships/image" Target="../media/image84.png"/><Relationship Id="rId9" Type="http://schemas.openxmlformats.org/officeDocument/2006/relationships/image" Target="../media/image89.svg"/><Relationship Id="rId14" Type="http://schemas.openxmlformats.org/officeDocument/2006/relationships/image" Target="../media/image9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image" Target="../media/image101.png"/></Relationships>
</file>

<file path=ppt/slideLayouts/_rels/slideLayout62.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3.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102.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63.xml.rels><?xml version="1.0" encoding="UTF-8" standalone="yes"?>
<Relationships xmlns="http://schemas.openxmlformats.org/package/2006/relationships"><Relationship Id="rId13" Type="http://schemas.openxmlformats.org/officeDocument/2006/relationships/image" Target="../media/image229.svg"/><Relationship Id="rId18" Type="http://schemas.openxmlformats.org/officeDocument/2006/relationships/image" Target="../media/image238.png"/><Relationship Id="rId26" Type="http://schemas.openxmlformats.org/officeDocument/2006/relationships/image" Target="../media/image122.png"/><Relationship Id="rId39" Type="http://schemas.openxmlformats.org/officeDocument/2006/relationships/image" Target="../media/image119.svg"/><Relationship Id="rId21" Type="http://schemas.openxmlformats.org/officeDocument/2006/relationships/image" Target="../media/image241.svg"/><Relationship Id="rId34" Type="http://schemas.openxmlformats.org/officeDocument/2006/relationships/image" Target="../media/image248.png"/><Relationship Id="rId42" Type="http://schemas.openxmlformats.org/officeDocument/2006/relationships/image" Target="../media/image250.png"/><Relationship Id="rId47" Type="http://schemas.openxmlformats.org/officeDocument/2006/relationships/image" Target="../media/image255.svg"/><Relationship Id="rId50" Type="http://schemas.openxmlformats.org/officeDocument/2006/relationships/image" Target="../media/image258.png"/><Relationship Id="rId7" Type="http://schemas.openxmlformats.org/officeDocument/2006/relationships/image" Target="../media/image211.svg"/><Relationship Id="rId2" Type="http://schemas.openxmlformats.org/officeDocument/2006/relationships/image" Target="../media/image206.png"/><Relationship Id="rId16" Type="http://schemas.openxmlformats.org/officeDocument/2006/relationships/image" Target="../media/image236.png"/><Relationship Id="rId29" Type="http://schemas.openxmlformats.org/officeDocument/2006/relationships/image" Target="../media/image185.svg"/><Relationship Id="rId11" Type="http://schemas.openxmlformats.org/officeDocument/2006/relationships/image" Target="../media/image227.svg"/><Relationship Id="rId24" Type="http://schemas.openxmlformats.org/officeDocument/2006/relationships/image" Target="../media/image120.png"/><Relationship Id="rId32" Type="http://schemas.openxmlformats.org/officeDocument/2006/relationships/image" Target="../media/image246.png"/><Relationship Id="rId37" Type="http://schemas.openxmlformats.org/officeDocument/2006/relationships/image" Target="../media/image199.svg"/><Relationship Id="rId40" Type="http://schemas.openxmlformats.org/officeDocument/2006/relationships/image" Target="../media/image204.png"/><Relationship Id="rId45" Type="http://schemas.openxmlformats.org/officeDocument/2006/relationships/image" Target="../media/image253.svg"/><Relationship Id="rId5" Type="http://schemas.openxmlformats.org/officeDocument/2006/relationships/image" Target="../media/image209.svg"/><Relationship Id="rId15" Type="http://schemas.openxmlformats.org/officeDocument/2006/relationships/image" Target="../media/image235.svg"/><Relationship Id="rId23" Type="http://schemas.openxmlformats.org/officeDocument/2006/relationships/image" Target="../media/image243.svg"/><Relationship Id="rId28" Type="http://schemas.openxmlformats.org/officeDocument/2006/relationships/image" Target="../media/image184.png"/><Relationship Id="rId36" Type="http://schemas.openxmlformats.org/officeDocument/2006/relationships/image" Target="../media/image198.png"/><Relationship Id="rId49" Type="http://schemas.openxmlformats.org/officeDocument/2006/relationships/image" Target="../media/image257.svg"/><Relationship Id="rId10" Type="http://schemas.openxmlformats.org/officeDocument/2006/relationships/image" Target="../media/image226.png"/><Relationship Id="rId19" Type="http://schemas.openxmlformats.org/officeDocument/2006/relationships/image" Target="../media/image239.svg"/><Relationship Id="rId31" Type="http://schemas.openxmlformats.org/officeDocument/2006/relationships/image" Target="../media/image245.svg"/><Relationship Id="rId44" Type="http://schemas.openxmlformats.org/officeDocument/2006/relationships/image" Target="../media/image252.png"/><Relationship Id="rId4" Type="http://schemas.openxmlformats.org/officeDocument/2006/relationships/image" Target="../media/image208.png"/><Relationship Id="rId9" Type="http://schemas.openxmlformats.org/officeDocument/2006/relationships/image" Target="../media/image225.svg"/><Relationship Id="rId14" Type="http://schemas.openxmlformats.org/officeDocument/2006/relationships/image" Target="../media/image234.png"/><Relationship Id="rId22" Type="http://schemas.openxmlformats.org/officeDocument/2006/relationships/image" Target="../media/image242.png"/><Relationship Id="rId27" Type="http://schemas.openxmlformats.org/officeDocument/2006/relationships/image" Target="../media/image123.svg"/><Relationship Id="rId30" Type="http://schemas.openxmlformats.org/officeDocument/2006/relationships/image" Target="../media/image244.png"/><Relationship Id="rId35" Type="http://schemas.openxmlformats.org/officeDocument/2006/relationships/image" Target="../media/image249.svg"/><Relationship Id="rId43" Type="http://schemas.openxmlformats.org/officeDocument/2006/relationships/image" Target="../media/image251.svg"/><Relationship Id="rId48" Type="http://schemas.openxmlformats.org/officeDocument/2006/relationships/image" Target="../media/image256.png"/><Relationship Id="rId8" Type="http://schemas.openxmlformats.org/officeDocument/2006/relationships/image" Target="../media/image224.png"/><Relationship Id="rId51" Type="http://schemas.openxmlformats.org/officeDocument/2006/relationships/image" Target="../media/image259.svg"/><Relationship Id="rId3" Type="http://schemas.openxmlformats.org/officeDocument/2006/relationships/image" Target="../media/image207.svg"/><Relationship Id="rId12" Type="http://schemas.openxmlformats.org/officeDocument/2006/relationships/image" Target="../media/image228.png"/><Relationship Id="rId17" Type="http://schemas.openxmlformats.org/officeDocument/2006/relationships/image" Target="../media/image237.svg"/><Relationship Id="rId25" Type="http://schemas.openxmlformats.org/officeDocument/2006/relationships/image" Target="../media/image121.svg"/><Relationship Id="rId33" Type="http://schemas.openxmlformats.org/officeDocument/2006/relationships/image" Target="../media/image247.svg"/><Relationship Id="rId38" Type="http://schemas.openxmlformats.org/officeDocument/2006/relationships/image" Target="../media/image118.png"/><Relationship Id="rId46" Type="http://schemas.openxmlformats.org/officeDocument/2006/relationships/image" Target="../media/image254.png"/><Relationship Id="rId20" Type="http://schemas.openxmlformats.org/officeDocument/2006/relationships/image" Target="../media/image240.png"/><Relationship Id="rId41" Type="http://schemas.openxmlformats.org/officeDocument/2006/relationships/image" Target="../media/image205.svg"/><Relationship Id="rId1" Type="http://schemas.openxmlformats.org/officeDocument/2006/relationships/slideMaster" Target="../slideMasters/slideMaster3.xml"/><Relationship Id="rId6" Type="http://schemas.openxmlformats.org/officeDocument/2006/relationships/image" Target="../media/image21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3.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3.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282.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3" Type="http://schemas.openxmlformats.org/officeDocument/2006/relationships/image" Target="../media/image294.png"/><Relationship Id="rId18" Type="http://schemas.openxmlformats.org/officeDocument/2006/relationships/image" Target="../media/image38.png"/><Relationship Id="rId26" Type="http://schemas.openxmlformats.org/officeDocument/2006/relationships/image" Target="../media/image299.png"/><Relationship Id="rId3" Type="http://schemas.openxmlformats.org/officeDocument/2006/relationships/image" Target="../media/image287.png"/><Relationship Id="rId21" Type="http://schemas.openxmlformats.org/officeDocument/2006/relationships/image" Target="../media/image296.png"/><Relationship Id="rId7" Type="http://schemas.openxmlformats.org/officeDocument/2006/relationships/image" Target="../media/image291.png"/><Relationship Id="rId12" Type="http://schemas.openxmlformats.org/officeDocument/2006/relationships/image" Target="../media/image32.png"/><Relationship Id="rId17" Type="http://schemas.openxmlformats.org/officeDocument/2006/relationships/image" Target="../media/image295.jpeg"/><Relationship Id="rId25" Type="http://schemas.openxmlformats.org/officeDocument/2006/relationships/image" Target="../media/image298.png"/><Relationship Id="rId33" Type="http://schemas.openxmlformats.org/officeDocument/2006/relationships/image" Target="../media/image306.png"/><Relationship Id="rId2" Type="http://schemas.openxmlformats.org/officeDocument/2006/relationships/image" Target="../media/image75.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302.jpeg"/><Relationship Id="rId1" Type="http://schemas.openxmlformats.org/officeDocument/2006/relationships/slideMaster" Target="../slideMasters/slideMaster4.xml"/><Relationship Id="rId6" Type="http://schemas.openxmlformats.org/officeDocument/2006/relationships/image" Target="../media/image290.png"/><Relationship Id="rId11" Type="http://schemas.openxmlformats.org/officeDocument/2006/relationships/image" Target="../media/image31.jpeg"/><Relationship Id="rId24" Type="http://schemas.openxmlformats.org/officeDocument/2006/relationships/image" Target="../media/image297.png"/><Relationship Id="rId32" Type="http://schemas.openxmlformats.org/officeDocument/2006/relationships/image" Target="../media/image305.png"/><Relationship Id="rId5" Type="http://schemas.openxmlformats.org/officeDocument/2006/relationships/image" Target="../media/image289.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301.jpe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30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77.jpeg"/><Relationship Id="rId22" Type="http://schemas.openxmlformats.org/officeDocument/2006/relationships/image" Target="../media/image42.png"/><Relationship Id="rId27" Type="http://schemas.openxmlformats.org/officeDocument/2006/relationships/image" Target="../media/image300.png"/><Relationship Id="rId30" Type="http://schemas.openxmlformats.org/officeDocument/2006/relationships/image" Target="../media/image303.jpeg"/><Relationship Id="rId8" Type="http://schemas.openxmlformats.org/officeDocument/2006/relationships/image" Target="../media/image29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309.svg"/><Relationship Id="rId13" Type="http://schemas.openxmlformats.org/officeDocument/2006/relationships/image" Target="../media/image60.png"/><Relationship Id="rId18" Type="http://schemas.openxmlformats.org/officeDocument/2006/relationships/image" Target="../media/image68.svg"/><Relationship Id="rId3" Type="http://schemas.openxmlformats.org/officeDocument/2006/relationships/image" Target="../media/image50.png"/><Relationship Id="rId21" Type="http://schemas.openxmlformats.org/officeDocument/2006/relationships/hyperlink" Target="mailto:boonrod@thecreagy.com" TargetMode="External"/><Relationship Id="rId7" Type="http://schemas.openxmlformats.org/officeDocument/2006/relationships/image" Target="../media/image54.png"/><Relationship Id="rId12" Type="http://schemas.openxmlformats.org/officeDocument/2006/relationships/image" Target="../media/image311.svg"/><Relationship Id="rId17" Type="http://schemas.openxmlformats.org/officeDocument/2006/relationships/image" Target="../media/image64.png"/><Relationship Id="rId2" Type="http://schemas.openxmlformats.org/officeDocument/2006/relationships/image" Target="../media/image72.jpeg"/><Relationship Id="rId16" Type="http://schemas.openxmlformats.org/officeDocument/2006/relationships/image" Target="../media/image313.svg"/><Relationship Id="rId20" Type="http://schemas.openxmlformats.org/officeDocument/2006/relationships/image" Target="../media/image69.svg"/><Relationship Id="rId1" Type="http://schemas.openxmlformats.org/officeDocument/2006/relationships/slideMaster" Target="../slideMasters/slideMaster4.xml"/><Relationship Id="rId6" Type="http://schemas.openxmlformats.org/officeDocument/2006/relationships/image" Target="../media/image308.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310.svg"/><Relationship Id="rId19" Type="http://schemas.openxmlformats.org/officeDocument/2006/relationships/image" Target="../media/image66.png"/><Relationship Id="rId4" Type="http://schemas.openxmlformats.org/officeDocument/2006/relationships/image" Target="../media/image307.svg"/><Relationship Id="rId9" Type="http://schemas.openxmlformats.org/officeDocument/2006/relationships/image" Target="../media/image56.png"/><Relationship Id="rId14" Type="http://schemas.openxmlformats.org/officeDocument/2006/relationships/image" Target="../media/image312.svg"/><Relationship Id="rId22" Type="http://schemas.openxmlformats.org/officeDocument/2006/relationships/hyperlink" Target="mailto:kannikar@thecreagy.com" TargetMode="Externa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chart" Target="../charts/chart2.xml"/><Relationship Id="rId1" Type="http://schemas.openxmlformats.org/officeDocument/2006/relationships/slideMaster" Target="../slideMasters/slideMaster4.xml"/><Relationship Id="rId5" Type="http://schemas.openxmlformats.org/officeDocument/2006/relationships/chart" Target="../charts/chart3.xml"/><Relationship Id="rId4" Type="http://schemas.openxmlformats.org/officeDocument/2006/relationships/image" Target="../media/image316.png"/></Relationships>
</file>

<file path=ppt/slideLayouts/_rels/slideLayout85.xml.rels><?xml version="1.0" encoding="UTF-8" standalone="yes"?>
<Relationships xmlns="http://schemas.openxmlformats.org/package/2006/relationships"><Relationship Id="rId117" Type="http://schemas.openxmlformats.org/officeDocument/2006/relationships/image" Target="../media/image217.svg"/><Relationship Id="rId21" Type="http://schemas.openxmlformats.org/officeDocument/2006/relationships/image" Target="../media/image121.svg"/><Relationship Id="rId42" Type="http://schemas.openxmlformats.org/officeDocument/2006/relationships/image" Target="../media/image142.png"/><Relationship Id="rId63" Type="http://schemas.openxmlformats.org/officeDocument/2006/relationships/image" Target="../media/image163.svg"/><Relationship Id="rId84" Type="http://schemas.openxmlformats.org/officeDocument/2006/relationships/image" Target="../media/image184.png"/><Relationship Id="rId16" Type="http://schemas.openxmlformats.org/officeDocument/2006/relationships/image" Target="../media/image116.png"/><Relationship Id="rId107" Type="http://schemas.openxmlformats.org/officeDocument/2006/relationships/image" Target="../media/image207.svg"/><Relationship Id="rId11" Type="http://schemas.openxmlformats.org/officeDocument/2006/relationships/image" Target="../media/image111.svg"/><Relationship Id="rId32" Type="http://schemas.openxmlformats.org/officeDocument/2006/relationships/image" Target="../media/image132.png"/><Relationship Id="rId37" Type="http://schemas.openxmlformats.org/officeDocument/2006/relationships/image" Target="../media/image137.svg"/><Relationship Id="rId53" Type="http://schemas.openxmlformats.org/officeDocument/2006/relationships/image" Target="../media/image153.svg"/><Relationship Id="rId58" Type="http://schemas.openxmlformats.org/officeDocument/2006/relationships/image" Target="../media/image158.png"/><Relationship Id="rId74" Type="http://schemas.openxmlformats.org/officeDocument/2006/relationships/image" Target="../media/image174.png"/><Relationship Id="rId79" Type="http://schemas.openxmlformats.org/officeDocument/2006/relationships/image" Target="../media/image179.svg"/><Relationship Id="rId102" Type="http://schemas.openxmlformats.org/officeDocument/2006/relationships/image" Target="../media/image202.png"/><Relationship Id="rId123" Type="http://schemas.openxmlformats.org/officeDocument/2006/relationships/image" Target="../media/image223.svg"/><Relationship Id="rId128" Type="http://schemas.openxmlformats.org/officeDocument/2006/relationships/image" Target="../media/image228.png"/><Relationship Id="rId5" Type="http://schemas.openxmlformats.org/officeDocument/2006/relationships/image" Target="../media/image105.svg"/><Relationship Id="rId90" Type="http://schemas.openxmlformats.org/officeDocument/2006/relationships/image" Target="../media/image190.png"/><Relationship Id="rId95" Type="http://schemas.openxmlformats.org/officeDocument/2006/relationships/image" Target="../media/image195.svg"/><Relationship Id="rId22" Type="http://schemas.openxmlformats.org/officeDocument/2006/relationships/image" Target="../media/image122.png"/><Relationship Id="rId27" Type="http://schemas.openxmlformats.org/officeDocument/2006/relationships/image" Target="../media/image127.svg"/><Relationship Id="rId43" Type="http://schemas.openxmlformats.org/officeDocument/2006/relationships/image" Target="../media/image143.svg"/><Relationship Id="rId48" Type="http://schemas.openxmlformats.org/officeDocument/2006/relationships/image" Target="../media/image148.png"/><Relationship Id="rId64" Type="http://schemas.openxmlformats.org/officeDocument/2006/relationships/image" Target="../media/image164.png"/><Relationship Id="rId69" Type="http://schemas.openxmlformats.org/officeDocument/2006/relationships/image" Target="../media/image169.svg"/><Relationship Id="rId113" Type="http://schemas.openxmlformats.org/officeDocument/2006/relationships/image" Target="../media/image213.svg"/><Relationship Id="rId118" Type="http://schemas.openxmlformats.org/officeDocument/2006/relationships/image" Target="../media/image218.png"/><Relationship Id="rId80" Type="http://schemas.openxmlformats.org/officeDocument/2006/relationships/image" Target="../media/image180.png"/><Relationship Id="rId85" Type="http://schemas.openxmlformats.org/officeDocument/2006/relationships/image" Target="../media/image185.svg"/><Relationship Id="rId12" Type="http://schemas.openxmlformats.org/officeDocument/2006/relationships/image" Target="../media/image112.png"/><Relationship Id="rId17" Type="http://schemas.openxmlformats.org/officeDocument/2006/relationships/image" Target="../media/image117.svg"/><Relationship Id="rId33" Type="http://schemas.openxmlformats.org/officeDocument/2006/relationships/image" Target="../media/image133.svg"/><Relationship Id="rId38" Type="http://schemas.openxmlformats.org/officeDocument/2006/relationships/image" Target="../media/image138.png"/><Relationship Id="rId59" Type="http://schemas.openxmlformats.org/officeDocument/2006/relationships/image" Target="../media/image159.svg"/><Relationship Id="rId103" Type="http://schemas.openxmlformats.org/officeDocument/2006/relationships/image" Target="../media/image203.svg"/><Relationship Id="rId108" Type="http://schemas.openxmlformats.org/officeDocument/2006/relationships/image" Target="../media/image208.png"/><Relationship Id="rId124" Type="http://schemas.openxmlformats.org/officeDocument/2006/relationships/image" Target="../media/image224.png"/><Relationship Id="rId129" Type="http://schemas.openxmlformats.org/officeDocument/2006/relationships/image" Target="../media/image229.svg"/><Relationship Id="rId54" Type="http://schemas.openxmlformats.org/officeDocument/2006/relationships/image" Target="../media/image154.png"/><Relationship Id="rId70" Type="http://schemas.openxmlformats.org/officeDocument/2006/relationships/image" Target="../media/image170.png"/><Relationship Id="rId75" Type="http://schemas.openxmlformats.org/officeDocument/2006/relationships/image" Target="../media/image175.svg"/><Relationship Id="rId91" Type="http://schemas.openxmlformats.org/officeDocument/2006/relationships/image" Target="../media/image191.svg"/><Relationship Id="rId96" Type="http://schemas.openxmlformats.org/officeDocument/2006/relationships/image" Target="../media/image196.png"/><Relationship Id="rId1" Type="http://schemas.openxmlformats.org/officeDocument/2006/relationships/slideMaster" Target="../slideMasters/slideMaster4.xml"/><Relationship Id="rId6" Type="http://schemas.openxmlformats.org/officeDocument/2006/relationships/image" Target="../media/image106.png"/><Relationship Id="rId23" Type="http://schemas.openxmlformats.org/officeDocument/2006/relationships/image" Target="../media/image123.svg"/><Relationship Id="rId28" Type="http://schemas.openxmlformats.org/officeDocument/2006/relationships/image" Target="../media/image128.png"/><Relationship Id="rId49" Type="http://schemas.openxmlformats.org/officeDocument/2006/relationships/image" Target="../media/image149.svg"/><Relationship Id="rId114" Type="http://schemas.openxmlformats.org/officeDocument/2006/relationships/image" Target="../media/image214.png"/><Relationship Id="rId119" Type="http://schemas.openxmlformats.org/officeDocument/2006/relationships/image" Target="../media/image219.svg"/><Relationship Id="rId44" Type="http://schemas.openxmlformats.org/officeDocument/2006/relationships/image" Target="../media/image144.png"/><Relationship Id="rId60" Type="http://schemas.openxmlformats.org/officeDocument/2006/relationships/image" Target="../media/image160.png"/><Relationship Id="rId65" Type="http://schemas.openxmlformats.org/officeDocument/2006/relationships/image" Target="../media/image165.svg"/><Relationship Id="rId81" Type="http://schemas.openxmlformats.org/officeDocument/2006/relationships/image" Target="../media/image181.svg"/><Relationship Id="rId86" Type="http://schemas.openxmlformats.org/officeDocument/2006/relationships/image" Target="../media/image186.png"/><Relationship Id="rId130" Type="http://schemas.openxmlformats.org/officeDocument/2006/relationships/image" Target="../media/image230.png"/><Relationship Id="rId13" Type="http://schemas.openxmlformats.org/officeDocument/2006/relationships/image" Target="../media/image113.svg"/><Relationship Id="rId18" Type="http://schemas.openxmlformats.org/officeDocument/2006/relationships/image" Target="../media/image118.png"/><Relationship Id="rId39" Type="http://schemas.openxmlformats.org/officeDocument/2006/relationships/image" Target="../media/image139.svg"/><Relationship Id="rId109" Type="http://schemas.openxmlformats.org/officeDocument/2006/relationships/image" Target="../media/image209.svg"/><Relationship Id="rId34" Type="http://schemas.openxmlformats.org/officeDocument/2006/relationships/image" Target="../media/image134.png"/><Relationship Id="rId50" Type="http://schemas.openxmlformats.org/officeDocument/2006/relationships/image" Target="../media/image150.png"/><Relationship Id="rId55" Type="http://schemas.openxmlformats.org/officeDocument/2006/relationships/image" Target="../media/image155.svg"/><Relationship Id="rId76" Type="http://schemas.openxmlformats.org/officeDocument/2006/relationships/image" Target="../media/image176.png"/><Relationship Id="rId97" Type="http://schemas.openxmlformats.org/officeDocument/2006/relationships/image" Target="../media/image197.svg"/><Relationship Id="rId104" Type="http://schemas.openxmlformats.org/officeDocument/2006/relationships/image" Target="../media/image204.png"/><Relationship Id="rId120" Type="http://schemas.openxmlformats.org/officeDocument/2006/relationships/image" Target="../media/image220.png"/><Relationship Id="rId125" Type="http://schemas.openxmlformats.org/officeDocument/2006/relationships/image" Target="../media/image225.svg"/><Relationship Id="rId7" Type="http://schemas.openxmlformats.org/officeDocument/2006/relationships/image" Target="../media/image107.svg"/><Relationship Id="rId71" Type="http://schemas.openxmlformats.org/officeDocument/2006/relationships/image" Target="../media/image171.svg"/><Relationship Id="rId92" Type="http://schemas.openxmlformats.org/officeDocument/2006/relationships/image" Target="../media/image192.png"/><Relationship Id="rId2" Type="http://schemas.openxmlformats.org/officeDocument/2006/relationships/image" Target="../media/image317.png"/><Relationship Id="rId29" Type="http://schemas.openxmlformats.org/officeDocument/2006/relationships/image" Target="../media/image129.svg"/><Relationship Id="rId24" Type="http://schemas.openxmlformats.org/officeDocument/2006/relationships/image" Target="../media/image124.png"/><Relationship Id="rId40" Type="http://schemas.openxmlformats.org/officeDocument/2006/relationships/image" Target="../media/image140.png"/><Relationship Id="rId45" Type="http://schemas.openxmlformats.org/officeDocument/2006/relationships/image" Target="../media/image145.svg"/><Relationship Id="rId66" Type="http://schemas.openxmlformats.org/officeDocument/2006/relationships/image" Target="../media/image166.png"/><Relationship Id="rId87" Type="http://schemas.openxmlformats.org/officeDocument/2006/relationships/image" Target="../media/image187.svg"/><Relationship Id="rId110" Type="http://schemas.openxmlformats.org/officeDocument/2006/relationships/image" Target="../media/image210.png"/><Relationship Id="rId115" Type="http://schemas.openxmlformats.org/officeDocument/2006/relationships/image" Target="../media/image215.svg"/><Relationship Id="rId131" Type="http://schemas.openxmlformats.org/officeDocument/2006/relationships/image" Target="../media/image231.svg"/><Relationship Id="rId61" Type="http://schemas.openxmlformats.org/officeDocument/2006/relationships/image" Target="../media/image161.svg"/><Relationship Id="rId82" Type="http://schemas.openxmlformats.org/officeDocument/2006/relationships/image" Target="../media/image182.png"/><Relationship Id="rId19" Type="http://schemas.openxmlformats.org/officeDocument/2006/relationships/image" Target="../media/image119.svg"/><Relationship Id="rId14" Type="http://schemas.openxmlformats.org/officeDocument/2006/relationships/image" Target="../media/image114.png"/><Relationship Id="rId30" Type="http://schemas.openxmlformats.org/officeDocument/2006/relationships/image" Target="../media/image130.png"/><Relationship Id="rId35" Type="http://schemas.openxmlformats.org/officeDocument/2006/relationships/image" Target="../media/image135.svg"/><Relationship Id="rId56" Type="http://schemas.openxmlformats.org/officeDocument/2006/relationships/image" Target="../media/image156.png"/><Relationship Id="rId77" Type="http://schemas.openxmlformats.org/officeDocument/2006/relationships/image" Target="../media/image177.svg"/><Relationship Id="rId100" Type="http://schemas.openxmlformats.org/officeDocument/2006/relationships/image" Target="../media/image200.png"/><Relationship Id="rId105" Type="http://schemas.openxmlformats.org/officeDocument/2006/relationships/image" Target="../media/image205.svg"/><Relationship Id="rId126" Type="http://schemas.openxmlformats.org/officeDocument/2006/relationships/image" Target="../media/image226.png"/><Relationship Id="rId8" Type="http://schemas.openxmlformats.org/officeDocument/2006/relationships/image" Target="../media/image108.png"/><Relationship Id="rId51" Type="http://schemas.openxmlformats.org/officeDocument/2006/relationships/image" Target="../media/image151.svg"/><Relationship Id="rId72" Type="http://schemas.openxmlformats.org/officeDocument/2006/relationships/image" Target="../media/image172.png"/><Relationship Id="rId93" Type="http://schemas.openxmlformats.org/officeDocument/2006/relationships/image" Target="../media/image193.svg"/><Relationship Id="rId98" Type="http://schemas.openxmlformats.org/officeDocument/2006/relationships/image" Target="../media/image198.png"/><Relationship Id="rId121" Type="http://schemas.openxmlformats.org/officeDocument/2006/relationships/image" Target="../media/image221.svg"/><Relationship Id="rId3" Type="http://schemas.openxmlformats.org/officeDocument/2006/relationships/image" Target="../media/image103.png"/><Relationship Id="rId25" Type="http://schemas.openxmlformats.org/officeDocument/2006/relationships/image" Target="../media/image125.svg"/><Relationship Id="rId46" Type="http://schemas.openxmlformats.org/officeDocument/2006/relationships/image" Target="../media/image146.png"/><Relationship Id="rId67" Type="http://schemas.openxmlformats.org/officeDocument/2006/relationships/image" Target="../media/image167.svg"/><Relationship Id="rId116" Type="http://schemas.openxmlformats.org/officeDocument/2006/relationships/image" Target="../media/image216.png"/><Relationship Id="rId20" Type="http://schemas.openxmlformats.org/officeDocument/2006/relationships/image" Target="../media/image120.png"/><Relationship Id="rId41" Type="http://schemas.openxmlformats.org/officeDocument/2006/relationships/image" Target="../media/image141.svg"/><Relationship Id="rId62" Type="http://schemas.openxmlformats.org/officeDocument/2006/relationships/image" Target="../media/image162.png"/><Relationship Id="rId83" Type="http://schemas.openxmlformats.org/officeDocument/2006/relationships/image" Target="../media/image183.svg"/><Relationship Id="rId88" Type="http://schemas.openxmlformats.org/officeDocument/2006/relationships/image" Target="../media/image188.png"/><Relationship Id="rId111" Type="http://schemas.openxmlformats.org/officeDocument/2006/relationships/image" Target="../media/image211.svg"/><Relationship Id="rId132" Type="http://schemas.openxmlformats.org/officeDocument/2006/relationships/image" Target="../media/image232.png"/><Relationship Id="rId15" Type="http://schemas.openxmlformats.org/officeDocument/2006/relationships/image" Target="../media/image115.svg"/><Relationship Id="rId36" Type="http://schemas.openxmlformats.org/officeDocument/2006/relationships/image" Target="../media/image136.png"/><Relationship Id="rId57" Type="http://schemas.openxmlformats.org/officeDocument/2006/relationships/image" Target="../media/image157.svg"/><Relationship Id="rId106" Type="http://schemas.openxmlformats.org/officeDocument/2006/relationships/image" Target="../media/image206.png"/><Relationship Id="rId127" Type="http://schemas.openxmlformats.org/officeDocument/2006/relationships/image" Target="../media/image227.svg"/><Relationship Id="rId10" Type="http://schemas.openxmlformats.org/officeDocument/2006/relationships/image" Target="../media/image110.png"/><Relationship Id="rId31" Type="http://schemas.openxmlformats.org/officeDocument/2006/relationships/image" Target="../media/image131.svg"/><Relationship Id="rId52" Type="http://schemas.openxmlformats.org/officeDocument/2006/relationships/image" Target="../media/image152.png"/><Relationship Id="rId73" Type="http://schemas.openxmlformats.org/officeDocument/2006/relationships/image" Target="../media/image173.svg"/><Relationship Id="rId78" Type="http://schemas.openxmlformats.org/officeDocument/2006/relationships/image" Target="../media/image178.png"/><Relationship Id="rId94" Type="http://schemas.openxmlformats.org/officeDocument/2006/relationships/image" Target="../media/image194.png"/><Relationship Id="rId99" Type="http://schemas.openxmlformats.org/officeDocument/2006/relationships/image" Target="../media/image199.svg"/><Relationship Id="rId101" Type="http://schemas.openxmlformats.org/officeDocument/2006/relationships/image" Target="../media/image201.svg"/><Relationship Id="rId122" Type="http://schemas.openxmlformats.org/officeDocument/2006/relationships/image" Target="../media/image222.png"/><Relationship Id="rId4" Type="http://schemas.openxmlformats.org/officeDocument/2006/relationships/image" Target="../media/image104.png"/><Relationship Id="rId9" Type="http://schemas.openxmlformats.org/officeDocument/2006/relationships/image" Target="../media/image109.svg"/><Relationship Id="rId26" Type="http://schemas.openxmlformats.org/officeDocument/2006/relationships/image" Target="../media/image126.png"/><Relationship Id="rId47" Type="http://schemas.openxmlformats.org/officeDocument/2006/relationships/image" Target="../media/image147.svg"/><Relationship Id="rId68" Type="http://schemas.openxmlformats.org/officeDocument/2006/relationships/image" Target="../media/image168.png"/><Relationship Id="rId89" Type="http://schemas.openxmlformats.org/officeDocument/2006/relationships/image" Target="../media/image189.svg"/><Relationship Id="rId112" Type="http://schemas.openxmlformats.org/officeDocument/2006/relationships/image" Target="../media/image212.png"/><Relationship Id="rId133" Type="http://schemas.openxmlformats.org/officeDocument/2006/relationships/image" Target="../media/image233.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55.svg"/><Relationship Id="rId2" Type="http://schemas.openxmlformats.org/officeDocument/2006/relationships/image" Target="../media/image132.png"/><Relationship Id="rId1" Type="http://schemas.openxmlformats.org/officeDocument/2006/relationships/slideMaster" Target="../slideMasters/slideMaster4.xml"/><Relationship Id="rId6" Type="http://schemas.openxmlformats.org/officeDocument/2006/relationships/image" Target="../media/image154.png"/><Relationship Id="rId5" Type="http://schemas.openxmlformats.org/officeDocument/2006/relationships/image" Target="../media/image141.svg"/><Relationship Id="rId4" Type="http://schemas.openxmlformats.org/officeDocument/2006/relationships/image" Target="../media/image140.png"/></Relationships>
</file>

<file path=ppt/slideLayouts/_rels/slideLayout8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3" Type="http://schemas.openxmlformats.org/officeDocument/2006/relationships/image" Target="../media/image271.svg"/><Relationship Id="rId18" Type="http://schemas.openxmlformats.org/officeDocument/2006/relationships/image" Target="../media/image274.png"/><Relationship Id="rId26" Type="http://schemas.openxmlformats.org/officeDocument/2006/relationships/image" Target="../media/image280.png"/><Relationship Id="rId39" Type="http://schemas.openxmlformats.org/officeDocument/2006/relationships/image" Target="../media/image222.png"/><Relationship Id="rId21" Type="http://schemas.openxmlformats.org/officeDocument/2006/relationships/image" Target="../media/image277.svg"/><Relationship Id="rId34" Type="http://schemas.openxmlformats.org/officeDocument/2006/relationships/image" Target="../media/image286.svg"/><Relationship Id="rId7" Type="http://schemas.openxmlformats.org/officeDocument/2006/relationships/image" Target="../media/image265.svg"/><Relationship Id="rId12" Type="http://schemas.openxmlformats.org/officeDocument/2006/relationships/image" Target="../media/image270.png"/><Relationship Id="rId17" Type="http://schemas.openxmlformats.org/officeDocument/2006/relationships/image" Target="../media/image273.svg"/><Relationship Id="rId25" Type="http://schemas.openxmlformats.org/officeDocument/2006/relationships/image" Target="../media/image181.svg"/><Relationship Id="rId33" Type="http://schemas.openxmlformats.org/officeDocument/2006/relationships/image" Target="../media/image285.png"/><Relationship Id="rId38" Type="http://schemas.openxmlformats.org/officeDocument/2006/relationships/image" Target="../media/image239.svg"/><Relationship Id="rId2" Type="http://schemas.openxmlformats.org/officeDocument/2006/relationships/image" Target="../media/image260.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182.png"/><Relationship Id="rId1" Type="http://schemas.openxmlformats.org/officeDocument/2006/relationships/slideMaster" Target="../slideMasters/slideMaster4.xml"/><Relationship Id="rId6" Type="http://schemas.openxmlformats.org/officeDocument/2006/relationships/image" Target="../media/image264.png"/><Relationship Id="rId11" Type="http://schemas.openxmlformats.org/officeDocument/2006/relationships/image" Target="../media/image269.svg"/><Relationship Id="rId24" Type="http://schemas.openxmlformats.org/officeDocument/2006/relationships/image" Target="../media/image180.png"/><Relationship Id="rId32" Type="http://schemas.openxmlformats.org/officeDocument/2006/relationships/image" Target="../media/image284.svg"/><Relationship Id="rId37" Type="http://schemas.openxmlformats.org/officeDocument/2006/relationships/image" Target="../media/image238.png"/><Relationship Id="rId40" Type="http://schemas.openxmlformats.org/officeDocument/2006/relationships/image" Target="../media/image223.svg"/><Relationship Id="rId5" Type="http://schemas.openxmlformats.org/officeDocument/2006/relationships/image" Target="../media/image263.svg"/><Relationship Id="rId15" Type="http://schemas.openxmlformats.org/officeDocument/2006/relationships/image" Target="../media/image185.svg"/><Relationship Id="rId23" Type="http://schemas.openxmlformats.org/officeDocument/2006/relationships/image" Target="../media/image279.svg"/><Relationship Id="rId28" Type="http://schemas.openxmlformats.org/officeDocument/2006/relationships/image" Target="../media/image318.png"/><Relationship Id="rId36" Type="http://schemas.openxmlformats.org/officeDocument/2006/relationships/image" Target="../media/image245.svg"/><Relationship Id="rId10" Type="http://schemas.openxmlformats.org/officeDocument/2006/relationships/image" Target="../media/image268.png"/><Relationship Id="rId19" Type="http://schemas.openxmlformats.org/officeDocument/2006/relationships/image" Target="../media/image275.svg"/><Relationship Id="rId31" Type="http://schemas.openxmlformats.org/officeDocument/2006/relationships/image" Target="../media/image283.png"/><Relationship Id="rId4" Type="http://schemas.openxmlformats.org/officeDocument/2006/relationships/image" Target="../media/image262.png"/><Relationship Id="rId9" Type="http://schemas.openxmlformats.org/officeDocument/2006/relationships/image" Target="../media/image267.svg"/><Relationship Id="rId14" Type="http://schemas.openxmlformats.org/officeDocument/2006/relationships/image" Target="../media/image184.png"/><Relationship Id="rId22" Type="http://schemas.openxmlformats.org/officeDocument/2006/relationships/image" Target="../media/image278.png"/><Relationship Id="rId27" Type="http://schemas.openxmlformats.org/officeDocument/2006/relationships/image" Target="../media/image281.svg"/><Relationship Id="rId30" Type="http://schemas.openxmlformats.org/officeDocument/2006/relationships/image" Target="../media/image183.svg"/><Relationship Id="rId35" Type="http://schemas.openxmlformats.org/officeDocument/2006/relationships/image" Target="../media/image244.png"/><Relationship Id="rId8" Type="http://schemas.openxmlformats.org/officeDocument/2006/relationships/image" Target="../media/image266.png"/><Relationship Id="rId3" Type="http://schemas.openxmlformats.org/officeDocument/2006/relationships/image" Target="../media/image261.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3" Type="http://schemas.openxmlformats.org/officeDocument/2006/relationships/image" Target="../media/image294.png"/><Relationship Id="rId18" Type="http://schemas.openxmlformats.org/officeDocument/2006/relationships/image" Target="../media/image38.png"/><Relationship Id="rId26" Type="http://schemas.openxmlformats.org/officeDocument/2006/relationships/image" Target="../media/image299.png"/><Relationship Id="rId3" Type="http://schemas.openxmlformats.org/officeDocument/2006/relationships/image" Target="../media/image287.png"/><Relationship Id="rId21" Type="http://schemas.openxmlformats.org/officeDocument/2006/relationships/image" Target="../media/image296.png"/><Relationship Id="rId7" Type="http://schemas.openxmlformats.org/officeDocument/2006/relationships/image" Target="../media/image291.png"/><Relationship Id="rId12" Type="http://schemas.openxmlformats.org/officeDocument/2006/relationships/image" Target="../media/image32.png"/><Relationship Id="rId17" Type="http://schemas.openxmlformats.org/officeDocument/2006/relationships/image" Target="../media/image295.jpeg"/><Relationship Id="rId25" Type="http://schemas.openxmlformats.org/officeDocument/2006/relationships/image" Target="../media/image298.png"/><Relationship Id="rId33" Type="http://schemas.openxmlformats.org/officeDocument/2006/relationships/image" Target="../media/image306.png"/><Relationship Id="rId2" Type="http://schemas.openxmlformats.org/officeDocument/2006/relationships/image" Target="../media/image75.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302.jpeg"/><Relationship Id="rId1" Type="http://schemas.openxmlformats.org/officeDocument/2006/relationships/slideMaster" Target="../slideMasters/slideMaster4.xml"/><Relationship Id="rId6" Type="http://schemas.openxmlformats.org/officeDocument/2006/relationships/image" Target="../media/image290.png"/><Relationship Id="rId11" Type="http://schemas.openxmlformats.org/officeDocument/2006/relationships/image" Target="../media/image31.jpeg"/><Relationship Id="rId24" Type="http://schemas.openxmlformats.org/officeDocument/2006/relationships/image" Target="../media/image297.png"/><Relationship Id="rId32" Type="http://schemas.openxmlformats.org/officeDocument/2006/relationships/image" Target="../media/image305.png"/><Relationship Id="rId5" Type="http://schemas.openxmlformats.org/officeDocument/2006/relationships/image" Target="../media/image289.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301.jpe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30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77.jpeg"/><Relationship Id="rId22" Type="http://schemas.openxmlformats.org/officeDocument/2006/relationships/image" Target="../media/image42.png"/><Relationship Id="rId27" Type="http://schemas.openxmlformats.org/officeDocument/2006/relationships/image" Target="../media/image300.png"/><Relationship Id="rId30" Type="http://schemas.openxmlformats.org/officeDocument/2006/relationships/image" Target="../media/image303.jpeg"/><Relationship Id="rId8" Type="http://schemas.openxmlformats.org/officeDocument/2006/relationships/image" Target="../media/image29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18" Type="http://schemas.openxmlformats.org/officeDocument/2006/relationships/image" Target="../media/image98.png"/><Relationship Id="rId3" Type="http://schemas.openxmlformats.org/officeDocument/2006/relationships/image" Target="../media/image83.svg"/><Relationship Id="rId7" Type="http://schemas.openxmlformats.org/officeDocument/2006/relationships/image" Target="../media/image87.svg"/><Relationship Id="rId12" Type="http://schemas.openxmlformats.org/officeDocument/2006/relationships/image" Target="../media/image92.png"/><Relationship Id="rId17" Type="http://schemas.openxmlformats.org/officeDocument/2006/relationships/image" Target="../media/image97.sv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hyperlink" Target="mailto:boonrod@thecreagy.com" TargetMode="External"/><Relationship Id="rId1" Type="http://schemas.openxmlformats.org/officeDocument/2006/relationships/slideMaster" Target="../slideMasters/slideMaster4.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85.svg"/><Relationship Id="rId15" Type="http://schemas.openxmlformats.org/officeDocument/2006/relationships/image" Target="../media/image95.svg"/><Relationship Id="rId10" Type="http://schemas.openxmlformats.org/officeDocument/2006/relationships/image" Target="../media/image90.png"/><Relationship Id="rId19" Type="http://schemas.openxmlformats.org/officeDocument/2006/relationships/image" Target="../media/image99.svg"/><Relationship Id="rId4" Type="http://schemas.openxmlformats.org/officeDocument/2006/relationships/image" Target="../media/image84.png"/><Relationship Id="rId9" Type="http://schemas.openxmlformats.org/officeDocument/2006/relationships/image" Target="../media/image89.svg"/><Relationship Id="rId14" Type="http://schemas.openxmlformats.org/officeDocument/2006/relationships/image" Target="../media/image9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7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Copyrigh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hasCustomPrompt="1"/>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[Template 5.0] Click to edit</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 name="Footer Placeholder 4">
            <a:extLst>
              <a:ext uri="{FF2B5EF4-FFF2-40B4-BE49-F238E27FC236}">
                <a16:creationId xmlns:a16="http://schemas.microsoft.com/office/drawing/2014/main" id="{D1396B22-7D5B-EEF8-3004-E2AF982F225D}"/>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p:nvSpPr>
        <p:spPr>
          <a:xfrm>
            <a:off x="389545" y="6466939"/>
            <a:ext cx="3461204" cy="261610"/>
          </a:xfrm>
          <a:prstGeom prst="rect">
            <a:avLst/>
          </a:prstGeom>
          <a:solidFill>
            <a:schemeClr val="bg1"/>
          </a:solidFill>
        </p:spPr>
        <p:txBody>
          <a:bodyPr wrap="none" rtlCol="0">
            <a:spAutoFit/>
          </a:bodyPr>
          <a:lstStyle/>
          <a:p>
            <a:pPr algn="l"/>
            <a:r>
              <a:rPr lang="en-US" sz="11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pic>
        <p:nvPicPr>
          <p:cNvPr id="12" name="Picture 11" descr="A blue and green logo&#10;&#10;Description automatically generated">
            <a:extLst>
              <a:ext uri="{FF2B5EF4-FFF2-40B4-BE49-F238E27FC236}">
                <a16:creationId xmlns:a16="http://schemas.microsoft.com/office/drawing/2014/main" id="{3CA8295E-B811-985E-B53F-D53E5C71DC3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172058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4242E9AE-DEB5-7C04-0B44-F0230CFA0BB0}"/>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2893522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userDrawn="1"/>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userDrawn="1"/>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userDrawn="1"/>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userDrawn="1"/>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userDrawn="1"/>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userDrawn="1"/>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userDrawn="1"/>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userDrawn="1"/>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userDrawn="1"/>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userDrawn="1"/>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userDrawn="1"/>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userDrawn="1"/>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userDrawn="1"/>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userDrawn="1"/>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userDrawn="1"/>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userDrawn="1"/>
        </p:nvSpPr>
        <p:spPr>
          <a:xfrm>
            <a:off x="4656000" y="131369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userDrawn="1"/>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userDrawn="1"/>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2155096997"/>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390349" y="1951959"/>
              <a:ext cx="2951998"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userDrawn="1"/>
        </p:nvPicPr>
        <p:blipFill>
          <a:blip r:embed="rId3"/>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userDrawn="1"/>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userDrawn="1"/>
        </p:nvPicPr>
        <p:blipFill>
          <a:blip r:embed="rId4"/>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1582210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userDrawn="1">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userDrawn="1"/>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userDrawn="1"/>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userDrawn="1"/>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userDrawn="1"/>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userDrawn="1"/>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userDrawn="1">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userDrawn="1"/>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userDrawn="1"/>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userDrawn="1"/>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userDrawn="1"/>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userDrawn="1"/>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userDrawn="1"/>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userDrawn="1"/>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userDrawn="1"/>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userDrawn="1"/>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userDrawn="1"/>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userDrawn="1"/>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userDrawn="1"/>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userDrawn="1"/>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userDrawn="1"/>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userDrawn="1"/>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userDrawn="1"/>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userDrawn="1"/>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userDrawn="1"/>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userDrawn="1"/>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userDrawn="1"/>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userDrawn="1"/>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userDrawn="1"/>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userDrawn="1"/>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userDrawn="1"/>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userDrawn="1"/>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userDrawn="1"/>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userDrawn="1"/>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userDrawn="1"/>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userDrawn="1"/>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userDrawn="1"/>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userDrawn="1"/>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userDrawn="1">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userDrawn="1"/>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userDrawn="1"/>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userDrawn="1"/>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userDrawn="1"/>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userDrawn="1"/>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userDrawn="1"/>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userDrawn="1"/>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userDrawn="1"/>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userDrawn="1"/>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userDrawn="1"/>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userDrawn="1"/>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userDrawn="1"/>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userDrawn="1"/>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userDrawn="1"/>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userDrawn="1"/>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userDrawn="1"/>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userDrawn="1"/>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userDrawn="1"/>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14280997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4416594"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Mitigation Solution Icons</a:t>
            </a:r>
          </a:p>
        </p:txBody>
      </p:sp>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98213" y="306418"/>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468407" y="264903"/>
            <a:ext cx="540000" cy="540000"/>
          </a:xfrm>
          <a:prstGeom prst="rect">
            <a:avLst/>
          </a:prstGeom>
        </p:spPr>
      </p:pic>
      <p:graphicFrame>
        <p:nvGraphicFramePr>
          <p:cNvPr id="3" name="Table 2">
            <a:extLst>
              <a:ext uri="{FF2B5EF4-FFF2-40B4-BE49-F238E27FC236}">
                <a16:creationId xmlns:a16="http://schemas.microsoft.com/office/drawing/2014/main" id="{61E579E4-1FA5-8A19-7C60-F3D5F8E14A09}"/>
              </a:ext>
            </a:extLst>
          </p:cNvPr>
          <p:cNvGraphicFramePr>
            <a:graphicFrameLocks noGrp="1"/>
          </p:cNvGraphicFramePr>
          <p:nvPr userDrawn="1">
            <p:extLst>
              <p:ext uri="{D42A27DB-BD31-4B8C-83A1-F6EECF244321}">
                <p14:modId xmlns:p14="http://schemas.microsoft.com/office/powerpoint/2010/main" val="3410590712"/>
              </p:ext>
            </p:extLst>
          </p:nvPr>
        </p:nvGraphicFramePr>
        <p:xfrm>
          <a:off x="552394" y="901520"/>
          <a:ext cx="9019869" cy="5299832"/>
        </p:xfrm>
        <a:graphic>
          <a:graphicData uri="http://schemas.openxmlformats.org/drawingml/2006/table">
            <a:tbl>
              <a:tblPr/>
              <a:tblGrid>
                <a:gridCol w="693897">
                  <a:extLst>
                    <a:ext uri="{9D8B030D-6E8A-4147-A177-3AD203B41FA5}">
                      <a16:colId xmlns:a16="http://schemas.microsoft.com/office/drawing/2014/main" val="2803142075"/>
                    </a:ext>
                  </a:extLst>
                </a:gridCol>
                <a:gridCol w="8325972">
                  <a:extLst>
                    <a:ext uri="{9D8B030D-6E8A-4147-A177-3AD203B41FA5}">
                      <a16:colId xmlns:a16="http://schemas.microsoft.com/office/drawing/2014/main" val="208539724"/>
                    </a:ext>
                  </a:extLst>
                </a:gridCol>
              </a:tblGrid>
              <a:tr h="36033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a:effectLst/>
                          <a:latin typeface="Inter" panose="02000503000000020004" pitchFamily="2" charset="0"/>
                          <a:ea typeface="Inter" panose="02000503000000020004" pitchFamily="2" charset="0"/>
                          <a:cs typeface="Inter" panose="02000503000000020004" pitchFamily="2" charset="0"/>
                        </a:rPr>
                        <a:t>Strategy</a:t>
                      </a:r>
                    </a:p>
                  </a:txBody>
                  <a:tcPr marL="5823" marR="5823" marT="2911" marB="2911" anchor="b">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a:effectLst/>
                          <a:latin typeface="Inter" panose="02000503000000020004" pitchFamily="2" charset="0"/>
                          <a:ea typeface="Inter" panose="02000503000000020004" pitchFamily="2" charset="0"/>
                          <a:cs typeface="Inter" panose="02000503000000020004" pitchFamily="2" charset="0"/>
                        </a:rPr>
                        <a:t>Solution</a:t>
                      </a:r>
                    </a:p>
                  </a:txBody>
                  <a:tcPr marL="5823" marR="5823" marT="2911" marB="2911"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8984472"/>
                  </a:ext>
                </a:extLst>
              </a:tr>
              <a:tr h="1157256">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Reduce</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538965"/>
                  </a:ext>
                </a:extLst>
              </a:tr>
              <a:tr h="1794076">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Shift</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2131962"/>
                  </a:ext>
                </a:extLst>
              </a:tr>
              <a:tr h="1114394">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Engage</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642140"/>
                  </a:ext>
                </a:extLst>
              </a:tr>
              <a:tr h="873773">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Offset</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0407306"/>
                  </a:ext>
                </a:extLst>
              </a:tr>
            </a:tbl>
          </a:graphicData>
        </a:graphic>
      </p:graphicFrame>
      <p:grpSp>
        <p:nvGrpSpPr>
          <p:cNvPr id="4" name="Group 3">
            <a:extLst>
              <a:ext uri="{FF2B5EF4-FFF2-40B4-BE49-F238E27FC236}">
                <a16:creationId xmlns:a16="http://schemas.microsoft.com/office/drawing/2014/main" id="{75DCE952-C633-0E21-40A8-A83364754045}"/>
              </a:ext>
            </a:extLst>
          </p:cNvPr>
          <p:cNvGrpSpPr>
            <a:grpSpLocks noChangeAspect="1"/>
          </p:cNvGrpSpPr>
          <p:nvPr userDrawn="1"/>
        </p:nvGrpSpPr>
        <p:grpSpPr>
          <a:xfrm>
            <a:off x="2575496" y="1353282"/>
            <a:ext cx="540000" cy="540000"/>
            <a:chOff x="5734370" y="1434201"/>
            <a:chExt cx="648000" cy="648000"/>
          </a:xfrm>
        </p:grpSpPr>
        <p:sp>
          <p:nvSpPr>
            <p:cNvPr id="9" name="Oval 8">
              <a:extLst>
                <a:ext uri="{FF2B5EF4-FFF2-40B4-BE49-F238E27FC236}">
                  <a16:creationId xmlns:a16="http://schemas.microsoft.com/office/drawing/2014/main" id="{132F5B78-BBEE-8807-FBDD-B5100045AA76}"/>
                </a:ext>
              </a:extLst>
            </p:cNvPr>
            <p:cNvSpPr>
              <a:spLocks noChangeAspect="1"/>
            </p:cNvSpPr>
            <p:nvPr/>
          </p:nvSpPr>
          <p:spPr>
            <a:xfrm>
              <a:off x="5734370"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3" name="Graphic 12" descr="Delivery outline">
              <a:extLst>
                <a:ext uri="{FF2B5EF4-FFF2-40B4-BE49-F238E27FC236}">
                  <a16:creationId xmlns:a16="http://schemas.microsoft.com/office/drawing/2014/main" id="{04124A9B-BFB2-9BFB-7099-F2CE85E3F5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88370" y="1488201"/>
              <a:ext cx="540000" cy="540000"/>
            </a:xfrm>
            <a:prstGeom prst="rect">
              <a:avLst/>
            </a:prstGeom>
          </p:spPr>
        </p:pic>
      </p:grpSp>
      <p:grpSp>
        <p:nvGrpSpPr>
          <p:cNvPr id="17" name="Group 16">
            <a:extLst>
              <a:ext uri="{FF2B5EF4-FFF2-40B4-BE49-F238E27FC236}">
                <a16:creationId xmlns:a16="http://schemas.microsoft.com/office/drawing/2014/main" id="{1CFD8D7C-BC2B-3166-1FB8-EEA9B8B508D1}"/>
              </a:ext>
            </a:extLst>
          </p:cNvPr>
          <p:cNvGrpSpPr>
            <a:grpSpLocks noChangeAspect="1"/>
          </p:cNvGrpSpPr>
          <p:nvPr userDrawn="1"/>
        </p:nvGrpSpPr>
        <p:grpSpPr>
          <a:xfrm>
            <a:off x="3664866" y="1353282"/>
            <a:ext cx="540000" cy="540000"/>
            <a:chOff x="6639124" y="1434201"/>
            <a:chExt cx="648000" cy="648000"/>
          </a:xfrm>
        </p:grpSpPr>
        <p:sp>
          <p:nvSpPr>
            <p:cNvPr id="21" name="Oval 20">
              <a:extLst>
                <a:ext uri="{FF2B5EF4-FFF2-40B4-BE49-F238E27FC236}">
                  <a16:creationId xmlns:a16="http://schemas.microsoft.com/office/drawing/2014/main" id="{CEF2EA70-5844-99E0-871A-436B91153562}"/>
                </a:ext>
              </a:extLst>
            </p:cNvPr>
            <p:cNvSpPr>
              <a:spLocks noChangeAspect="1"/>
            </p:cNvSpPr>
            <p:nvPr/>
          </p:nvSpPr>
          <p:spPr>
            <a:xfrm>
              <a:off x="6639124"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23" name="Graphic 22" descr="Building outline">
              <a:extLst>
                <a:ext uri="{FF2B5EF4-FFF2-40B4-BE49-F238E27FC236}">
                  <a16:creationId xmlns:a16="http://schemas.microsoft.com/office/drawing/2014/main" id="{D454332C-ACDE-5A1B-55EC-AAB41A8B4E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89193" y="1462067"/>
              <a:ext cx="540000" cy="540000"/>
            </a:xfrm>
            <a:prstGeom prst="rect">
              <a:avLst/>
            </a:prstGeom>
          </p:spPr>
        </p:pic>
      </p:grpSp>
      <p:grpSp>
        <p:nvGrpSpPr>
          <p:cNvPr id="27" name="Group 26">
            <a:extLst>
              <a:ext uri="{FF2B5EF4-FFF2-40B4-BE49-F238E27FC236}">
                <a16:creationId xmlns:a16="http://schemas.microsoft.com/office/drawing/2014/main" id="{0D635821-6EF3-E756-EA13-25AF4ADB6BF4}"/>
              </a:ext>
            </a:extLst>
          </p:cNvPr>
          <p:cNvGrpSpPr>
            <a:grpSpLocks noChangeAspect="1"/>
          </p:cNvGrpSpPr>
          <p:nvPr userDrawn="1"/>
        </p:nvGrpSpPr>
        <p:grpSpPr>
          <a:xfrm>
            <a:off x="6437597" y="1353282"/>
            <a:ext cx="540000" cy="540000"/>
            <a:chOff x="8448632" y="1434201"/>
            <a:chExt cx="648000" cy="648000"/>
          </a:xfrm>
        </p:grpSpPr>
        <p:sp>
          <p:nvSpPr>
            <p:cNvPr id="31" name="Oval 30">
              <a:extLst>
                <a:ext uri="{FF2B5EF4-FFF2-40B4-BE49-F238E27FC236}">
                  <a16:creationId xmlns:a16="http://schemas.microsoft.com/office/drawing/2014/main" id="{6538898A-FC5D-FE16-52A1-39B26C1C2A12}"/>
                </a:ext>
              </a:extLst>
            </p:cNvPr>
            <p:cNvSpPr>
              <a:spLocks noChangeAspect="1"/>
            </p:cNvSpPr>
            <p:nvPr/>
          </p:nvSpPr>
          <p:spPr>
            <a:xfrm>
              <a:off x="8448632"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33" name="Graphic 32" descr="Recycle outline">
              <a:extLst>
                <a:ext uri="{FF2B5EF4-FFF2-40B4-BE49-F238E27FC236}">
                  <a16:creationId xmlns:a16="http://schemas.microsoft.com/office/drawing/2014/main" id="{7E3EA06A-C6FD-8BDF-8C2F-7352F54F84A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15467" y="1488201"/>
              <a:ext cx="540000" cy="540000"/>
            </a:xfrm>
            <a:prstGeom prst="rect">
              <a:avLst/>
            </a:prstGeom>
          </p:spPr>
        </p:pic>
      </p:grpSp>
      <p:grpSp>
        <p:nvGrpSpPr>
          <p:cNvPr id="37" name="Group 36">
            <a:extLst>
              <a:ext uri="{FF2B5EF4-FFF2-40B4-BE49-F238E27FC236}">
                <a16:creationId xmlns:a16="http://schemas.microsoft.com/office/drawing/2014/main" id="{D49CCAB2-9D4F-11A2-E4A3-7E0B609A04EF}"/>
              </a:ext>
            </a:extLst>
          </p:cNvPr>
          <p:cNvGrpSpPr>
            <a:grpSpLocks noChangeAspect="1"/>
          </p:cNvGrpSpPr>
          <p:nvPr userDrawn="1"/>
        </p:nvGrpSpPr>
        <p:grpSpPr>
          <a:xfrm>
            <a:off x="7526967" y="1353282"/>
            <a:ext cx="540000" cy="540000"/>
            <a:chOff x="9353386" y="1434201"/>
            <a:chExt cx="648000" cy="648000"/>
          </a:xfrm>
        </p:grpSpPr>
        <p:sp>
          <p:nvSpPr>
            <p:cNvPr id="38" name="Oval 37">
              <a:extLst>
                <a:ext uri="{FF2B5EF4-FFF2-40B4-BE49-F238E27FC236}">
                  <a16:creationId xmlns:a16="http://schemas.microsoft.com/office/drawing/2014/main" id="{3D62AFB3-7269-A296-C3BF-F664D4D2CE22}"/>
                </a:ext>
              </a:extLst>
            </p:cNvPr>
            <p:cNvSpPr>
              <a:spLocks noChangeAspect="1"/>
            </p:cNvSpPr>
            <p:nvPr/>
          </p:nvSpPr>
          <p:spPr>
            <a:xfrm>
              <a:off x="9353386"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39" name="Graphic 38" descr="Blueprint outline">
              <a:extLst>
                <a:ext uri="{FF2B5EF4-FFF2-40B4-BE49-F238E27FC236}">
                  <a16:creationId xmlns:a16="http://schemas.microsoft.com/office/drawing/2014/main" id="{216C01F0-16D7-DC2E-A2D3-64ADAD3A373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409224" y="1462067"/>
              <a:ext cx="540000" cy="540000"/>
            </a:xfrm>
            <a:prstGeom prst="rect">
              <a:avLst/>
            </a:prstGeom>
          </p:spPr>
        </p:pic>
      </p:grpSp>
      <p:grpSp>
        <p:nvGrpSpPr>
          <p:cNvPr id="41" name="Group 40">
            <a:extLst>
              <a:ext uri="{FF2B5EF4-FFF2-40B4-BE49-F238E27FC236}">
                <a16:creationId xmlns:a16="http://schemas.microsoft.com/office/drawing/2014/main" id="{8DFE31A1-7055-404C-3B0B-01D1179AC3DC}"/>
              </a:ext>
            </a:extLst>
          </p:cNvPr>
          <p:cNvGrpSpPr>
            <a:grpSpLocks noChangeAspect="1"/>
          </p:cNvGrpSpPr>
          <p:nvPr userDrawn="1"/>
        </p:nvGrpSpPr>
        <p:grpSpPr>
          <a:xfrm>
            <a:off x="2541624" y="2466956"/>
            <a:ext cx="540000" cy="540000"/>
            <a:chOff x="5804544" y="2630367"/>
            <a:chExt cx="648000" cy="648000"/>
          </a:xfrm>
        </p:grpSpPr>
        <p:sp>
          <p:nvSpPr>
            <p:cNvPr id="42" name="Oval 41">
              <a:extLst>
                <a:ext uri="{FF2B5EF4-FFF2-40B4-BE49-F238E27FC236}">
                  <a16:creationId xmlns:a16="http://schemas.microsoft.com/office/drawing/2014/main" id="{E7DD155A-875D-AE6F-2B69-8E440BFC066C}"/>
                </a:ext>
              </a:extLst>
            </p:cNvPr>
            <p:cNvSpPr>
              <a:spLocks noChangeAspect="1"/>
            </p:cNvSpPr>
            <p:nvPr/>
          </p:nvSpPr>
          <p:spPr>
            <a:xfrm>
              <a:off x="5804544"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3" name="Graphic 42" descr="Wind Turbines outline">
              <a:extLst>
                <a:ext uri="{FF2B5EF4-FFF2-40B4-BE49-F238E27FC236}">
                  <a16:creationId xmlns:a16="http://schemas.microsoft.com/office/drawing/2014/main" id="{ED2A01BA-D653-6E54-D3E3-08B56B22BB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61313" y="2680793"/>
              <a:ext cx="540000" cy="540000"/>
            </a:xfrm>
            <a:prstGeom prst="rect">
              <a:avLst/>
            </a:prstGeom>
          </p:spPr>
        </p:pic>
      </p:grpSp>
      <p:grpSp>
        <p:nvGrpSpPr>
          <p:cNvPr id="45" name="Group 44">
            <a:extLst>
              <a:ext uri="{FF2B5EF4-FFF2-40B4-BE49-F238E27FC236}">
                <a16:creationId xmlns:a16="http://schemas.microsoft.com/office/drawing/2014/main" id="{8FE2A754-83C9-C564-65F6-2F4AA24E9A3B}"/>
              </a:ext>
            </a:extLst>
          </p:cNvPr>
          <p:cNvGrpSpPr>
            <a:grpSpLocks noChangeAspect="1"/>
          </p:cNvGrpSpPr>
          <p:nvPr userDrawn="1"/>
        </p:nvGrpSpPr>
        <p:grpSpPr>
          <a:xfrm>
            <a:off x="3779958" y="2466956"/>
            <a:ext cx="540000" cy="540000"/>
            <a:chOff x="6759367" y="2630367"/>
            <a:chExt cx="648000" cy="648000"/>
          </a:xfrm>
        </p:grpSpPr>
        <p:sp>
          <p:nvSpPr>
            <p:cNvPr id="46" name="Oval 45">
              <a:extLst>
                <a:ext uri="{FF2B5EF4-FFF2-40B4-BE49-F238E27FC236}">
                  <a16:creationId xmlns:a16="http://schemas.microsoft.com/office/drawing/2014/main" id="{FF93BF4A-5EC2-3255-8576-C80E53A137A9}"/>
                </a:ext>
              </a:extLst>
            </p:cNvPr>
            <p:cNvSpPr>
              <a:spLocks noChangeAspect="1"/>
            </p:cNvSpPr>
            <p:nvPr/>
          </p:nvSpPr>
          <p:spPr>
            <a:xfrm>
              <a:off x="6759367"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7" name="Graphic 46" descr="Solar Panels outline">
              <a:extLst>
                <a:ext uri="{FF2B5EF4-FFF2-40B4-BE49-F238E27FC236}">
                  <a16:creationId xmlns:a16="http://schemas.microsoft.com/office/drawing/2014/main" id="{311F2747-1314-68BF-2F1B-36768D09735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803180" y="2666169"/>
              <a:ext cx="540000" cy="540000"/>
            </a:xfrm>
            <a:prstGeom prst="rect">
              <a:avLst/>
            </a:prstGeom>
          </p:spPr>
        </p:pic>
      </p:grpSp>
      <p:grpSp>
        <p:nvGrpSpPr>
          <p:cNvPr id="49" name="Group 48">
            <a:extLst>
              <a:ext uri="{FF2B5EF4-FFF2-40B4-BE49-F238E27FC236}">
                <a16:creationId xmlns:a16="http://schemas.microsoft.com/office/drawing/2014/main" id="{C15580CA-44C6-5A87-FDB1-1E7BCB64F6F1}"/>
              </a:ext>
            </a:extLst>
          </p:cNvPr>
          <p:cNvGrpSpPr>
            <a:grpSpLocks noChangeAspect="1"/>
          </p:cNvGrpSpPr>
          <p:nvPr userDrawn="1"/>
        </p:nvGrpSpPr>
        <p:grpSpPr>
          <a:xfrm>
            <a:off x="5042168" y="3345597"/>
            <a:ext cx="540000" cy="540000"/>
            <a:chOff x="7714190" y="3500316"/>
            <a:chExt cx="648000" cy="648000"/>
          </a:xfrm>
        </p:grpSpPr>
        <p:sp>
          <p:nvSpPr>
            <p:cNvPr id="50" name="Oval 49">
              <a:extLst>
                <a:ext uri="{FF2B5EF4-FFF2-40B4-BE49-F238E27FC236}">
                  <a16:creationId xmlns:a16="http://schemas.microsoft.com/office/drawing/2014/main" id="{6ADB3431-7C5B-5F15-119E-D9422130C39E}"/>
                </a:ext>
              </a:extLst>
            </p:cNvPr>
            <p:cNvSpPr>
              <a:spLocks noChangeAspect="1"/>
            </p:cNvSpPr>
            <p:nvPr/>
          </p:nvSpPr>
          <p:spPr>
            <a:xfrm>
              <a:off x="7714190" y="350031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51" name="Graphic 50" descr="Electric car outline">
              <a:extLst>
                <a:ext uri="{FF2B5EF4-FFF2-40B4-BE49-F238E27FC236}">
                  <a16:creationId xmlns:a16="http://schemas.microsoft.com/office/drawing/2014/main" id="{3E018CD9-8E2E-46DD-8E0B-01044CDC66F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768190" y="3554316"/>
              <a:ext cx="540000" cy="540000"/>
            </a:xfrm>
            <a:prstGeom prst="rect">
              <a:avLst/>
            </a:prstGeom>
          </p:spPr>
        </p:pic>
      </p:grpSp>
      <p:grpSp>
        <p:nvGrpSpPr>
          <p:cNvPr id="52" name="Group 51">
            <a:extLst>
              <a:ext uri="{FF2B5EF4-FFF2-40B4-BE49-F238E27FC236}">
                <a16:creationId xmlns:a16="http://schemas.microsoft.com/office/drawing/2014/main" id="{D6864927-267F-A96A-B127-09B6D940D4A3}"/>
              </a:ext>
            </a:extLst>
          </p:cNvPr>
          <p:cNvGrpSpPr>
            <a:grpSpLocks noChangeAspect="1"/>
          </p:cNvGrpSpPr>
          <p:nvPr userDrawn="1"/>
        </p:nvGrpSpPr>
        <p:grpSpPr>
          <a:xfrm>
            <a:off x="6313787" y="3378994"/>
            <a:ext cx="540000" cy="540000"/>
            <a:chOff x="8669013" y="3500316"/>
            <a:chExt cx="648000" cy="648000"/>
          </a:xfrm>
        </p:grpSpPr>
        <p:sp>
          <p:nvSpPr>
            <p:cNvPr id="54" name="Oval 53">
              <a:extLst>
                <a:ext uri="{FF2B5EF4-FFF2-40B4-BE49-F238E27FC236}">
                  <a16:creationId xmlns:a16="http://schemas.microsoft.com/office/drawing/2014/main" id="{5977A031-BA6E-751C-EF95-07208AB9C9E8}"/>
                </a:ext>
              </a:extLst>
            </p:cNvPr>
            <p:cNvSpPr>
              <a:spLocks noChangeAspect="1"/>
            </p:cNvSpPr>
            <p:nvPr/>
          </p:nvSpPr>
          <p:spPr>
            <a:xfrm>
              <a:off x="8669013" y="350031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nvGrpSpPr>
            <p:cNvPr id="56" name="Group 55">
              <a:extLst>
                <a:ext uri="{FF2B5EF4-FFF2-40B4-BE49-F238E27FC236}">
                  <a16:creationId xmlns:a16="http://schemas.microsoft.com/office/drawing/2014/main" id="{83F16DD4-3642-9203-D6E0-21FBA213FAE0}"/>
                </a:ext>
              </a:extLst>
            </p:cNvPr>
            <p:cNvGrpSpPr/>
            <p:nvPr/>
          </p:nvGrpSpPr>
          <p:grpSpPr>
            <a:xfrm>
              <a:off x="8718388" y="3554315"/>
              <a:ext cx="540000" cy="540000"/>
              <a:chOff x="8295490" y="3886200"/>
              <a:chExt cx="1024537" cy="1076629"/>
            </a:xfrm>
          </p:grpSpPr>
          <p:pic>
            <p:nvPicPr>
              <p:cNvPr id="57" name="Graphic 56" descr="Truck outline">
                <a:extLst>
                  <a:ext uri="{FF2B5EF4-FFF2-40B4-BE49-F238E27FC236}">
                    <a16:creationId xmlns:a16="http://schemas.microsoft.com/office/drawing/2014/main" id="{0D4B43AA-F771-7116-2DCC-D5825EF29EF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05627" y="4048429"/>
                <a:ext cx="914400" cy="914400"/>
              </a:xfrm>
              <a:prstGeom prst="rect">
                <a:avLst/>
              </a:prstGeom>
            </p:spPr>
          </p:pic>
          <p:pic>
            <p:nvPicPr>
              <p:cNvPr id="58" name="Graphic 57" descr="Electric car outline">
                <a:extLst>
                  <a:ext uri="{FF2B5EF4-FFF2-40B4-BE49-F238E27FC236}">
                    <a16:creationId xmlns:a16="http://schemas.microsoft.com/office/drawing/2014/main" id="{8B32C972-A328-4A31-5DDE-35DD61444C92}"/>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r="84752"/>
              <a:stretch/>
            </p:blipFill>
            <p:spPr>
              <a:xfrm>
                <a:off x="8295490" y="3886200"/>
                <a:ext cx="139428" cy="914400"/>
              </a:xfrm>
              <a:prstGeom prst="rect">
                <a:avLst/>
              </a:prstGeom>
            </p:spPr>
          </p:pic>
        </p:grpSp>
      </p:grpSp>
      <p:grpSp>
        <p:nvGrpSpPr>
          <p:cNvPr id="59" name="Group 58">
            <a:extLst>
              <a:ext uri="{FF2B5EF4-FFF2-40B4-BE49-F238E27FC236}">
                <a16:creationId xmlns:a16="http://schemas.microsoft.com/office/drawing/2014/main" id="{E02A7983-EEA7-D1F2-B0F6-BA63B51726C9}"/>
              </a:ext>
            </a:extLst>
          </p:cNvPr>
          <p:cNvGrpSpPr>
            <a:grpSpLocks noChangeAspect="1"/>
          </p:cNvGrpSpPr>
          <p:nvPr userDrawn="1"/>
        </p:nvGrpSpPr>
        <p:grpSpPr>
          <a:xfrm>
            <a:off x="5018292" y="2466956"/>
            <a:ext cx="540000" cy="540000"/>
            <a:chOff x="7714190" y="2630367"/>
            <a:chExt cx="648000" cy="648000"/>
          </a:xfrm>
        </p:grpSpPr>
        <p:sp>
          <p:nvSpPr>
            <p:cNvPr id="60" name="Oval 59">
              <a:extLst>
                <a:ext uri="{FF2B5EF4-FFF2-40B4-BE49-F238E27FC236}">
                  <a16:creationId xmlns:a16="http://schemas.microsoft.com/office/drawing/2014/main" id="{AC7F402B-102D-9D6B-1A93-FD126CAF2E1A}"/>
                </a:ext>
              </a:extLst>
            </p:cNvPr>
            <p:cNvSpPr>
              <a:spLocks noChangeAspect="1"/>
            </p:cNvSpPr>
            <p:nvPr/>
          </p:nvSpPr>
          <p:spPr>
            <a:xfrm>
              <a:off x="7714190"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nvGrpSpPr>
            <p:cNvPr id="61" name="Group 60">
              <a:extLst>
                <a:ext uri="{FF2B5EF4-FFF2-40B4-BE49-F238E27FC236}">
                  <a16:creationId xmlns:a16="http://schemas.microsoft.com/office/drawing/2014/main" id="{4FA0F86A-1CC1-4B8A-E945-4B917DA3A22E}"/>
                </a:ext>
              </a:extLst>
            </p:cNvPr>
            <p:cNvGrpSpPr/>
            <p:nvPr/>
          </p:nvGrpSpPr>
          <p:grpSpPr>
            <a:xfrm>
              <a:off x="7804926" y="2684367"/>
              <a:ext cx="540000" cy="540000"/>
              <a:chOff x="6105163" y="4620470"/>
              <a:chExt cx="540000" cy="540000"/>
            </a:xfrm>
          </p:grpSpPr>
          <p:pic>
            <p:nvPicPr>
              <p:cNvPr id="62" name="Graphic 61" descr="Fuel outline">
                <a:extLst>
                  <a:ext uri="{FF2B5EF4-FFF2-40B4-BE49-F238E27FC236}">
                    <a16:creationId xmlns:a16="http://schemas.microsoft.com/office/drawing/2014/main" id="{9D15364F-5FCC-6405-21B8-0C526393B0F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05163" y="4620470"/>
                <a:ext cx="540000" cy="540000"/>
              </a:xfrm>
              <a:prstGeom prst="rect">
                <a:avLst/>
              </a:prstGeom>
            </p:spPr>
          </p:pic>
          <p:pic>
            <p:nvPicPr>
              <p:cNvPr id="63" name="Graphic 62" descr="Leaf outline">
                <a:extLst>
                  <a:ext uri="{FF2B5EF4-FFF2-40B4-BE49-F238E27FC236}">
                    <a16:creationId xmlns:a16="http://schemas.microsoft.com/office/drawing/2014/main" id="{E68EE24B-C531-0F85-9A9F-931B2DFA074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78800" y="4825324"/>
                <a:ext cx="280379" cy="280379"/>
              </a:xfrm>
              <a:prstGeom prst="rect">
                <a:avLst/>
              </a:prstGeom>
            </p:spPr>
          </p:pic>
        </p:grpSp>
      </p:grpSp>
      <p:grpSp>
        <p:nvGrpSpPr>
          <p:cNvPr id="64" name="Group 63">
            <a:extLst>
              <a:ext uri="{FF2B5EF4-FFF2-40B4-BE49-F238E27FC236}">
                <a16:creationId xmlns:a16="http://schemas.microsoft.com/office/drawing/2014/main" id="{6847D050-C572-F187-B185-A32D19F9BD28}"/>
              </a:ext>
            </a:extLst>
          </p:cNvPr>
          <p:cNvGrpSpPr>
            <a:grpSpLocks noChangeAspect="1"/>
          </p:cNvGrpSpPr>
          <p:nvPr userDrawn="1"/>
        </p:nvGrpSpPr>
        <p:grpSpPr>
          <a:xfrm>
            <a:off x="6256626" y="2466956"/>
            <a:ext cx="540000" cy="540000"/>
            <a:chOff x="8669013" y="2630367"/>
            <a:chExt cx="648000" cy="648000"/>
          </a:xfrm>
        </p:grpSpPr>
        <p:sp>
          <p:nvSpPr>
            <p:cNvPr id="65" name="Oval 64">
              <a:extLst>
                <a:ext uri="{FF2B5EF4-FFF2-40B4-BE49-F238E27FC236}">
                  <a16:creationId xmlns:a16="http://schemas.microsoft.com/office/drawing/2014/main" id="{C63D1388-7567-B711-D58A-617DD9E7DA59}"/>
                </a:ext>
              </a:extLst>
            </p:cNvPr>
            <p:cNvSpPr>
              <a:spLocks noChangeAspect="1"/>
            </p:cNvSpPr>
            <p:nvPr/>
          </p:nvSpPr>
          <p:spPr>
            <a:xfrm>
              <a:off x="8669013"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66" name="Graphic 65" descr="Sustainability outline">
              <a:extLst>
                <a:ext uri="{FF2B5EF4-FFF2-40B4-BE49-F238E27FC236}">
                  <a16:creationId xmlns:a16="http://schemas.microsoft.com/office/drawing/2014/main" id="{02462026-37A4-31F3-6308-9390FF89077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723013" y="2699615"/>
              <a:ext cx="540000" cy="540000"/>
            </a:xfrm>
            <a:prstGeom prst="rect">
              <a:avLst/>
            </a:prstGeom>
          </p:spPr>
        </p:pic>
      </p:grpSp>
      <p:grpSp>
        <p:nvGrpSpPr>
          <p:cNvPr id="68" name="Group 67">
            <a:extLst>
              <a:ext uri="{FF2B5EF4-FFF2-40B4-BE49-F238E27FC236}">
                <a16:creationId xmlns:a16="http://schemas.microsoft.com/office/drawing/2014/main" id="{CFB81756-10B1-3DB9-E3BE-F980327D2652}"/>
              </a:ext>
            </a:extLst>
          </p:cNvPr>
          <p:cNvGrpSpPr>
            <a:grpSpLocks noChangeAspect="1"/>
          </p:cNvGrpSpPr>
          <p:nvPr userDrawn="1"/>
        </p:nvGrpSpPr>
        <p:grpSpPr>
          <a:xfrm>
            <a:off x="2498932" y="3332610"/>
            <a:ext cx="540000" cy="540000"/>
            <a:chOff x="5795999" y="3482158"/>
            <a:chExt cx="648000" cy="648000"/>
          </a:xfrm>
        </p:grpSpPr>
        <p:sp>
          <p:nvSpPr>
            <p:cNvPr id="70" name="Oval 69">
              <a:extLst>
                <a:ext uri="{FF2B5EF4-FFF2-40B4-BE49-F238E27FC236}">
                  <a16:creationId xmlns:a16="http://schemas.microsoft.com/office/drawing/2014/main" id="{6D1173F2-8542-1E4F-66E8-35AB92F65FF6}"/>
                </a:ext>
              </a:extLst>
            </p:cNvPr>
            <p:cNvSpPr>
              <a:spLocks noChangeAspect="1"/>
            </p:cNvSpPr>
            <p:nvPr/>
          </p:nvSpPr>
          <p:spPr>
            <a:xfrm>
              <a:off x="5795999" y="3482158"/>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72" name="Graphic 71" descr="Truck outline">
              <a:extLst>
                <a:ext uri="{FF2B5EF4-FFF2-40B4-BE49-F238E27FC236}">
                  <a16:creationId xmlns:a16="http://schemas.microsoft.com/office/drawing/2014/main" id="{C78CF2BD-EBD7-EDDD-3D8F-47F34E3A495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858544" y="3533669"/>
              <a:ext cx="572686" cy="544978"/>
            </a:xfrm>
            <a:prstGeom prst="rect">
              <a:avLst/>
            </a:prstGeom>
          </p:spPr>
        </p:pic>
        <p:sp>
          <p:nvSpPr>
            <p:cNvPr id="73" name="TextBox 72">
              <a:extLst>
                <a:ext uri="{FF2B5EF4-FFF2-40B4-BE49-F238E27FC236}">
                  <a16:creationId xmlns:a16="http://schemas.microsoft.com/office/drawing/2014/main" id="{25982350-E21B-8378-F721-CC3F23A56350}"/>
                </a:ext>
              </a:extLst>
            </p:cNvPr>
            <p:cNvSpPr txBox="1"/>
            <p:nvPr/>
          </p:nvSpPr>
          <p:spPr>
            <a:xfrm>
              <a:off x="5917004" y="3611679"/>
              <a:ext cx="346570"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H</a:t>
              </a:r>
              <a:r>
                <a:rPr lang="en-TH" sz="1100" baseline="-25000">
                  <a:latin typeface="Inter" panose="02000503000000020004" pitchFamily="2" charset="0"/>
                  <a:ea typeface="Inter" panose="02000503000000020004" pitchFamily="2" charset="0"/>
                </a:rPr>
                <a:t>2</a:t>
              </a:r>
            </a:p>
          </p:txBody>
        </p:sp>
      </p:grpSp>
      <p:grpSp>
        <p:nvGrpSpPr>
          <p:cNvPr id="74" name="Group 73">
            <a:extLst>
              <a:ext uri="{FF2B5EF4-FFF2-40B4-BE49-F238E27FC236}">
                <a16:creationId xmlns:a16="http://schemas.microsoft.com/office/drawing/2014/main" id="{65A1AE42-63B7-FCEC-EAED-FC55E51E9FD7}"/>
              </a:ext>
            </a:extLst>
          </p:cNvPr>
          <p:cNvGrpSpPr>
            <a:grpSpLocks noChangeAspect="1"/>
          </p:cNvGrpSpPr>
          <p:nvPr userDrawn="1"/>
        </p:nvGrpSpPr>
        <p:grpSpPr>
          <a:xfrm>
            <a:off x="3770550" y="3335013"/>
            <a:ext cx="540000" cy="540000"/>
            <a:chOff x="6774890" y="3486464"/>
            <a:chExt cx="648000" cy="648000"/>
          </a:xfrm>
        </p:grpSpPr>
        <p:sp>
          <p:nvSpPr>
            <p:cNvPr id="75" name="Oval 74">
              <a:extLst>
                <a:ext uri="{FF2B5EF4-FFF2-40B4-BE49-F238E27FC236}">
                  <a16:creationId xmlns:a16="http://schemas.microsoft.com/office/drawing/2014/main" id="{AB55AC17-C6D9-6207-D9D0-7CF2923BD87F}"/>
                </a:ext>
              </a:extLst>
            </p:cNvPr>
            <p:cNvSpPr>
              <a:spLocks noChangeAspect="1"/>
            </p:cNvSpPr>
            <p:nvPr/>
          </p:nvSpPr>
          <p:spPr>
            <a:xfrm>
              <a:off x="6774890" y="3486464"/>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76" name="TextBox 75">
              <a:extLst>
                <a:ext uri="{FF2B5EF4-FFF2-40B4-BE49-F238E27FC236}">
                  <a16:creationId xmlns:a16="http://schemas.microsoft.com/office/drawing/2014/main" id="{88F2BEF4-7F28-A4ED-496F-F35A78F74339}"/>
                </a:ext>
              </a:extLst>
            </p:cNvPr>
            <p:cNvSpPr txBox="1"/>
            <p:nvPr/>
          </p:nvSpPr>
          <p:spPr>
            <a:xfrm>
              <a:off x="6858604" y="3553165"/>
              <a:ext cx="478016" cy="400110"/>
            </a:xfrm>
            <a:prstGeom prst="rect">
              <a:avLst/>
            </a:prstGeom>
            <a:noFill/>
          </p:spPr>
          <p:txBody>
            <a:bodyPr wrap="none" rtlCol="0">
              <a:spAutoFit/>
            </a:bodyPr>
            <a:lstStyle/>
            <a:p>
              <a:pPr algn="l"/>
              <a:r>
                <a:rPr lang="en-TH" sz="2000">
                  <a:latin typeface="Inter" panose="02000503000000020004" pitchFamily="2" charset="0"/>
                  <a:ea typeface="Inter" panose="02000503000000020004" pitchFamily="2" charset="0"/>
                </a:rPr>
                <a:t>H</a:t>
              </a:r>
              <a:r>
                <a:rPr lang="en-TH" sz="2000" baseline="-25000">
                  <a:latin typeface="Inter" panose="02000503000000020004" pitchFamily="2" charset="0"/>
                  <a:ea typeface="Inter" panose="02000503000000020004" pitchFamily="2" charset="0"/>
                </a:rPr>
                <a:t>2</a:t>
              </a:r>
            </a:p>
          </p:txBody>
        </p:sp>
      </p:grpSp>
      <p:grpSp>
        <p:nvGrpSpPr>
          <p:cNvPr id="77" name="Group 76">
            <a:extLst>
              <a:ext uri="{FF2B5EF4-FFF2-40B4-BE49-F238E27FC236}">
                <a16:creationId xmlns:a16="http://schemas.microsoft.com/office/drawing/2014/main" id="{823C48DE-F0EE-4497-483C-11D102C34641}"/>
              </a:ext>
            </a:extLst>
          </p:cNvPr>
          <p:cNvGrpSpPr>
            <a:grpSpLocks noChangeAspect="1"/>
          </p:cNvGrpSpPr>
          <p:nvPr userDrawn="1"/>
        </p:nvGrpSpPr>
        <p:grpSpPr>
          <a:xfrm>
            <a:off x="2412288" y="4289303"/>
            <a:ext cx="540000" cy="540000"/>
            <a:chOff x="5786244" y="4543808"/>
            <a:chExt cx="648000" cy="648000"/>
          </a:xfrm>
        </p:grpSpPr>
        <p:sp>
          <p:nvSpPr>
            <p:cNvPr id="79" name="Oval 78">
              <a:extLst>
                <a:ext uri="{FF2B5EF4-FFF2-40B4-BE49-F238E27FC236}">
                  <a16:creationId xmlns:a16="http://schemas.microsoft.com/office/drawing/2014/main" id="{9732ECF5-FA76-32B9-E069-4D439EFEC694}"/>
                </a:ext>
              </a:extLst>
            </p:cNvPr>
            <p:cNvSpPr>
              <a:spLocks noChangeAspect="1"/>
            </p:cNvSpPr>
            <p:nvPr/>
          </p:nvSpPr>
          <p:spPr>
            <a:xfrm>
              <a:off x="5786244" y="4543808"/>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1" name="Graphic 80" descr="Classroom outline">
              <a:extLst>
                <a:ext uri="{FF2B5EF4-FFF2-40B4-BE49-F238E27FC236}">
                  <a16:creationId xmlns:a16="http://schemas.microsoft.com/office/drawing/2014/main" id="{64E72F8E-F196-2FFD-1DD0-BBFB7BD7EBF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53013" y="4607486"/>
              <a:ext cx="540000" cy="540000"/>
            </a:xfrm>
            <a:prstGeom prst="rect">
              <a:avLst/>
            </a:prstGeom>
          </p:spPr>
        </p:pic>
      </p:grpSp>
      <p:grpSp>
        <p:nvGrpSpPr>
          <p:cNvPr id="82" name="Group 81">
            <a:extLst>
              <a:ext uri="{FF2B5EF4-FFF2-40B4-BE49-F238E27FC236}">
                <a16:creationId xmlns:a16="http://schemas.microsoft.com/office/drawing/2014/main" id="{CBDB4F43-CBFD-5CDC-F725-2CAE1DA97827}"/>
              </a:ext>
            </a:extLst>
          </p:cNvPr>
          <p:cNvGrpSpPr>
            <a:grpSpLocks noChangeAspect="1"/>
          </p:cNvGrpSpPr>
          <p:nvPr userDrawn="1"/>
        </p:nvGrpSpPr>
        <p:grpSpPr>
          <a:xfrm>
            <a:off x="4975816" y="4321786"/>
            <a:ext cx="540000" cy="540000"/>
            <a:chOff x="7769564" y="4589166"/>
            <a:chExt cx="648000" cy="648000"/>
          </a:xfrm>
        </p:grpSpPr>
        <p:sp>
          <p:nvSpPr>
            <p:cNvPr id="83" name="Oval 82">
              <a:extLst>
                <a:ext uri="{FF2B5EF4-FFF2-40B4-BE49-F238E27FC236}">
                  <a16:creationId xmlns:a16="http://schemas.microsoft.com/office/drawing/2014/main" id="{3BB6F0CC-377C-6F69-6C35-956A6EB3A682}"/>
                </a:ext>
              </a:extLst>
            </p:cNvPr>
            <p:cNvSpPr>
              <a:spLocks noChangeAspect="1"/>
            </p:cNvSpPr>
            <p:nvPr/>
          </p:nvSpPr>
          <p:spPr>
            <a:xfrm>
              <a:off x="7769564" y="458916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4" name="Graphic 83" descr="Shopping cart outline">
              <a:extLst>
                <a:ext uri="{FF2B5EF4-FFF2-40B4-BE49-F238E27FC236}">
                  <a16:creationId xmlns:a16="http://schemas.microsoft.com/office/drawing/2014/main" id="{13C790AA-1CA1-9E38-9D8A-758BFD0F66F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3564" y="4643166"/>
              <a:ext cx="540000" cy="540000"/>
            </a:xfrm>
            <a:prstGeom prst="rect">
              <a:avLst/>
            </a:prstGeom>
          </p:spPr>
        </p:pic>
      </p:grpSp>
      <p:grpSp>
        <p:nvGrpSpPr>
          <p:cNvPr id="85" name="Group 84">
            <a:extLst>
              <a:ext uri="{FF2B5EF4-FFF2-40B4-BE49-F238E27FC236}">
                <a16:creationId xmlns:a16="http://schemas.microsoft.com/office/drawing/2014/main" id="{AF2BC668-EDA0-1B7F-F1AB-81E1FAA7FA79}"/>
              </a:ext>
            </a:extLst>
          </p:cNvPr>
          <p:cNvGrpSpPr>
            <a:grpSpLocks noChangeAspect="1"/>
          </p:cNvGrpSpPr>
          <p:nvPr userDrawn="1"/>
        </p:nvGrpSpPr>
        <p:grpSpPr>
          <a:xfrm>
            <a:off x="6257581" y="4356927"/>
            <a:ext cx="540000" cy="540000"/>
            <a:chOff x="8761224" y="4611845"/>
            <a:chExt cx="648000" cy="648000"/>
          </a:xfrm>
        </p:grpSpPr>
        <p:sp>
          <p:nvSpPr>
            <p:cNvPr id="86" name="Oval 85">
              <a:extLst>
                <a:ext uri="{FF2B5EF4-FFF2-40B4-BE49-F238E27FC236}">
                  <a16:creationId xmlns:a16="http://schemas.microsoft.com/office/drawing/2014/main" id="{408B41B9-65EE-EE80-2709-582C8A99126D}"/>
                </a:ext>
              </a:extLst>
            </p:cNvPr>
            <p:cNvSpPr>
              <a:spLocks noChangeAspect="1"/>
            </p:cNvSpPr>
            <p:nvPr/>
          </p:nvSpPr>
          <p:spPr>
            <a:xfrm>
              <a:off x="8761224" y="4611845"/>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7" name="Graphic 86" descr="Handshake outline">
              <a:extLst>
                <a:ext uri="{FF2B5EF4-FFF2-40B4-BE49-F238E27FC236}">
                  <a16:creationId xmlns:a16="http://schemas.microsoft.com/office/drawing/2014/main" id="{52FAE207-0063-87A3-D967-70DFD3C50BE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819695" y="4676492"/>
              <a:ext cx="540000" cy="540000"/>
            </a:xfrm>
            <a:prstGeom prst="rect">
              <a:avLst/>
            </a:prstGeom>
          </p:spPr>
        </p:pic>
      </p:grpSp>
      <p:grpSp>
        <p:nvGrpSpPr>
          <p:cNvPr id="88" name="Group 87">
            <a:extLst>
              <a:ext uri="{FF2B5EF4-FFF2-40B4-BE49-F238E27FC236}">
                <a16:creationId xmlns:a16="http://schemas.microsoft.com/office/drawing/2014/main" id="{0489C7C7-D1BB-4348-8AB5-ADDE818D2B24}"/>
              </a:ext>
            </a:extLst>
          </p:cNvPr>
          <p:cNvGrpSpPr>
            <a:grpSpLocks noChangeAspect="1"/>
          </p:cNvGrpSpPr>
          <p:nvPr userDrawn="1"/>
        </p:nvGrpSpPr>
        <p:grpSpPr>
          <a:xfrm>
            <a:off x="3694052" y="4299107"/>
            <a:ext cx="540000" cy="540000"/>
            <a:chOff x="6777904" y="4566487"/>
            <a:chExt cx="648000" cy="648000"/>
          </a:xfrm>
        </p:grpSpPr>
        <p:sp>
          <p:nvSpPr>
            <p:cNvPr id="89" name="Oval 88">
              <a:extLst>
                <a:ext uri="{FF2B5EF4-FFF2-40B4-BE49-F238E27FC236}">
                  <a16:creationId xmlns:a16="http://schemas.microsoft.com/office/drawing/2014/main" id="{C14A8C0A-C6B8-7BDF-D42B-EB251839946E}"/>
                </a:ext>
              </a:extLst>
            </p:cNvPr>
            <p:cNvSpPr>
              <a:spLocks noChangeAspect="1"/>
            </p:cNvSpPr>
            <p:nvPr/>
          </p:nvSpPr>
          <p:spPr>
            <a:xfrm>
              <a:off x="6777904" y="456648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0" name="Graphic 89" descr="Good Idea outline">
              <a:extLst>
                <a:ext uri="{FF2B5EF4-FFF2-40B4-BE49-F238E27FC236}">
                  <a16:creationId xmlns:a16="http://schemas.microsoft.com/office/drawing/2014/main" id="{78D6FAB3-0100-B7EE-3912-FACF1DA4ECF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838053" y="4610683"/>
              <a:ext cx="540000" cy="540000"/>
            </a:xfrm>
            <a:prstGeom prst="rect">
              <a:avLst/>
            </a:prstGeom>
          </p:spPr>
        </p:pic>
      </p:grpSp>
      <p:grpSp>
        <p:nvGrpSpPr>
          <p:cNvPr id="91" name="Group 90">
            <a:extLst>
              <a:ext uri="{FF2B5EF4-FFF2-40B4-BE49-F238E27FC236}">
                <a16:creationId xmlns:a16="http://schemas.microsoft.com/office/drawing/2014/main" id="{7CDC122E-9279-830F-E76F-7BC9F7D5F57A}"/>
              </a:ext>
            </a:extLst>
          </p:cNvPr>
          <p:cNvGrpSpPr>
            <a:grpSpLocks noChangeAspect="1"/>
          </p:cNvGrpSpPr>
          <p:nvPr userDrawn="1"/>
        </p:nvGrpSpPr>
        <p:grpSpPr>
          <a:xfrm>
            <a:off x="7494960" y="2466956"/>
            <a:ext cx="540000" cy="540000"/>
            <a:chOff x="9479398" y="2625084"/>
            <a:chExt cx="648000" cy="648000"/>
          </a:xfrm>
        </p:grpSpPr>
        <p:sp>
          <p:nvSpPr>
            <p:cNvPr id="92" name="Oval 91">
              <a:extLst>
                <a:ext uri="{FF2B5EF4-FFF2-40B4-BE49-F238E27FC236}">
                  <a16:creationId xmlns:a16="http://schemas.microsoft.com/office/drawing/2014/main" id="{A61482F3-3D3D-CCDB-8FAB-75896F2B668A}"/>
                </a:ext>
              </a:extLst>
            </p:cNvPr>
            <p:cNvSpPr>
              <a:spLocks noChangeAspect="1"/>
            </p:cNvSpPr>
            <p:nvPr/>
          </p:nvSpPr>
          <p:spPr>
            <a:xfrm>
              <a:off x="9479398" y="2625084"/>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3" name="Graphic 92" descr="Diploma outline">
              <a:extLst>
                <a:ext uri="{FF2B5EF4-FFF2-40B4-BE49-F238E27FC236}">
                  <a16:creationId xmlns:a16="http://schemas.microsoft.com/office/drawing/2014/main" id="{4ED28B03-5841-9B74-0CFE-831B4B3AF3D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533398" y="2689583"/>
              <a:ext cx="540000" cy="540000"/>
            </a:xfrm>
            <a:prstGeom prst="rect">
              <a:avLst/>
            </a:prstGeom>
          </p:spPr>
        </p:pic>
        <p:sp>
          <p:nvSpPr>
            <p:cNvPr id="94" name="TextBox 93">
              <a:extLst>
                <a:ext uri="{FF2B5EF4-FFF2-40B4-BE49-F238E27FC236}">
                  <a16:creationId xmlns:a16="http://schemas.microsoft.com/office/drawing/2014/main" id="{4C052F1A-C110-F4F6-1BFA-B010D667845B}"/>
                </a:ext>
              </a:extLst>
            </p:cNvPr>
            <p:cNvSpPr txBox="1"/>
            <p:nvPr/>
          </p:nvSpPr>
          <p:spPr>
            <a:xfrm>
              <a:off x="9617990" y="2761029"/>
              <a:ext cx="374068" cy="184666"/>
            </a:xfrm>
            <a:prstGeom prst="rect">
              <a:avLst/>
            </a:prstGeom>
            <a:solidFill>
              <a:schemeClr val="bg1">
                <a:lumMod val="95000"/>
              </a:schemeClr>
            </a:solidFill>
          </p:spPr>
          <p:txBody>
            <a:bodyPr wrap="none" lIns="36000" tIns="0" rIns="36000" bIns="0" rtlCol="0">
              <a:spAutoFit/>
            </a:bodyPr>
            <a:lstStyle/>
            <a:p>
              <a:pPr algn="l"/>
              <a:r>
                <a:rPr lang="en-TH" sz="1200">
                  <a:latin typeface="Inter" panose="02000503000000020004" pitchFamily="2" charset="0"/>
                  <a:ea typeface="Inter" panose="02000503000000020004" pitchFamily="2" charset="0"/>
                </a:rPr>
                <a:t>REC</a:t>
              </a:r>
            </a:p>
          </p:txBody>
        </p:sp>
      </p:grpSp>
      <p:grpSp>
        <p:nvGrpSpPr>
          <p:cNvPr id="95" name="Group 94">
            <a:extLst>
              <a:ext uri="{FF2B5EF4-FFF2-40B4-BE49-F238E27FC236}">
                <a16:creationId xmlns:a16="http://schemas.microsoft.com/office/drawing/2014/main" id="{E9FDB885-F1FE-7C5F-5359-B43BF7573A68}"/>
              </a:ext>
            </a:extLst>
          </p:cNvPr>
          <p:cNvGrpSpPr>
            <a:grpSpLocks noChangeAspect="1"/>
          </p:cNvGrpSpPr>
          <p:nvPr userDrawn="1"/>
        </p:nvGrpSpPr>
        <p:grpSpPr>
          <a:xfrm>
            <a:off x="2509006" y="5350727"/>
            <a:ext cx="540000" cy="540000"/>
            <a:chOff x="5807558" y="5517782"/>
            <a:chExt cx="648000" cy="648000"/>
          </a:xfrm>
        </p:grpSpPr>
        <p:sp>
          <p:nvSpPr>
            <p:cNvPr id="96" name="Oval 95">
              <a:extLst>
                <a:ext uri="{FF2B5EF4-FFF2-40B4-BE49-F238E27FC236}">
                  <a16:creationId xmlns:a16="http://schemas.microsoft.com/office/drawing/2014/main" id="{42AA0D52-22EA-4C8A-D31F-D8FA615FC188}"/>
                </a:ext>
              </a:extLst>
            </p:cNvPr>
            <p:cNvSpPr>
              <a:spLocks noChangeAspect="1"/>
            </p:cNvSpPr>
            <p:nvPr/>
          </p:nvSpPr>
          <p:spPr>
            <a:xfrm>
              <a:off x="5807558" y="5517782"/>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7" name="Graphic 96" descr="Forest scene outline">
              <a:extLst>
                <a:ext uri="{FF2B5EF4-FFF2-40B4-BE49-F238E27FC236}">
                  <a16:creationId xmlns:a16="http://schemas.microsoft.com/office/drawing/2014/main" id="{A33EF1E9-FBAC-129F-FAA8-8E293A7B4DD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864606" y="5517782"/>
              <a:ext cx="540000" cy="540000"/>
            </a:xfrm>
            <a:prstGeom prst="rect">
              <a:avLst/>
            </a:prstGeom>
          </p:spPr>
        </p:pic>
      </p:grpSp>
      <p:grpSp>
        <p:nvGrpSpPr>
          <p:cNvPr id="98" name="Group 97">
            <a:extLst>
              <a:ext uri="{FF2B5EF4-FFF2-40B4-BE49-F238E27FC236}">
                <a16:creationId xmlns:a16="http://schemas.microsoft.com/office/drawing/2014/main" id="{FFF7A99F-D3AD-9B2A-0A7E-55D0A64CF418}"/>
              </a:ext>
            </a:extLst>
          </p:cNvPr>
          <p:cNvGrpSpPr>
            <a:grpSpLocks noChangeAspect="1"/>
          </p:cNvGrpSpPr>
          <p:nvPr userDrawn="1"/>
        </p:nvGrpSpPr>
        <p:grpSpPr>
          <a:xfrm>
            <a:off x="3759462" y="5350727"/>
            <a:ext cx="540000" cy="540000"/>
            <a:chOff x="6743321" y="5510620"/>
            <a:chExt cx="648000" cy="648000"/>
          </a:xfrm>
        </p:grpSpPr>
        <p:sp>
          <p:nvSpPr>
            <p:cNvPr id="99" name="Oval 98">
              <a:extLst>
                <a:ext uri="{FF2B5EF4-FFF2-40B4-BE49-F238E27FC236}">
                  <a16:creationId xmlns:a16="http://schemas.microsoft.com/office/drawing/2014/main" id="{0788C454-6358-2841-C209-F842DF32EE23}"/>
                </a:ext>
              </a:extLst>
            </p:cNvPr>
            <p:cNvSpPr>
              <a:spLocks noChangeAspect="1"/>
            </p:cNvSpPr>
            <p:nvPr/>
          </p:nvSpPr>
          <p:spPr>
            <a:xfrm>
              <a:off x="6743321" y="5510620"/>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00" name="Graphic 99" descr="Download from cloud outline">
              <a:extLst>
                <a:ext uri="{FF2B5EF4-FFF2-40B4-BE49-F238E27FC236}">
                  <a16:creationId xmlns:a16="http://schemas.microsoft.com/office/drawing/2014/main" id="{23F428EF-93C0-AE53-221C-201A7182EB6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821010" y="5570254"/>
              <a:ext cx="540000" cy="540000"/>
            </a:xfrm>
            <a:prstGeom prst="rect">
              <a:avLst/>
            </a:prstGeom>
          </p:spPr>
        </p:pic>
        <p:sp>
          <p:nvSpPr>
            <p:cNvPr id="101" name="TextBox 100">
              <a:extLst>
                <a:ext uri="{FF2B5EF4-FFF2-40B4-BE49-F238E27FC236}">
                  <a16:creationId xmlns:a16="http://schemas.microsoft.com/office/drawing/2014/main" id="{E4674064-8199-986F-3338-08CC7A674E3A}"/>
                </a:ext>
              </a:extLst>
            </p:cNvPr>
            <p:cNvSpPr txBox="1"/>
            <p:nvPr/>
          </p:nvSpPr>
          <p:spPr>
            <a:xfrm>
              <a:off x="6912310" y="5787046"/>
              <a:ext cx="364450" cy="184666"/>
            </a:xfrm>
            <a:prstGeom prst="rect">
              <a:avLst/>
            </a:prstGeom>
            <a:solidFill>
              <a:schemeClr val="bg1">
                <a:lumMod val="95000"/>
              </a:schemeClr>
            </a:solidFill>
          </p:spPr>
          <p:txBody>
            <a:bodyPr wrap="none" lIns="36000" tIns="0" rIns="36000" bIns="0" rtlCol="0">
              <a:spAutoFit/>
            </a:bodyPr>
            <a:lstStyle/>
            <a:p>
              <a:pPr algn="l"/>
              <a:r>
                <a:rPr lang="en-TH" sz="1200">
                  <a:latin typeface="Inter" panose="02000503000000020004" pitchFamily="2" charset="0"/>
                  <a:ea typeface="Inter" panose="02000503000000020004" pitchFamily="2" charset="0"/>
                </a:rPr>
                <a:t>CO</a:t>
              </a:r>
              <a:r>
                <a:rPr lang="en-TH" sz="1200" baseline="-25000">
                  <a:latin typeface="Inter" panose="02000503000000020004" pitchFamily="2" charset="0"/>
                  <a:ea typeface="Inter" panose="02000503000000020004" pitchFamily="2" charset="0"/>
                </a:rPr>
                <a:t>2</a:t>
              </a:r>
            </a:p>
          </p:txBody>
        </p:sp>
      </p:grpSp>
      <p:sp>
        <p:nvSpPr>
          <p:cNvPr id="102" name="TextBox 101">
            <a:extLst>
              <a:ext uri="{FF2B5EF4-FFF2-40B4-BE49-F238E27FC236}">
                <a16:creationId xmlns:a16="http://schemas.microsoft.com/office/drawing/2014/main" id="{4B787FEE-C914-93E2-A965-CC129825C017}"/>
              </a:ext>
            </a:extLst>
          </p:cNvPr>
          <p:cNvSpPr txBox="1"/>
          <p:nvPr userDrawn="1"/>
        </p:nvSpPr>
        <p:spPr>
          <a:xfrm>
            <a:off x="2250894" y="1867021"/>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Fleet management</a:t>
            </a:r>
          </a:p>
        </p:txBody>
      </p:sp>
      <p:sp>
        <p:nvSpPr>
          <p:cNvPr id="104" name="TextBox 103">
            <a:extLst>
              <a:ext uri="{FF2B5EF4-FFF2-40B4-BE49-F238E27FC236}">
                <a16:creationId xmlns:a16="http://schemas.microsoft.com/office/drawing/2014/main" id="{3DBE71DB-E850-297C-F9F9-95EB1FCCEFDD}"/>
              </a:ext>
            </a:extLst>
          </p:cNvPr>
          <p:cNvSpPr txBox="1"/>
          <p:nvPr userDrawn="1"/>
        </p:nvSpPr>
        <p:spPr>
          <a:xfrm>
            <a:off x="3317586" y="189102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Building retrofit</a:t>
            </a:r>
          </a:p>
        </p:txBody>
      </p:sp>
      <p:sp>
        <p:nvSpPr>
          <p:cNvPr id="106" name="TextBox 105">
            <a:extLst>
              <a:ext uri="{FF2B5EF4-FFF2-40B4-BE49-F238E27FC236}">
                <a16:creationId xmlns:a16="http://schemas.microsoft.com/office/drawing/2014/main" id="{6264DFC9-9F0C-F247-BF7B-70A56987908E}"/>
              </a:ext>
            </a:extLst>
          </p:cNvPr>
          <p:cNvSpPr txBox="1"/>
          <p:nvPr userDrawn="1"/>
        </p:nvSpPr>
        <p:spPr>
          <a:xfrm>
            <a:off x="4664380" y="1883262"/>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Energy efficiency</a:t>
            </a:r>
          </a:p>
        </p:txBody>
      </p:sp>
      <p:sp>
        <p:nvSpPr>
          <p:cNvPr id="108" name="TextBox 107">
            <a:extLst>
              <a:ext uri="{FF2B5EF4-FFF2-40B4-BE49-F238E27FC236}">
                <a16:creationId xmlns:a16="http://schemas.microsoft.com/office/drawing/2014/main" id="{6A9A14A7-D1C0-86AB-2C2D-940FD92CB721}"/>
              </a:ext>
            </a:extLst>
          </p:cNvPr>
          <p:cNvSpPr txBox="1"/>
          <p:nvPr userDrawn="1"/>
        </p:nvSpPr>
        <p:spPr>
          <a:xfrm>
            <a:off x="6087041" y="1932386"/>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Waste manegement</a:t>
            </a:r>
          </a:p>
        </p:txBody>
      </p:sp>
      <p:sp>
        <p:nvSpPr>
          <p:cNvPr id="110" name="TextBox 109">
            <a:extLst>
              <a:ext uri="{FF2B5EF4-FFF2-40B4-BE49-F238E27FC236}">
                <a16:creationId xmlns:a16="http://schemas.microsoft.com/office/drawing/2014/main" id="{A57EBC1A-97E6-C684-D184-252E2E4802E2}"/>
              </a:ext>
            </a:extLst>
          </p:cNvPr>
          <p:cNvSpPr txBox="1"/>
          <p:nvPr userDrawn="1"/>
        </p:nvSpPr>
        <p:spPr>
          <a:xfrm>
            <a:off x="7162804" y="1932434"/>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Green design</a:t>
            </a:r>
          </a:p>
        </p:txBody>
      </p:sp>
      <p:grpSp>
        <p:nvGrpSpPr>
          <p:cNvPr id="112" name="Group 111">
            <a:extLst>
              <a:ext uri="{FF2B5EF4-FFF2-40B4-BE49-F238E27FC236}">
                <a16:creationId xmlns:a16="http://schemas.microsoft.com/office/drawing/2014/main" id="{636BEE36-3538-EEAD-3BC2-D0F8DEA17B88}"/>
              </a:ext>
            </a:extLst>
          </p:cNvPr>
          <p:cNvGrpSpPr>
            <a:grpSpLocks noChangeAspect="1"/>
          </p:cNvGrpSpPr>
          <p:nvPr userDrawn="1"/>
        </p:nvGrpSpPr>
        <p:grpSpPr>
          <a:xfrm>
            <a:off x="4754231" y="1353272"/>
            <a:ext cx="1008000" cy="544795"/>
            <a:chOff x="7255577" y="1410942"/>
            <a:chExt cx="1241991" cy="671259"/>
          </a:xfrm>
        </p:grpSpPr>
        <p:grpSp>
          <p:nvGrpSpPr>
            <p:cNvPr id="114" name="Group 113">
              <a:extLst>
                <a:ext uri="{FF2B5EF4-FFF2-40B4-BE49-F238E27FC236}">
                  <a16:creationId xmlns:a16="http://schemas.microsoft.com/office/drawing/2014/main" id="{F9AF1CBB-B8AF-5ECC-F691-03EDE9522409}"/>
                </a:ext>
              </a:extLst>
            </p:cNvPr>
            <p:cNvGrpSpPr/>
            <p:nvPr/>
          </p:nvGrpSpPr>
          <p:grpSpPr>
            <a:xfrm>
              <a:off x="7543878" y="1410942"/>
              <a:ext cx="648000" cy="671259"/>
              <a:chOff x="7543878" y="1410942"/>
              <a:chExt cx="648000" cy="671259"/>
            </a:xfrm>
          </p:grpSpPr>
          <p:sp>
            <p:nvSpPr>
              <p:cNvPr id="118" name="Oval 117">
                <a:extLst>
                  <a:ext uri="{FF2B5EF4-FFF2-40B4-BE49-F238E27FC236}">
                    <a16:creationId xmlns:a16="http://schemas.microsoft.com/office/drawing/2014/main" id="{598FBFA1-FA67-D349-8D2F-237E81776C6E}"/>
                  </a:ext>
                </a:extLst>
              </p:cNvPr>
              <p:cNvSpPr>
                <a:spLocks noChangeAspect="1"/>
              </p:cNvSpPr>
              <p:nvPr/>
            </p:nvSpPr>
            <p:spPr>
              <a:xfrm>
                <a:off x="7543878"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0" name="Graphic 119" descr="Speedometer Low outline">
                <a:extLst>
                  <a:ext uri="{FF2B5EF4-FFF2-40B4-BE49-F238E27FC236}">
                    <a16:creationId xmlns:a16="http://schemas.microsoft.com/office/drawing/2014/main" id="{B997CE6C-6169-C87D-1DBC-BE058E9DD7A1}"/>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601713" y="1410942"/>
                <a:ext cx="540000" cy="540000"/>
              </a:xfrm>
              <a:prstGeom prst="rect">
                <a:avLst/>
              </a:prstGeom>
            </p:spPr>
          </p:pic>
        </p:grpSp>
        <p:sp>
          <p:nvSpPr>
            <p:cNvPr id="116" name="TextBox 115">
              <a:extLst>
                <a:ext uri="{FF2B5EF4-FFF2-40B4-BE49-F238E27FC236}">
                  <a16:creationId xmlns:a16="http://schemas.microsoft.com/office/drawing/2014/main" id="{9F9B16B3-D4F9-0964-0562-11886EFAC110}"/>
                </a:ext>
              </a:extLst>
            </p:cNvPr>
            <p:cNvSpPr txBox="1"/>
            <p:nvPr/>
          </p:nvSpPr>
          <p:spPr>
            <a:xfrm>
              <a:off x="7255577" y="1781321"/>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EE</a:t>
              </a:r>
            </a:p>
          </p:txBody>
        </p:sp>
      </p:grpSp>
      <p:sp>
        <p:nvSpPr>
          <p:cNvPr id="122" name="TextBox 121">
            <a:extLst>
              <a:ext uri="{FF2B5EF4-FFF2-40B4-BE49-F238E27FC236}">
                <a16:creationId xmlns:a16="http://schemas.microsoft.com/office/drawing/2014/main" id="{2EF97A7B-4329-E229-1911-C99492ABA462}"/>
              </a:ext>
            </a:extLst>
          </p:cNvPr>
          <p:cNvSpPr txBox="1"/>
          <p:nvPr userDrawn="1"/>
        </p:nvSpPr>
        <p:spPr>
          <a:xfrm>
            <a:off x="2257352" y="302406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Renewable</a:t>
            </a:r>
          </a:p>
        </p:txBody>
      </p:sp>
      <p:sp>
        <p:nvSpPr>
          <p:cNvPr id="124" name="TextBox 123">
            <a:extLst>
              <a:ext uri="{FF2B5EF4-FFF2-40B4-BE49-F238E27FC236}">
                <a16:creationId xmlns:a16="http://schemas.microsoft.com/office/drawing/2014/main" id="{3BDBEB54-A854-6938-0ED6-8F3B213318F1}"/>
              </a:ext>
            </a:extLst>
          </p:cNvPr>
          <p:cNvSpPr txBox="1"/>
          <p:nvPr userDrawn="1"/>
        </p:nvSpPr>
        <p:spPr>
          <a:xfrm>
            <a:off x="3499343" y="3016297"/>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Rooftop solar</a:t>
            </a:r>
          </a:p>
        </p:txBody>
      </p:sp>
      <p:sp>
        <p:nvSpPr>
          <p:cNvPr id="125" name="TextBox 124">
            <a:extLst>
              <a:ext uri="{FF2B5EF4-FFF2-40B4-BE49-F238E27FC236}">
                <a16:creationId xmlns:a16="http://schemas.microsoft.com/office/drawing/2014/main" id="{CBABE01A-228A-500E-DEC7-38E69FA8DE41}"/>
              </a:ext>
            </a:extLst>
          </p:cNvPr>
          <p:cNvSpPr txBox="1"/>
          <p:nvPr userDrawn="1"/>
        </p:nvSpPr>
        <p:spPr>
          <a:xfrm>
            <a:off x="4734286" y="3018699"/>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Biofuel</a:t>
            </a:r>
          </a:p>
        </p:txBody>
      </p:sp>
      <p:sp>
        <p:nvSpPr>
          <p:cNvPr id="126" name="TextBox 125">
            <a:extLst>
              <a:ext uri="{FF2B5EF4-FFF2-40B4-BE49-F238E27FC236}">
                <a16:creationId xmlns:a16="http://schemas.microsoft.com/office/drawing/2014/main" id="{6432CE4C-6BA4-A82B-E22C-D0FE5589E602}"/>
              </a:ext>
            </a:extLst>
          </p:cNvPr>
          <p:cNvSpPr txBox="1"/>
          <p:nvPr userDrawn="1"/>
        </p:nvSpPr>
        <p:spPr>
          <a:xfrm>
            <a:off x="6001409" y="302406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Recyclable</a:t>
            </a:r>
          </a:p>
        </p:txBody>
      </p:sp>
      <p:sp>
        <p:nvSpPr>
          <p:cNvPr id="127" name="TextBox 126">
            <a:extLst>
              <a:ext uri="{FF2B5EF4-FFF2-40B4-BE49-F238E27FC236}">
                <a16:creationId xmlns:a16="http://schemas.microsoft.com/office/drawing/2014/main" id="{ADC14A9B-165F-702D-5AF1-2D5274621D39}"/>
              </a:ext>
            </a:extLst>
          </p:cNvPr>
          <p:cNvSpPr txBox="1"/>
          <p:nvPr userDrawn="1"/>
        </p:nvSpPr>
        <p:spPr>
          <a:xfrm>
            <a:off x="7165765" y="3016297"/>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REC</a:t>
            </a:r>
          </a:p>
        </p:txBody>
      </p:sp>
      <p:sp>
        <p:nvSpPr>
          <p:cNvPr id="128" name="TextBox 127">
            <a:extLst>
              <a:ext uri="{FF2B5EF4-FFF2-40B4-BE49-F238E27FC236}">
                <a16:creationId xmlns:a16="http://schemas.microsoft.com/office/drawing/2014/main" id="{7FAF11D8-13F8-B7B3-9049-11C784DE34A0}"/>
              </a:ext>
            </a:extLst>
          </p:cNvPr>
          <p:cNvSpPr txBox="1"/>
          <p:nvPr userDrawn="1"/>
        </p:nvSpPr>
        <p:spPr>
          <a:xfrm>
            <a:off x="2159583" y="487080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Capacity building</a:t>
            </a:r>
          </a:p>
        </p:txBody>
      </p:sp>
      <p:sp>
        <p:nvSpPr>
          <p:cNvPr id="129" name="TextBox 128">
            <a:extLst>
              <a:ext uri="{FF2B5EF4-FFF2-40B4-BE49-F238E27FC236}">
                <a16:creationId xmlns:a16="http://schemas.microsoft.com/office/drawing/2014/main" id="{8816C4E7-E261-04CD-9E39-8790DAF13A8F}"/>
              </a:ext>
            </a:extLst>
          </p:cNvPr>
          <p:cNvSpPr txBox="1"/>
          <p:nvPr userDrawn="1"/>
        </p:nvSpPr>
        <p:spPr>
          <a:xfrm>
            <a:off x="3372565" y="487080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Behavioral change</a:t>
            </a:r>
          </a:p>
        </p:txBody>
      </p:sp>
      <p:sp>
        <p:nvSpPr>
          <p:cNvPr id="130" name="TextBox 129">
            <a:extLst>
              <a:ext uri="{FF2B5EF4-FFF2-40B4-BE49-F238E27FC236}">
                <a16:creationId xmlns:a16="http://schemas.microsoft.com/office/drawing/2014/main" id="{19E15958-9A94-2387-8C74-C3600CA41F5C}"/>
              </a:ext>
            </a:extLst>
          </p:cNvPr>
          <p:cNvSpPr txBox="1"/>
          <p:nvPr userDrawn="1"/>
        </p:nvSpPr>
        <p:spPr>
          <a:xfrm>
            <a:off x="4689506" y="4883303"/>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Green procurement</a:t>
            </a:r>
          </a:p>
        </p:txBody>
      </p:sp>
      <p:sp>
        <p:nvSpPr>
          <p:cNvPr id="144" name="TextBox 143">
            <a:extLst>
              <a:ext uri="{FF2B5EF4-FFF2-40B4-BE49-F238E27FC236}">
                <a16:creationId xmlns:a16="http://schemas.microsoft.com/office/drawing/2014/main" id="{DFB4F984-8F48-DF3C-A164-579C4BE7072E}"/>
              </a:ext>
            </a:extLst>
          </p:cNvPr>
          <p:cNvSpPr txBox="1"/>
          <p:nvPr userDrawn="1"/>
        </p:nvSpPr>
        <p:spPr>
          <a:xfrm>
            <a:off x="5842581" y="4931149"/>
            <a:ext cx="1478000"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Supplier decarbonization</a:t>
            </a:r>
          </a:p>
        </p:txBody>
      </p:sp>
      <p:sp>
        <p:nvSpPr>
          <p:cNvPr id="159" name="TextBox 158">
            <a:extLst>
              <a:ext uri="{FF2B5EF4-FFF2-40B4-BE49-F238E27FC236}">
                <a16:creationId xmlns:a16="http://schemas.microsoft.com/office/drawing/2014/main" id="{1D7CF068-85B4-396D-3248-3E03AD3FA3FF}"/>
              </a:ext>
            </a:extLst>
          </p:cNvPr>
          <p:cNvSpPr txBox="1"/>
          <p:nvPr userDrawn="1"/>
        </p:nvSpPr>
        <p:spPr>
          <a:xfrm>
            <a:off x="3270633" y="5845883"/>
            <a:ext cx="1478000"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Carbon capture</a:t>
            </a:r>
          </a:p>
        </p:txBody>
      </p:sp>
      <p:sp>
        <p:nvSpPr>
          <p:cNvPr id="170" name="TextBox 169">
            <a:extLst>
              <a:ext uri="{FF2B5EF4-FFF2-40B4-BE49-F238E27FC236}">
                <a16:creationId xmlns:a16="http://schemas.microsoft.com/office/drawing/2014/main" id="{7623D300-632B-6B11-F5F1-392D19B92FA7}"/>
              </a:ext>
            </a:extLst>
          </p:cNvPr>
          <p:cNvSpPr txBox="1"/>
          <p:nvPr userDrawn="1"/>
        </p:nvSpPr>
        <p:spPr>
          <a:xfrm>
            <a:off x="2030351" y="5830065"/>
            <a:ext cx="1478000"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Nature-based</a:t>
            </a:r>
          </a:p>
        </p:txBody>
      </p:sp>
      <p:sp>
        <p:nvSpPr>
          <p:cNvPr id="172" name="TextBox 171">
            <a:extLst>
              <a:ext uri="{FF2B5EF4-FFF2-40B4-BE49-F238E27FC236}">
                <a16:creationId xmlns:a16="http://schemas.microsoft.com/office/drawing/2014/main" id="{83A7979E-3E49-B8E3-DDE2-B3856608314C}"/>
              </a:ext>
            </a:extLst>
          </p:cNvPr>
          <p:cNvSpPr txBox="1"/>
          <p:nvPr userDrawn="1"/>
        </p:nvSpPr>
        <p:spPr>
          <a:xfrm>
            <a:off x="2157677" y="3747903"/>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Hydrogen vehicle</a:t>
            </a:r>
          </a:p>
        </p:txBody>
      </p:sp>
      <p:sp>
        <p:nvSpPr>
          <p:cNvPr id="174" name="TextBox 173">
            <a:extLst>
              <a:ext uri="{FF2B5EF4-FFF2-40B4-BE49-F238E27FC236}">
                <a16:creationId xmlns:a16="http://schemas.microsoft.com/office/drawing/2014/main" id="{4F61CDE1-833A-622C-0F33-CB59BB90B0D5}"/>
              </a:ext>
            </a:extLst>
          </p:cNvPr>
          <p:cNvSpPr txBox="1"/>
          <p:nvPr userDrawn="1"/>
        </p:nvSpPr>
        <p:spPr>
          <a:xfrm>
            <a:off x="3434135" y="3794628"/>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Hydrogen</a:t>
            </a:r>
          </a:p>
        </p:txBody>
      </p:sp>
      <p:sp>
        <p:nvSpPr>
          <p:cNvPr id="176" name="TextBox 175">
            <a:extLst>
              <a:ext uri="{FF2B5EF4-FFF2-40B4-BE49-F238E27FC236}">
                <a16:creationId xmlns:a16="http://schemas.microsoft.com/office/drawing/2014/main" id="{C088F52D-56EF-F5B2-8F75-E82A15948243}"/>
              </a:ext>
            </a:extLst>
          </p:cNvPr>
          <p:cNvSpPr txBox="1"/>
          <p:nvPr userDrawn="1"/>
        </p:nvSpPr>
        <p:spPr>
          <a:xfrm>
            <a:off x="4710593" y="384135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EV</a:t>
            </a:r>
          </a:p>
        </p:txBody>
      </p:sp>
      <p:sp>
        <p:nvSpPr>
          <p:cNvPr id="178" name="TextBox 177">
            <a:extLst>
              <a:ext uri="{FF2B5EF4-FFF2-40B4-BE49-F238E27FC236}">
                <a16:creationId xmlns:a16="http://schemas.microsoft.com/office/drawing/2014/main" id="{31AB1ABD-468D-6BE6-3E45-50F79B5A681A}"/>
              </a:ext>
            </a:extLst>
          </p:cNvPr>
          <p:cNvSpPr txBox="1"/>
          <p:nvPr userDrawn="1"/>
        </p:nvSpPr>
        <p:spPr>
          <a:xfrm>
            <a:off x="5987051" y="3888078"/>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EV</a:t>
            </a:r>
          </a:p>
        </p:txBody>
      </p:sp>
    </p:spTree>
    <p:extLst>
      <p:ext uri="{BB962C8B-B14F-4D97-AF65-F5344CB8AC3E}">
        <p14:creationId xmlns:p14="http://schemas.microsoft.com/office/powerpoint/2010/main" val="33058386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userDrawn="1">
            <p:extLst>
              <p:ext uri="{D42A27DB-BD31-4B8C-83A1-F6EECF244321}">
                <p14:modId xmlns:p14="http://schemas.microsoft.com/office/powerpoint/2010/main" val="2190965313"/>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userDrawn="1">
            <p:extLst>
              <p:ext uri="{D42A27DB-BD31-4B8C-83A1-F6EECF244321}">
                <p14:modId xmlns:p14="http://schemas.microsoft.com/office/powerpoint/2010/main" val="3460895841"/>
              </p:ext>
            </p:extLst>
          </p:nvPr>
        </p:nvGraphicFramePr>
        <p:xfrm>
          <a:off x="1235672" y="1444708"/>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45707" y="1444708"/>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62084" y="1498708"/>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042057" y="1498708"/>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userDrawn="1">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spTree>
    <p:extLst>
      <p:ext uri="{BB962C8B-B14F-4D97-AF65-F5344CB8AC3E}">
        <p14:creationId xmlns:p14="http://schemas.microsoft.com/office/powerpoint/2010/main" val="226332729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290156622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1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userDrawn="1"/>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userDrawn="1"/>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userDrawn="1">
            <p:extLst>
              <p:ext uri="{D42A27DB-BD31-4B8C-83A1-F6EECF244321}">
                <p14:modId xmlns:p14="http://schemas.microsoft.com/office/powerpoint/2010/main" val="188338611"/>
              </p:ext>
            </p:extLst>
          </p:nvPr>
        </p:nvGraphicFramePr>
        <p:xfrm>
          <a:off x="523347" y="1870357"/>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userDrawn="1"/>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userDrawn="1"/>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userDrawn="1"/>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userDrawn="1"/>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userDrawn="1"/>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22" name="Table 21">
            <a:extLst>
              <a:ext uri="{FF2B5EF4-FFF2-40B4-BE49-F238E27FC236}">
                <a16:creationId xmlns:a16="http://schemas.microsoft.com/office/drawing/2014/main" id="{253BB2BD-5737-880A-B597-05E7A28CB32D}"/>
              </a:ext>
            </a:extLst>
          </p:cNvPr>
          <p:cNvGraphicFramePr>
            <a:graphicFrameLocks noGrp="1"/>
          </p:cNvGraphicFramePr>
          <p:nvPr userDrawn="1">
            <p:extLst>
              <p:ext uri="{D42A27DB-BD31-4B8C-83A1-F6EECF244321}">
                <p14:modId xmlns:p14="http://schemas.microsoft.com/office/powerpoint/2010/main" val="2875522664"/>
              </p:ext>
            </p:extLst>
          </p:nvPr>
        </p:nvGraphicFramePr>
        <p:xfrm>
          <a:off x="8756374" y="2371103"/>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1" i="0">
                          <a:solidFill>
                            <a:schemeClr val="bg1">
                              <a:lumMod val="75000"/>
                            </a:schemeClr>
                          </a:solidFill>
                          <a:effectLst/>
                          <a:latin typeface="Inter Semi Bold" panose="02000503000000020004" pitchFamily="2" charset="0"/>
                          <a:ea typeface="Inter Semi Bold"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Tree>
    <p:extLst>
      <p:ext uri="{BB962C8B-B14F-4D97-AF65-F5344CB8AC3E}">
        <p14:creationId xmlns:p14="http://schemas.microsoft.com/office/powerpoint/2010/main" val="21169928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userDrawn="1">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userDrawn="1"/>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userDrawn="1"/>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userDrawn="1"/>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userDrawn="1"/>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35820434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008E-D598-2A19-C470-9CFA9E6BB2ED}"/>
              </a:ext>
            </a:extLst>
          </p:cNvPr>
          <p:cNvSpPr>
            <a:spLocks noGrp="1"/>
          </p:cNvSpPr>
          <p:nvPr>
            <p:ph type="title"/>
          </p:nvPr>
        </p:nvSpPr>
        <p:spPr>
          <a:xfrm>
            <a:off x="410308" y="217555"/>
            <a:ext cx="11383105" cy="756075"/>
          </a:xfrm>
          <a:prstGeom prst="rect">
            <a:avLst/>
          </a:prstGeom>
          <a:noFill/>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77DC7094-9F28-DF34-E3D3-D2DC9C05EC53}"/>
              </a:ext>
            </a:extLst>
          </p:cNvPr>
          <p:cNvSpPr>
            <a:spLocks noGrp="1"/>
          </p:cNvSpPr>
          <p:nvPr>
            <p:ph idx="1"/>
          </p:nvPr>
        </p:nvSpPr>
        <p:spPr>
          <a:xfrm>
            <a:off x="410309" y="1207477"/>
            <a:ext cx="11383106" cy="4915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Footer Placeholder 4">
            <a:extLst>
              <a:ext uri="{FF2B5EF4-FFF2-40B4-BE49-F238E27FC236}">
                <a16:creationId xmlns:a16="http://schemas.microsoft.com/office/drawing/2014/main" id="{21D0E107-91D6-FCE7-340E-D09069496519}"/>
              </a:ext>
            </a:extLst>
          </p:cNvPr>
          <p:cNvSpPr>
            <a:spLocks noGrp="1"/>
          </p:cNvSpPr>
          <p:nvPr>
            <p:ph type="ftr" sz="quarter" idx="11"/>
          </p:nvPr>
        </p:nvSpPr>
        <p:spPr/>
        <p:txBody>
          <a:bodyPr/>
          <a:lstStyle>
            <a:lvl1pPr>
              <a:defRPr b="0" i="0">
                <a:latin typeface="Inter Light" panose="02000503000000020004" pitchFamily="2" charset="0"/>
                <a:ea typeface="Inter Light" panose="02000503000000020004" pitchFamily="2" charset="0"/>
              </a:defRPr>
            </a:lvl1pPr>
          </a:lstStyle>
          <a:p>
            <a:endParaRPr lang="en-TH"/>
          </a:p>
        </p:txBody>
      </p:sp>
      <p:sp>
        <p:nvSpPr>
          <p:cNvPr id="6" name="Slide Number Placeholder 5">
            <a:extLst>
              <a:ext uri="{FF2B5EF4-FFF2-40B4-BE49-F238E27FC236}">
                <a16:creationId xmlns:a16="http://schemas.microsoft.com/office/drawing/2014/main" id="{DD012EA2-BB00-2AE8-2EE8-5B91D8270E75}"/>
              </a:ext>
            </a:extLst>
          </p:cNvPr>
          <p:cNvSpPr>
            <a:spLocks noGrp="1"/>
          </p:cNvSpPr>
          <p:nvPr>
            <p:ph type="sldNum" sz="quarter" idx="12"/>
          </p:nvPr>
        </p:nvSpPr>
        <p:spPr/>
        <p:txBody>
          <a:bodyPr/>
          <a:lstStyle>
            <a:lvl1pPr>
              <a:defRPr b="0" i="0">
                <a:latin typeface="Inter Light" panose="02000503000000020004" pitchFamily="2" charset="0"/>
                <a:ea typeface="Inter Light" panose="02000503000000020004" pitchFamily="2" charset="0"/>
              </a:defRPr>
            </a:lvl1pPr>
          </a:lstStyle>
          <a:p>
            <a:fld id="{F8C94707-554D-BB46-B37C-3B8E5ABBAC37}" type="slidenum">
              <a:rPr lang="en-TH" smtClean="0"/>
              <a:t>‹#›</a:t>
            </a:fld>
            <a:endParaRPr lang="en-TH"/>
          </a:p>
        </p:txBody>
      </p:sp>
    </p:spTree>
    <p:extLst>
      <p:ext uri="{BB962C8B-B14F-4D97-AF65-F5344CB8AC3E}">
        <p14:creationId xmlns:p14="http://schemas.microsoft.com/office/powerpoint/2010/main" val="404276587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Generic (STRICT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2F626723-963E-9C5B-1343-CBA80B0ED6A1}"/>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15445626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 Cover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566189" y="1600207"/>
            <a:ext cx="5529811" cy="2678533"/>
          </a:xfrm>
          <a:prstGeom prst="rect">
            <a:avLst/>
          </a:prstGeom>
        </p:spPr>
        <p:txBody>
          <a:bodyPr anchor="b">
            <a:noAutofit/>
          </a:bodyPr>
          <a:lstStyle>
            <a:lvl1pPr algn="l">
              <a:defRPr sz="5400" b="1" i="1">
                <a:solidFill>
                  <a:schemeClr val="accent1">
                    <a:lumMod val="50000"/>
                  </a:schemeClr>
                </a:solidFill>
                <a:latin typeface="CordiaUPC" panose="020B0304020202020204" pitchFamily="34" charset="-34"/>
                <a:cs typeface="CordiaUPC" panose="020B0304020202020204" pitchFamily="34" charset="-34"/>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566189" y="4522233"/>
            <a:ext cx="5529812" cy="1084385"/>
          </a:xfrm>
        </p:spPr>
        <p:txBody>
          <a:bodyPr>
            <a:normAutofit/>
          </a:bodyPr>
          <a:lstStyle>
            <a:lvl1pPr marL="0" indent="0" algn="l">
              <a:buNone/>
              <a:defRPr sz="2000" b="0" i="0" spc="300">
                <a:solidFill>
                  <a:schemeClr val="bg1">
                    <a:lumMod val="50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userDrawn="1"/>
        </p:nvSpPr>
        <p:spPr>
          <a:xfrm>
            <a:off x="7827579" y="6463862"/>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cxnSp>
        <p:nvCxnSpPr>
          <p:cNvPr id="8" name="Straight Connector 7">
            <a:extLst>
              <a:ext uri="{FF2B5EF4-FFF2-40B4-BE49-F238E27FC236}">
                <a16:creationId xmlns:a16="http://schemas.microsoft.com/office/drawing/2014/main" id="{FBD20DB2-F341-080C-F740-E3F04C40075D}"/>
              </a:ext>
            </a:extLst>
          </p:cNvPr>
          <p:cNvCxnSpPr>
            <a:cxnSpLocks/>
          </p:cNvCxnSpPr>
          <p:nvPr userDrawn="1"/>
        </p:nvCxnSpPr>
        <p:spPr>
          <a:xfrm>
            <a:off x="0" y="4400486"/>
            <a:ext cx="12192000" cy="0"/>
          </a:xfrm>
          <a:prstGeom prst="line">
            <a:avLst/>
          </a:prstGeom>
          <a:ln w="9525"/>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56D56F1C-089A-9BB5-6F62-99DCD3E20398}"/>
              </a:ext>
            </a:extLst>
          </p:cNvPr>
          <p:cNvSpPr txBox="1"/>
          <p:nvPr userDrawn="1"/>
        </p:nvSpPr>
        <p:spPr>
          <a:xfrm>
            <a:off x="543799" y="6463862"/>
            <a:ext cx="3985386" cy="230832"/>
          </a:xfrm>
          <a:prstGeom prst="rect">
            <a:avLst/>
          </a:prstGeom>
          <a:solidFill>
            <a:schemeClr val="bg1"/>
          </a:solid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Copyright © 2023 The </a:t>
            </a:r>
            <a:r>
              <a:rPr lang="en-US" sz="900" b="0" i="0" u="none" strike="noStrike" err="1">
                <a:solidFill>
                  <a:schemeClr val="tx1"/>
                </a:solidFill>
                <a:effectLst/>
                <a:latin typeface="Inter" panose="02000503000000020004" pitchFamily="2" charset="0"/>
                <a:ea typeface="Inter" panose="02000503000000020004" pitchFamily="2" charset="0"/>
                <a:cs typeface="Inter" panose="02000503000000020004" pitchFamily="2" charset="0"/>
              </a:rPr>
              <a:t>Creagy</a:t>
            </a:r>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 Company Limited. All Rights Reserved.</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9" name="Picture 8">
            <a:extLst>
              <a:ext uri="{FF2B5EF4-FFF2-40B4-BE49-F238E27FC236}">
                <a16:creationId xmlns:a16="http://schemas.microsoft.com/office/drawing/2014/main" id="{D87DEAD6-C620-79C2-8791-AF178A3F3D85}"/>
              </a:ext>
            </a:extLst>
          </p:cNvPr>
          <p:cNvPicPr>
            <a:picLocks noChangeAspect="1"/>
          </p:cNvPicPr>
          <p:nvPr userDrawn="1"/>
        </p:nvPicPr>
        <p:blipFill>
          <a:blip r:embed="rId2"/>
          <a:stretch>
            <a:fillRect/>
          </a:stretch>
        </p:blipFill>
        <p:spPr>
          <a:xfrm>
            <a:off x="543799" y="386631"/>
            <a:ext cx="1534509" cy="864751"/>
          </a:xfrm>
          <a:prstGeom prst="rect">
            <a:avLst/>
          </a:prstGeom>
        </p:spPr>
      </p:pic>
    </p:spTree>
    <p:extLst>
      <p:ext uri="{BB962C8B-B14F-4D97-AF65-F5344CB8AC3E}">
        <p14:creationId xmlns:p14="http://schemas.microsoft.com/office/powerpoint/2010/main" val="1060718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eneric (Copyr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6"/>
            <a:ext cx="568367" cy="219456"/>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BAF712D4-67BD-CDC5-68CB-0E1E0FBA2B7A}"/>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41655754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 Generic ">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sz="3600"/>
            </a:lvl1pPr>
          </a:lstStyle>
          <a:p>
            <a:r>
              <a:rPr lang="en-US"/>
              <a:t>Click to edit Master title style</a:t>
            </a:r>
            <a:endParaRPr lang="en-TH"/>
          </a:p>
        </p:txBody>
      </p:sp>
      <p:sp>
        <p:nvSpPr>
          <p:cNvPr id="2" name="Footer Placeholder 2">
            <a:extLst>
              <a:ext uri="{FF2B5EF4-FFF2-40B4-BE49-F238E27FC236}">
                <a16:creationId xmlns:a16="http://schemas.microsoft.com/office/drawing/2014/main" id="{FC5D545A-4D46-CDAB-4C51-DD437070E79A}"/>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panose="02000503000000020004" pitchFamily="2" charset="0"/>
                <a:ea typeface="Inter" panose="02000503000000020004" pitchFamily="2" charset="0"/>
                <a:cs typeface="Inter" panose="02000503000000020004" pitchFamily="2" charset="0"/>
              </a:defRPr>
            </a:lvl1pPr>
          </a:lstStyle>
          <a:p>
            <a:endParaRPr lang="en-TH"/>
          </a:p>
        </p:txBody>
      </p:sp>
      <p:sp>
        <p:nvSpPr>
          <p:cNvPr id="8" name="Slide Number Placeholder 3">
            <a:extLst>
              <a:ext uri="{FF2B5EF4-FFF2-40B4-BE49-F238E27FC236}">
                <a16:creationId xmlns:a16="http://schemas.microsoft.com/office/drawing/2014/main" id="{8582DBB9-97C0-5676-2291-D43BBE628E1E}"/>
              </a:ext>
            </a:extLst>
          </p:cNvPr>
          <p:cNvSpPr>
            <a:spLocks noGrp="1"/>
          </p:cNvSpPr>
          <p:nvPr>
            <p:ph type="sldNum" sz="quarter" idx="11"/>
          </p:nvPr>
        </p:nvSpPr>
        <p:spPr>
          <a:xfrm>
            <a:off x="11225048" y="6519498"/>
            <a:ext cx="568367" cy="215937"/>
          </a:xfrm>
          <a:prstGeom prst="rect">
            <a:avLst/>
          </a:prstGeom>
        </p:spPr>
        <p:txBody>
          <a:bodyPr/>
          <a:lstStyle>
            <a:lvl1pPr algn="r">
              <a:defRPr sz="1000" b="0" i="0">
                <a:latin typeface="Inter" panose="02000503000000020004" pitchFamily="2" charset="0"/>
                <a:ea typeface="Inter" panose="02000503000000020004" pitchFamily="2" charset="0"/>
                <a:cs typeface="Inter" panose="02000503000000020004" pitchFamily="2" charset="0"/>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56F75661-E9E8-3BAE-FAF3-A96887C86DD4}"/>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470CBB9-F6E0-8AD7-85F6-D491ACAE2568}"/>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spTree>
    <p:extLst>
      <p:ext uri="{BB962C8B-B14F-4D97-AF65-F5344CB8AC3E}">
        <p14:creationId xmlns:p14="http://schemas.microsoft.com/office/powerpoint/2010/main" val="18956899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 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normAutofit/>
          </a:bodyPr>
          <a:lstStyle>
            <a:lvl1pPr>
              <a:defRPr sz="3600"/>
            </a:lvl1pPr>
          </a:lstStyle>
          <a:p>
            <a:r>
              <a:rPr lang="en-US"/>
              <a:t>Click to edit Master title style</a:t>
            </a:r>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panose="02000503000000020004" pitchFamily="2" charset="0"/>
                <a:ea typeface="Inter" panose="02000503000000020004" pitchFamily="2" charset="0"/>
                <a:cs typeface="Inter" panose="02000503000000020004" pitchFamily="2" charset="0"/>
              </a:defRPr>
            </a:lvl1pPr>
          </a:lstStyle>
          <a:p>
            <a:endParaRPr lang="en-TH"/>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9498"/>
            <a:ext cx="568367" cy="215937"/>
          </a:xfrm>
          <a:prstGeom prst="rect">
            <a:avLst/>
          </a:prstGeom>
        </p:spPr>
        <p:txBody>
          <a:bodyPr/>
          <a:lstStyle>
            <a:lvl1pPr algn="r">
              <a:defRPr sz="1000" b="0" i="0">
                <a:latin typeface="Inter" panose="02000503000000020004" pitchFamily="2" charset="0"/>
                <a:ea typeface="Inter" panose="02000503000000020004" pitchFamily="2" charset="0"/>
                <a:cs typeface="Inter" panose="02000503000000020004" pitchFamily="2" charset="0"/>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spTree>
    <p:extLst>
      <p:ext uri="{BB962C8B-B14F-4D97-AF65-F5344CB8AC3E}">
        <p14:creationId xmlns:p14="http://schemas.microsoft.com/office/powerpoint/2010/main" val="378335282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arabun Generic ">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b="0" i="0">
                <a:latin typeface="Sarabun" pitchFamily="2" charset="-34"/>
                <a:cs typeface="Sarabun" pitchFamily="2" charset="-34"/>
              </a:defRPr>
            </a:lvl1pPr>
            <a:lvl2pPr>
              <a:defRPr sz="1600" b="0" i="0">
                <a:latin typeface="Sarabun" pitchFamily="2" charset="-34"/>
                <a:cs typeface="Sarabun" pitchFamily="2" charset="-34"/>
              </a:defRPr>
            </a:lvl2pPr>
            <a:lvl3pPr>
              <a:defRPr sz="1400" b="0" i="0">
                <a:latin typeface="Sarabun" pitchFamily="2" charset="-34"/>
                <a:cs typeface="Sarabun" pitchFamily="2" charset="-34"/>
              </a:defRPr>
            </a:lvl3pPr>
            <a:lvl4pPr>
              <a:defRPr sz="1200" b="0" i="0">
                <a:latin typeface="Sarabun" pitchFamily="2" charset="-34"/>
                <a:cs typeface="Sarabun" pitchFamily="2" charset="-34"/>
              </a:defRPr>
            </a:lvl4pPr>
            <a:lvl5pPr>
              <a:defRPr sz="1200" b="0" i="0">
                <a:latin typeface="Sarabun" pitchFamily="2" charset="-34"/>
                <a:cs typeface="Sarabun" pitchFamily="2" charset="-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b="0" i="0">
                <a:latin typeface="Sarabun Medium" pitchFamily="2" charset="-34"/>
                <a:cs typeface="Sarabun Medium" pitchFamily="2" charset="-34"/>
              </a:defRPr>
            </a:lvl1pPr>
          </a:lstStyle>
          <a:p>
            <a:r>
              <a:rPr lang="en-US"/>
              <a:t>Click to edit Master title style</a:t>
            </a:r>
            <a:endParaRPr lang="en-TH"/>
          </a:p>
        </p:txBody>
      </p:sp>
      <p:sp>
        <p:nvSpPr>
          <p:cNvPr id="2" name="Footer Placeholder 2">
            <a:extLst>
              <a:ext uri="{FF2B5EF4-FFF2-40B4-BE49-F238E27FC236}">
                <a16:creationId xmlns:a16="http://schemas.microsoft.com/office/drawing/2014/main" id="{8C5A363F-E360-CBFF-F88D-8F15BFA12978}"/>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panose="02000503000000020004" pitchFamily="2" charset="0"/>
                <a:ea typeface="Inter" panose="02000503000000020004" pitchFamily="2" charset="0"/>
                <a:cs typeface="Inter" panose="02000503000000020004" pitchFamily="2" charset="0"/>
              </a:defRPr>
            </a:lvl1pPr>
          </a:lstStyle>
          <a:p>
            <a:endParaRPr lang="en-TH"/>
          </a:p>
        </p:txBody>
      </p:sp>
      <p:sp>
        <p:nvSpPr>
          <p:cNvPr id="8" name="Slide Number Placeholder 3">
            <a:extLst>
              <a:ext uri="{FF2B5EF4-FFF2-40B4-BE49-F238E27FC236}">
                <a16:creationId xmlns:a16="http://schemas.microsoft.com/office/drawing/2014/main" id="{5E152603-09E6-9540-C948-402A9916B27D}"/>
              </a:ext>
            </a:extLst>
          </p:cNvPr>
          <p:cNvSpPr>
            <a:spLocks noGrp="1"/>
          </p:cNvSpPr>
          <p:nvPr>
            <p:ph type="sldNum" sz="quarter" idx="11"/>
          </p:nvPr>
        </p:nvSpPr>
        <p:spPr>
          <a:xfrm>
            <a:off x="11225048" y="6519498"/>
            <a:ext cx="568367" cy="215937"/>
          </a:xfrm>
          <a:prstGeom prst="rect">
            <a:avLst/>
          </a:prstGeom>
        </p:spPr>
        <p:txBody>
          <a:bodyPr/>
          <a:lstStyle>
            <a:lvl1pPr algn="r">
              <a:defRPr sz="1000" b="0" i="0">
                <a:latin typeface="Inter" panose="02000503000000020004" pitchFamily="2" charset="0"/>
                <a:ea typeface="Inter" panose="02000503000000020004" pitchFamily="2" charset="0"/>
                <a:cs typeface="Inter" panose="02000503000000020004" pitchFamily="2" charset="0"/>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5E76F1A4-254C-40A1-E52D-30CF1F4D8449}"/>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19D85F1-0399-CA79-13B4-75D564F83939}"/>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cxnSp>
        <p:nvCxnSpPr>
          <p:cNvPr id="11" name="Straight Connector 10">
            <a:extLst>
              <a:ext uri="{FF2B5EF4-FFF2-40B4-BE49-F238E27FC236}">
                <a16:creationId xmlns:a16="http://schemas.microsoft.com/office/drawing/2014/main" id="{834BA9BD-6D64-2E77-CB0A-5CBB3C62B6E0}"/>
              </a:ext>
            </a:extLst>
          </p:cNvPr>
          <p:cNvCxnSpPr>
            <a:cxnSpLocks/>
          </p:cNvCxnSpPr>
          <p:nvPr userDrawn="1"/>
        </p:nvCxnSpPr>
        <p:spPr>
          <a:xfrm>
            <a:off x="0" y="1078078"/>
            <a:ext cx="12192000"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6954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arabun Generic with Subtitle">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b="0" i="0">
                <a:solidFill>
                  <a:schemeClr val="bg1">
                    <a:lumMod val="65000"/>
                  </a:schemeClr>
                </a:solidFill>
                <a:latin typeface="Sarabun Medium" pitchFamily="2" charset="-34"/>
                <a:cs typeface="Sarabun Medium" pitchFamily="2" charset="-34"/>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6" name="Content Placeholder 6">
            <a:extLst>
              <a:ext uri="{FF2B5EF4-FFF2-40B4-BE49-F238E27FC236}">
                <a16:creationId xmlns:a16="http://schemas.microsoft.com/office/drawing/2014/main" id="{040F5186-EB8F-C38D-9765-19B142B0A241}"/>
              </a:ext>
            </a:extLst>
          </p:cNvPr>
          <p:cNvSpPr>
            <a:spLocks noGrp="1"/>
          </p:cNvSpPr>
          <p:nvPr>
            <p:ph sz="quarter" idx="14"/>
          </p:nvPr>
        </p:nvSpPr>
        <p:spPr>
          <a:xfrm>
            <a:off x="409575" y="1229710"/>
            <a:ext cx="11383963" cy="5234695"/>
          </a:xfrm>
        </p:spPr>
        <p:txBody>
          <a:bodyPr>
            <a:normAutofit/>
          </a:bodyPr>
          <a:lstStyle>
            <a:lvl1pPr>
              <a:defRPr sz="1800" b="0" i="0">
                <a:latin typeface="Sarabun" pitchFamily="2" charset="-34"/>
                <a:cs typeface="Sarabun" pitchFamily="2" charset="-34"/>
              </a:defRPr>
            </a:lvl1pPr>
            <a:lvl2pPr>
              <a:defRPr sz="1600" b="0" i="0">
                <a:latin typeface="Sarabun" pitchFamily="2" charset="-34"/>
                <a:cs typeface="Sarabun" pitchFamily="2" charset="-34"/>
              </a:defRPr>
            </a:lvl2pPr>
            <a:lvl3pPr>
              <a:defRPr sz="1400" b="0" i="0">
                <a:latin typeface="Sarabun" pitchFamily="2" charset="-34"/>
                <a:cs typeface="Sarabun" pitchFamily="2" charset="-34"/>
              </a:defRPr>
            </a:lvl3pPr>
            <a:lvl4pPr>
              <a:defRPr sz="1200" b="0" i="0">
                <a:latin typeface="Sarabun" pitchFamily="2" charset="-34"/>
                <a:cs typeface="Sarabun" pitchFamily="2" charset="-34"/>
              </a:defRPr>
            </a:lvl4pPr>
            <a:lvl5pPr>
              <a:defRPr sz="1200" b="0" i="0">
                <a:latin typeface="Sarabun" pitchFamily="2" charset="-34"/>
                <a:cs typeface="Sarabun" pitchFamily="2" charset="-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8" name="Title Placeholder 6">
            <a:extLst>
              <a:ext uri="{FF2B5EF4-FFF2-40B4-BE49-F238E27FC236}">
                <a16:creationId xmlns:a16="http://schemas.microsoft.com/office/drawing/2014/main" id="{47218D9B-1C77-06BE-0DCB-74CE4BF3383C}"/>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b="0" i="0">
                <a:latin typeface="Sarabun Medium" pitchFamily="2" charset="-34"/>
                <a:cs typeface="Sarabun Medium" pitchFamily="2" charset="-34"/>
              </a:defRPr>
            </a:lvl1pPr>
          </a:lstStyle>
          <a:p>
            <a:r>
              <a:rPr lang="en-US"/>
              <a:t>Click to edit Master title style</a:t>
            </a:r>
            <a:endParaRPr lang="en-TH"/>
          </a:p>
        </p:txBody>
      </p:sp>
      <p:sp>
        <p:nvSpPr>
          <p:cNvPr id="2" name="Footer Placeholder 2">
            <a:extLst>
              <a:ext uri="{FF2B5EF4-FFF2-40B4-BE49-F238E27FC236}">
                <a16:creationId xmlns:a16="http://schemas.microsoft.com/office/drawing/2014/main" id="{1FBDDC1F-8048-F8BD-6371-F85608B41CC0}"/>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panose="02000503000000020004" pitchFamily="2" charset="0"/>
                <a:ea typeface="Inter" panose="02000503000000020004" pitchFamily="2" charset="0"/>
                <a:cs typeface="Inter" panose="02000503000000020004" pitchFamily="2" charset="0"/>
              </a:defRPr>
            </a:lvl1pPr>
          </a:lstStyle>
          <a:p>
            <a:endParaRPr lang="en-TH"/>
          </a:p>
        </p:txBody>
      </p:sp>
      <p:sp>
        <p:nvSpPr>
          <p:cNvPr id="7" name="Slide Number Placeholder 3">
            <a:extLst>
              <a:ext uri="{FF2B5EF4-FFF2-40B4-BE49-F238E27FC236}">
                <a16:creationId xmlns:a16="http://schemas.microsoft.com/office/drawing/2014/main" id="{974B369D-8A99-7AAF-CEAB-C57BCB4B912E}"/>
              </a:ext>
            </a:extLst>
          </p:cNvPr>
          <p:cNvSpPr>
            <a:spLocks noGrp="1"/>
          </p:cNvSpPr>
          <p:nvPr>
            <p:ph type="sldNum" sz="quarter" idx="11"/>
          </p:nvPr>
        </p:nvSpPr>
        <p:spPr>
          <a:xfrm>
            <a:off x="11225048" y="6519498"/>
            <a:ext cx="568367" cy="215937"/>
          </a:xfrm>
          <a:prstGeom prst="rect">
            <a:avLst/>
          </a:prstGeom>
        </p:spPr>
        <p:txBody>
          <a:bodyPr/>
          <a:lstStyle>
            <a:lvl1pPr algn="r">
              <a:defRPr sz="1000" b="0" i="0">
                <a:latin typeface="Inter" panose="02000503000000020004" pitchFamily="2" charset="0"/>
                <a:ea typeface="Inter" panose="02000503000000020004" pitchFamily="2" charset="0"/>
                <a:cs typeface="Inter" panose="02000503000000020004" pitchFamily="2" charset="0"/>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7B33A9B0-F247-F9AA-1CF0-EBC615B52486}"/>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A103187-05FB-F599-071F-64A6E3954F52}"/>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cxnSp>
        <p:nvCxnSpPr>
          <p:cNvPr id="11" name="Straight Connector 10">
            <a:extLst>
              <a:ext uri="{FF2B5EF4-FFF2-40B4-BE49-F238E27FC236}">
                <a16:creationId xmlns:a16="http://schemas.microsoft.com/office/drawing/2014/main" id="{2361F132-D14A-3FB6-CA65-13411BABFC2F}"/>
              </a:ext>
            </a:extLst>
          </p:cNvPr>
          <p:cNvCxnSpPr>
            <a:cxnSpLocks/>
          </p:cNvCxnSpPr>
          <p:nvPr userDrawn="1"/>
        </p:nvCxnSpPr>
        <p:spPr>
          <a:xfrm>
            <a:off x="0" y="1078078"/>
            <a:ext cx="12192000"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563673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6079473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8" name="Picture 7" descr="A blue and green logo&#10;&#10;Description automatically generated">
            <a:extLst>
              <a:ext uri="{FF2B5EF4-FFF2-40B4-BE49-F238E27FC236}">
                <a16:creationId xmlns:a16="http://schemas.microsoft.com/office/drawing/2014/main" id="{08046E94-2880-D4BF-E81A-CA4F0250EB06}"/>
              </a:ext>
            </a:extLst>
          </p:cNvPr>
          <p:cNvPicPr>
            <a:picLocks noChangeAspect="1"/>
          </p:cNvPicPr>
          <p:nvPr/>
        </p:nvPicPr>
        <p:blipFill>
          <a:blip r:embed="rId2"/>
          <a:stretch>
            <a:fillRect/>
          </a:stretch>
        </p:blipFill>
        <p:spPr>
          <a:xfrm>
            <a:off x="483478" y="308882"/>
            <a:ext cx="1334932" cy="751161"/>
          </a:xfrm>
          <a:prstGeom prst="rect">
            <a:avLst/>
          </a:prstGeom>
        </p:spPr>
      </p:pic>
      <p:sp>
        <p:nvSpPr>
          <p:cNvPr id="5" name="TextBox 4">
            <a:extLst>
              <a:ext uri="{FF2B5EF4-FFF2-40B4-BE49-F238E27FC236}">
                <a16:creationId xmlns:a16="http://schemas.microsoft.com/office/drawing/2014/main" id="{690BC220-0200-63EC-5B0F-F3E296972A02}"/>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tx1"/>
                </a:solidFill>
                <a:latin typeface="Inter" panose="02000503000000020004" pitchFamily="2" charset="0"/>
                <a:ea typeface="Inter" panose="02000503000000020004" pitchFamily="2" charset="0"/>
              </a:rPr>
              <a:t>CREAGY</a:t>
            </a:r>
          </a:p>
        </p:txBody>
      </p:sp>
      <p:sp>
        <p:nvSpPr>
          <p:cNvPr id="6" name="Footer Placeholder 4">
            <a:extLst>
              <a:ext uri="{FF2B5EF4-FFF2-40B4-BE49-F238E27FC236}">
                <a16:creationId xmlns:a16="http://schemas.microsoft.com/office/drawing/2014/main" id="{8CEFE0D2-5ACF-5DE9-3FF7-B80FB14F097D}"/>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B09F0C56-5657-424B-3E4C-8696BB468A46}"/>
              </a:ext>
            </a:extLst>
          </p:cNvPr>
          <p:cNvSpPr txBox="1"/>
          <p:nvPr userDrawn="1"/>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10" name="Picture 9" descr="A blue and green logo&#10;&#10;Description automatically generated">
            <a:extLst>
              <a:ext uri="{FF2B5EF4-FFF2-40B4-BE49-F238E27FC236}">
                <a16:creationId xmlns:a16="http://schemas.microsoft.com/office/drawing/2014/main" id="{079548DC-9436-C2C3-E09D-C003BFE1950E}"/>
              </a:ext>
            </a:extLst>
          </p:cNvPr>
          <p:cNvPicPr>
            <a:picLocks noChangeAspect="1"/>
          </p:cNvPicPr>
          <p:nvPr userDrawn="1"/>
        </p:nvPicPr>
        <p:blipFill>
          <a:blip r:embed="rId2"/>
          <a:stretch>
            <a:fillRect/>
          </a:stretch>
        </p:blipFill>
        <p:spPr>
          <a:xfrm>
            <a:off x="483478" y="308882"/>
            <a:ext cx="1334932" cy="751161"/>
          </a:xfrm>
          <a:prstGeom prst="rect">
            <a:avLst/>
          </a:prstGeom>
        </p:spPr>
      </p:pic>
    </p:spTree>
    <p:extLst>
      <p:ext uri="{BB962C8B-B14F-4D97-AF65-F5344CB8AC3E}">
        <p14:creationId xmlns:p14="http://schemas.microsoft.com/office/powerpoint/2010/main" val="38369873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7874677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ub Section">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549490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a:xfrm>
            <a:off x="398585" y="6504760"/>
            <a:ext cx="8671843" cy="220265"/>
          </a:xfrm>
        </p:spPr>
        <p:txBody>
          <a:bodyPr/>
          <a:lstStyle>
            <a:lvl1pPr algn="l">
              <a:defRPr sz="900"/>
            </a:lvl1p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9347E997-4C7D-1CA2-915D-3670D49785D5}"/>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5B4DBE4-9EAF-CD52-038D-6EE987ABE7AF}"/>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5548762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768BED67-468B-DBA5-F104-C8BBC22E714D}"/>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F3D02A9-D37B-F1C3-4064-29E138F08C8B}"/>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90F82C95-0477-05CE-3550-EA3994FF59DD}"/>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1169852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Generic with Subtitle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10871"/>
            <a:ext cx="568367" cy="219456"/>
          </a:xfrm>
        </p:spPr>
        <p:txBody>
          <a:bodyPr anchor="ct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6149BC33-AD24-0C18-F30A-2C71D3170D05}"/>
              </a:ext>
            </a:extLst>
          </p:cNvPr>
          <p:cNvSpPr txBox="1"/>
          <p:nvPr/>
        </p:nvSpPr>
        <p:spPr>
          <a:xfrm>
            <a:off x="398585" y="6532961"/>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Box 11">
            <a:extLst>
              <a:ext uri="{FF2B5EF4-FFF2-40B4-BE49-F238E27FC236}">
                <a16:creationId xmlns:a16="http://schemas.microsoft.com/office/drawing/2014/main" id="{ADC96CF2-02A1-4AD2-846E-61352A43A6CA}"/>
              </a:ext>
            </a:extLst>
          </p:cNvPr>
          <p:cNvSpPr txBox="1"/>
          <p:nvPr/>
        </p:nvSpPr>
        <p:spPr>
          <a:xfrm>
            <a:off x="398585" y="6532961"/>
            <a:ext cx="3166251"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9201174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Creagy Company Limited (“Creagy”).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Creagy has not independently verified. As such, Creagy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Creagy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Creagy.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Creagy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cxnSp>
        <p:nvCxnSpPr>
          <p:cNvPr id="2" name="Straight Connector 1">
            <a:extLst>
              <a:ext uri="{FF2B5EF4-FFF2-40B4-BE49-F238E27FC236}">
                <a16:creationId xmlns:a16="http://schemas.microsoft.com/office/drawing/2014/main" id="{19557D0E-AFDB-F829-BA5D-C0B394A15F0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B39B265-A5EE-6889-1CE6-D0D20AAAA763}"/>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5" name="TextBox 4">
            <a:extLst>
              <a:ext uri="{FF2B5EF4-FFF2-40B4-BE49-F238E27FC236}">
                <a16:creationId xmlns:a16="http://schemas.microsoft.com/office/drawing/2014/main" id="{EA5C2724-E984-E640-3DFA-4109A96AD595}"/>
              </a:ext>
            </a:extLst>
          </p:cNvPr>
          <p:cNvSpPr txBox="1"/>
          <p:nvPr userDrawn="1"/>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7" name="TextBox 6">
            <a:extLst>
              <a:ext uri="{FF2B5EF4-FFF2-40B4-BE49-F238E27FC236}">
                <a16:creationId xmlns:a16="http://schemas.microsoft.com/office/drawing/2014/main" id="{EBB0A470-FF74-2008-3922-F1B055F7C088}"/>
              </a:ext>
            </a:extLst>
          </p:cNvPr>
          <p:cNvSpPr txBox="1"/>
          <p:nvPr userDrawn="1"/>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Creagy Company Limited (“Creagy”).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Creagy has not independently verified. As such, Creagy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Creagy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Creagy.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Creagy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7237338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About Creagy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a:effectLst/>
                <a:latin typeface="Inter" panose="02000503000000020004" pitchFamily="2" charset="0"/>
                <a:ea typeface="Inter" panose="02000503000000020004" pitchFamily="2" charset="0"/>
                <a:cs typeface="Inter" panose="02000503000000020004" pitchFamily="2" charset="0"/>
              </a:rPr>
              <a:t>Creagy,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5" name="Group 4">
            <a:extLst>
              <a:ext uri="{FF2B5EF4-FFF2-40B4-BE49-F238E27FC236}">
                <a16:creationId xmlns:a16="http://schemas.microsoft.com/office/drawing/2014/main" id="{8D8895AD-42F7-7487-923B-912190B5AE0D}"/>
              </a:ext>
            </a:extLst>
          </p:cNvPr>
          <p:cNvGrpSpPr>
            <a:grpSpLocks noChangeAspect="1"/>
          </p:cNvGrpSpPr>
          <p:nvPr/>
        </p:nvGrpSpPr>
        <p:grpSpPr>
          <a:xfrm>
            <a:off x="596674" y="5557954"/>
            <a:ext cx="2457254" cy="694954"/>
            <a:chOff x="3989322" y="-31802"/>
            <a:chExt cx="4738710" cy="1340190"/>
          </a:xfrm>
        </p:grpSpPr>
        <p:pic>
          <p:nvPicPr>
            <p:cNvPr id="9" name="Picture 8">
              <a:extLst>
                <a:ext uri="{FF2B5EF4-FFF2-40B4-BE49-F238E27FC236}">
                  <a16:creationId xmlns:a16="http://schemas.microsoft.com/office/drawing/2014/main" id="{F79116E8-9166-A267-3E6D-583FCC02E1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51" name="Picture 50">
              <a:extLst>
                <a:ext uri="{FF2B5EF4-FFF2-40B4-BE49-F238E27FC236}">
                  <a16:creationId xmlns:a16="http://schemas.microsoft.com/office/drawing/2014/main" id="{D7A86AD5-60D3-C23D-F299-228EE61C4162}"/>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52" name="Picture 51">
              <a:extLst>
                <a:ext uri="{FF2B5EF4-FFF2-40B4-BE49-F238E27FC236}">
                  <a16:creationId xmlns:a16="http://schemas.microsoft.com/office/drawing/2014/main" id="{CFE931EF-ECF3-6B9F-DAC3-CFD4B69501EF}"/>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53" name="Picture 52">
              <a:extLst>
                <a:ext uri="{FF2B5EF4-FFF2-40B4-BE49-F238E27FC236}">
                  <a16:creationId xmlns:a16="http://schemas.microsoft.com/office/drawing/2014/main" id="{C4F26B14-563F-BA50-7D93-15EB94E6E8A4}"/>
                </a:ext>
              </a:extLst>
            </p:cNvPr>
            <p:cNvPicPr>
              <a:picLocks noChangeAspect="1"/>
            </p:cNvPicPr>
            <p:nvPr/>
          </p:nvPicPr>
          <p:blipFill>
            <a:blip r:embed="rId5"/>
            <a:stretch>
              <a:fillRect/>
            </a:stretch>
          </p:blipFill>
          <p:spPr>
            <a:xfrm>
              <a:off x="8243590" y="62151"/>
              <a:ext cx="484442" cy="462494"/>
            </a:xfrm>
            <a:prstGeom prst="rect">
              <a:avLst/>
            </a:prstGeom>
          </p:spPr>
        </p:pic>
        <p:pic>
          <p:nvPicPr>
            <p:cNvPr id="54" name="Picture 53">
              <a:extLst>
                <a:ext uri="{FF2B5EF4-FFF2-40B4-BE49-F238E27FC236}">
                  <a16:creationId xmlns:a16="http://schemas.microsoft.com/office/drawing/2014/main" id="{DDD514F9-A624-EEF4-660E-4EB67CA72BBD}"/>
                </a:ext>
              </a:extLst>
            </p:cNvPr>
            <p:cNvPicPr>
              <a:picLocks noChangeAspect="1"/>
            </p:cNvPicPr>
            <p:nvPr/>
          </p:nvPicPr>
          <p:blipFill>
            <a:blip r:embed="rId6"/>
            <a:stretch>
              <a:fillRect/>
            </a:stretch>
          </p:blipFill>
          <p:spPr>
            <a:xfrm>
              <a:off x="7449290" y="79527"/>
              <a:ext cx="554507" cy="427743"/>
            </a:xfrm>
            <a:prstGeom prst="rect">
              <a:avLst/>
            </a:prstGeom>
          </p:spPr>
        </p:pic>
        <p:pic>
          <p:nvPicPr>
            <p:cNvPr id="55" name="Picture 54">
              <a:extLst>
                <a:ext uri="{FF2B5EF4-FFF2-40B4-BE49-F238E27FC236}">
                  <a16:creationId xmlns:a16="http://schemas.microsoft.com/office/drawing/2014/main" id="{07D2188C-15E8-DFC8-1A89-D6615FF5AA3A}"/>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56" name="Picture 55">
              <a:extLst>
                <a:ext uri="{FF2B5EF4-FFF2-40B4-BE49-F238E27FC236}">
                  <a16:creationId xmlns:a16="http://schemas.microsoft.com/office/drawing/2014/main" id="{9168C82B-0667-6879-D963-92B32E913F47}"/>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57" name="Picture 56">
              <a:extLst>
                <a:ext uri="{FF2B5EF4-FFF2-40B4-BE49-F238E27FC236}">
                  <a16:creationId xmlns:a16="http://schemas.microsoft.com/office/drawing/2014/main" id="{0584E04E-E152-4726-D9B6-EDA944522EFF}"/>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58" name="Picture 57">
              <a:extLst>
                <a:ext uri="{FF2B5EF4-FFF2-40B4-BE49-F238E27FC236}">
                  <a16:creationId xmlns:a16="http://schemas.microsoft.com/office/drawing/2014/main" id="{9DFCFDA2-EBB1-4918-D35B-D43E2941B119}"/>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59" name="Picture 58">
              <a:extLst>
                <a:ext uri="{FF2B5EF4-FFF2-40B4-BE49-F238E27FC236}">
                  <a16:creationId xmlns:a16="http://schemas.microsoft.com/office/drawing/2014/main" id="{99D9D75A-73BB-2F47-4854-E8E6C35978A0}"/>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60" name="Picture 59">
              <a:extLst>
                <a:ext uri="{FF2B5EF4-FFF2-40B4-BE49-F238E27FC236}">
                  <a16:creationId xmlns:a16="http://schemas.microsoft.com/office/drawing/2014/main" id="{9329DD65-5D78-5FB3-278D-B646D6BE2036}"/>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61" name="Picture 60">
              <a:extLst>
                <a:ext uri="{FF2B5EF4-FFF2-40B4-BE49-F238E27FC236}">
                  <a16:creationId xmlns:a16="http://schemas.microsoft.com/office/drawing/2014/main" id="{12EB8C70-2924-4B39-BDD2-B11B25829267}"/>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62" name="Picture 61">
            <a:extLst>
              <a:ext uri="{FF2B5EF4-FFF2-40B4-BE49-F238E27FC236}">
                <a16:creationId xmlns:a16="http://schemas.microsoft.com/office/drawing/2014/main" id="{F77DB5DA-37EF-E729-421C-5ED2A48DF413}"/>
              </a:ext>
            </a:extLst>
          </p:cNvPr>
          <p:cNvPicPr>
            <a:picLocks noChangeAspect="1"/>
          </p:cNvPicPr>
          <p:nvPr/>
        </p:nvPicPr>
        <p:blipFill rotWithShape="1">
          <a:blip r:embed="rId14"/>
          <a:srcRect t="15201" b="21428"/>
          <a:stretch/>
        </p:blipFill>
        <p:spPr>
          <a:xfrm>
            <a:off x="4800489" y="6124663"/>
            <a:ext cx="344959" cy="207692"/>
          </a:xfrm>
          <a:prstGeom prst="rect">
            <a:avLst/>
          </a:prstGeom>
        </p:spPr>
      </p:pic>
      <p:pic>
        <p:nvPicPr>
          <p:cNvPr id="63" name="Picture 62">
            <a:extLst>
              <a:ext uri="{FF2B5EF4-FFF2-40B4-BE49-F238E27FC236}">
                <a16:creationId xmlns:a16="http://schemas.microsoft.com/office/drawing/2014/main" id="{8564A705-EB31-7301-6DE9-F7954491B44B}"/>
              </a:ext>
            </a:extLst>
          </p:cNvPr>
          <p:cNvPicPr>
            <a:picLocks noChangeAspect="1"/>
          </p:cNvPicPr>
          <p:nvPr/>
        </p:nvPicPr>
        <p:blipFill>
          <a:blip r:embed="rId15"/>
          <a:stretch>
            <a:fillRect/>
          </a:stretch>
        </p:blipFill>
        <p:spPr>
          <a:xfrm>
            <a:off x="3608928" y="5857826"/>
            <a:ext cx="339332" cy="136845"/>
          </a:xfrm>
          <a:prstGeom prst="rect">
            <a:avLst/>
          </a:prstGeom>
        </p:spPr>
      </p:pic>
      <p:pic>
        <p:nvPicPr>
          <p:cNvPr id="64" name="Picture 63">
            <a:extLst>
              <a:ext uri="{FF2B5EF4-FFF2-40B4-BE49-F238E27FC236}">
                <a16:creationId xmlns:a16="http://schemas.microsoft.com/office/drawing/2014/main" id="{8B56035F-0F8C-23FB-9416-10CC1142B620}"/>
              </a:ext>
            </a:extLst>
          </p:cNvPr>
          <p:cNvPicPr>
            <a:picLocks noChangeAspect="1"/>
          </p:cNvPicPr>
          <p:nvPr/>
        </p:nvPicPr>
        <p:blipFill>
          <a:blip r:embed="rId16"/>
          <a:stretch>
            <a:fillRect/>
          </a:stretch>
        </p:blipFill>
        <p:spPr>
          <a:xfrm>
            <a:off x="4193085" y="6154507"/>
            <a:ext cx="374698" cy="162987"/>
          </a:xfrm>
          <a:prstGeom prst="rect">
            <a:avLst/>
          </a:prstGeom>
        </p:spPr>
      </p:pic>
      <p:pic>
        <p:nvPicPr>
          <p:cNvPr id="65" name="Picture 64">
            <a:extLst>
              <a:ext uri="{FF2B5EF4-FFF2-40B4-BE49-F238E27FC236}">
                <a16:creationId xmlns:a16="http://schemas.microsoft.com/office/drawing/2014/main" id="{58D9F3CA-4B17-D71D-F484-12793C720990}"/>
              </a:ext>
            </a:extLst>
          </p:cNvPr>
          <p:cNvPicPr>
            <a:picLocks noChangeAspect="1"/>
          </p:cNvPicPr>
          <p:nvPr/>
        </p:nvPicPr>
        <p:blipFill>
          <a:blip r:embed="rId17"/>
          <a:stretch>
            <a:fillRect/>
          </a:stretch>
        </p:blipFill>
        <p:spPr>
          <a:xfrm>
            <a:off x="4169675" y="5897160"/>
            <a:ext cx="402238" cy="126075"/>
          </a:xfrm>
          <a:prstGeom prst="rect">
            <a:avLst/>
          </a:prstGeom>
        </p:spPr>
      </p:pic>
      <p:pic>
        <p:nvPicPr>
          <p:cNvPr id="66" name="Picture 65">
            <a:extLst>
              <a:ext uri="{FF2B5EF4-FFF2-40B4-BE49-F238E27FC236}">
                <a16:creationId xmlns:a16="http://schemas.microsoft.com/office/drawing/2014/main" id="{A3289992-348A-20FC-6AF0-28227700D6C2}"/>
              </a:ext>
            </a:extLst>
          </p:cNvPr>
          <p:cNvPicPr>
            <a:picLocks noChangeAspect="1"/>
          </p:cNvPicPr>
          <p:nvPr/>
        </p:nvPicPr>
        <p:blipFill>
          <a:blip r:embed="rId18"/>
          <a:stretch>
            <a:fillRect/>
          </a:stretch>
        </p:blipFill>
        <p:spPr>
          <a:xfrm>
            <a:off x="4237909" y="5567252"/>
            <a:ext cx="466568" cy="265969"/>
          </a:xfrm>
          <a:prstGeom prst="rect">
            <a:avLst/>
          </a:prstGeom>
        </p:spPr>
      </p:pic>
      <p:pic>
        <p:nvPicPr>
          <p:cNvPr id="67" name="Picture 66">
            <a:extLst>
              <a:ext uri="{FF2B5EF4-FFF2-40B4-BE49-F238E27FC236}">
                <a16:creationId xmlns:a16="http://schemas.microsoft.com/office/drawing/2014/main" id="{CDEBF5C8-7C77-CB7D-D499-EEDCA561F7AB}"/>
              </a:ext>
            </a:extLst>
          </p:cNvPr>
          <p:cNvPicPr>
            <a:picLocks noChangeAspect="1"/>
          </p:cNvPicPr>
          <p:nvPr/>
        </p:nvPicPr>
        <p:blipFill>
          <a:blip r:embed="rId19"/>
          <a:stretch>
            <a:fillRect/>
          </a:stretch>
        </p:blipFill>
        <p:spPr>
          <a:xfrm>
            <a:off x="5226244" y="5810718"/>
            <a:ext cx="490497" cy="242329"/>
          </a:xfrm>
          <a:prstGeom prst="rect">
            <a:avLst/>
          </a:prstGeom>
        </p:spPr>
      </p:pic>
      <p:pic>
        <p:nvPicPr>
          <p:cNvPr id="68" name="Picture 67">
            <a:extLst>
              <a:ext uri="{FF2B5EF4-FFF2-40B4-BE49-F238E27FC236}">
                <a16:creationId xmlns:a16="http://schemas.microsoft.com/office/drawing/2014/main" id="{5DBB87D8-89B4-43F0-ADDD-81327BD4A144}"/>
              </a:ext>
            </a:extLst>
          </p:cNvPr>
          <p:cNvPicPr>
            <a:picLocks noChangeAspect="1"/>
          </p:cNvPicPr>
          <p:nvPr/>
        </p:nvPicPr>
        <p:blipFill>
          <a:blip r:embed="rId20"/>
          <a:stretch>
            <a:fillRect/>
          </a:stretch>
        </p:blipFill>
        <p:spPr>
          <a:xfrm>
            <a:off x="5932940" y="6113946"/>
            <a:ext cx="297522" cy="212553"/>
          </a:xfrm>
          <a:prstGeom prst="rect">
            <a:avLst/>
          </a:prstGeom>
        </p:spPr>
      </p:pic>
      <p:pic>
        <p:nvPicPr>
          <p:cNvPr id="69" name="Picture 68">
            <a:extLst>
              <a:ext uri="{FF2B5EF4-FFF2-40B4-BE49-F238E27FC236}">
                <a16:creationId xmlns:a16="http://schemas.microsoft.com/office/drawing/2014/main" id="{580D1261-6B45-8F20-8DCA-B76419DA300F}"/>
              </a:ext>
            </a:extLst>
          </p:cNvPr>
          <p:cNvPicPr>
            <a:picLocks noChangeAspect="1"/>
          </p:cNvPicPr>
          <p:nvPr/>
        </p:nvPicPr>
        <p:blipFill>
          <a:blip r:embed="rId21"/>
          <a:stretch>
            <a:fillRect/>
          </a:stretch>
        </p:blipFill>
        <p:spPr>
          <a:xfrm>
            <a:off x="5566399" y="6133254"/>
            <a:ext cx="176198" cy="207692"/>
          </a:xfrm>
          <a:prstGeom prst="rect">
            <a:avLst/>
          </a:prstGeom>
        </p:spPr>
      </p:pic>
      <p:pic>
        <p:nvPicPr>
          <p:cNvPr id="70" name="Picture 69">
            <a:extLst>
              <a:ext uri="{FF2B5EF4-FFF2-40B4-BE49-F238E27FC236}">
                <a16:creationId xmlns:a16="http://schemas.microsoft.com/office/drawing/2014/main" id="{EB0A4FE8-5E5D-6383-82D5-75C5DCD15126}"/>
              </a:ext>
            </a:extLst>
          </p:cNvPr>
          <p:cNvPicPr>
            <a:picLocks noChangeAspect="1"/>
          </p:cNvPicPr>
          <p:nvPr/>
        </p:nvPicPr>
        <p:blipFill>
          <a:blip r:embed="rId22"/>
          <a:stretch>
            <a:fillRect/>
          </a:stretch>
        </p:blipFill>
        <p:spPr>
          <a:xfrm>
            <a:off x="3597871" y="5570218"/>
            <a:ext cx="426671" cy="249463"/>
          </a:xfrm>
          <a:prstGeom prst="rect">
            <a:avLst/>
          </a:prstGeom>
        </p:spPr>
      </p:pic>
      <p:pic>
        <p:nvPicPr>
          <p:cNvPr id="71" name="Picture 70">
            <a:extLst>
              <a:ext uri="{FF2B5EF4-FFF2-40B4-BE49-F238E27FC236}">
                <a16:creationId xmlns:a16="http://schemas.microsoft.com/office/drawing/2014/main" id="{1BD7D929-8BC2-DD32-00C2-2A4BA1503E85}"/>
              </a:ext>
            </a:extLst>
          </p:cNvPr>
          <p:cNvPicPr>
            <a:picLocks noChangeAspect="1"/>
          </p:cNvPicPr>
          <p:nvPr/>
        </p:nvPicPr>
        <p:blipFill>
          <a:blip r:embed="rId23"/>
          <a:stretch>
            <a:fillRect/>
          </a:stretch>
        </p:blipFill>
        <p:spPr>
          <a:xfrm>
            <a:off x="3684852" y="6107828"/>
            <a:ext cx="189351" cy="189351"/>
          </a:xfrm>
          <a:prstGeom prst="rect">
            <a:avLst/>
          </a:prstGeom>
        </p:spPr>
      </p:pic>
      <p:pic>
        <p:nvPicPr>
          <p:cNvPr id="72" name="Picture 71">
            <a:extLst>
              <a:ext uri="{FF2B5EF4-FFF2-40B4-BE49-F238E27FC236}">
                <a16:creationId xmlns:a16="http://schemas.microsoft.com/office/drawing/2014/main" id="{395C7299-643A-5447-9687-DB25F8D79DF3}"/>
              </a:ext>
            </a:extLst>
          </p:cNvPr>
          <p:cNvPicPr>
            <a:picLocks noChangeAspect="1"/>
          </p:cNvPicPr>
          <p:nvPr/>
        </p:nvPicPr>
        <p:blipFill>
          <a:blip r:embed="rId24"/>
          <a:stretch>
            <a:fillRect/>
          </a:stretch>
        </p:blipFill>
        <p:spPr>
          <a:xfrm>
            <a:off x="5867152" y="5851736"/>
            <a:ext cx="372698" cy="164783"/>
          </a:xfrm>
          <a:prstGeom prst="rect">
            <a:avLst/>
          </a:prstGeom>
        </p:spPr>
      </p:pic>
      <p:pic>
        <p:nvPicPr>
          <p:cNvPr id="73" name="Picture 72">
            <a:extLst>
              <a:ext uri="{FF2B5EF4-FFF2-40B4-BE49-F238E27FC236}">
                <a16:creationId xmlns:a16="http://schemas.microsoft.com/office/drawing/2014/main" id="{4C723352-B727-57E3-440B-5C24BB56B0BB}"/>
              </a:ext>
            </a:extLst>
          </p:cNvPr>
          <p:cNvPicPr>
            <a:picLocks noChangeAspect="1"/>
          </p:cNvPicPr>
          <p:nvPr/>
        </p:nvPicPr>
        <p:blipFill>
          <a:blip r:embed="rId25"/>
          <a:stretch>
            <a:fillRect/>
          </a:stretch>
        </p:blipFill>
        <p:spPr>
          <a:xfrm>
            <a:off x="5287307" y="5613805"/>
            <a:ext cx="339332" cy="143186"/>
          </a:xfrm>
          <a:prstGeom prst="rect">
            <a:avLst/>
          </a:prstGeom>
        </p:spPr>
      </p:pic>
      <p:pic>
        <p:nvPicPr>
          <p:cNvPr id="74" name="Picture 73">
            <a:extLst>
              <a:ext uri="{FF2B5EF4-FFF2-40B4-BE49-F238E27FC236}">
                <a16:creationId xmlns:a16="http://schemas.microsoft.com/office/drawing/2014/main" id="{66F67067-FF22-D315-123D-8B09D2F6AA75}"/>
              </a:ext>
            </a:extLst>
          </p:cNvPr>
          <p:cNvPicPr>
            <a:picLocks noChangeAspect="1"/>
          </p:cNvPicPr>
          <p:nvPr/>
        </p:nvPicPr>
        <p:blipFill>
          <a:blip r:embed="rId26"/>
          <a:stretch>
            <a:fillRect/>
          </a:stretch>
        </p:blipFill>
        <p:spPr>
          <a:xfrm>
            <a:off x="4782057" y="5622714"/>
            <a:ext cx="381824" cy="154299"/>
          </a:xfrm>
          <a:prstGeom prst="rect">
            <a:avLst/>
          </a:prstGeom>
        </p:spPr>
      </p:pic>
      <p:pic>
        <p:nvPicPr>
          <p:cNvPr id="75" name="Picture 2" descr="Thaioil Group">
            <a:extLst>
              <a:ext uri="{FF2B5EF4-FFF2-40B4-BE49-F238E27FC236}">
                <a16:creationId xmlns:a16="http://schemas.microsoft.com/office/drawing/2014/main" id="{27E450BE-8E27-5FD0-F771-6420287F2CBF}"/>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4" name="Picture 4" descr="Logo - KASIKORNBANK">
            <a:extLst>
              <a:ext uri="{FF2B5EF4-FFF2-40B4-BE49-F238E27FC236}">
                <a16:creationId xmlns:a16="http://schemas.microsoft.com/office/drawing/2014/main" id="{173FEEE6-1E2B-6296-8793-7B04ECA327E1}"/>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0998A32-E551-BCD1-0139-307EF16CEFF8}"/>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C75505D-1B4F-1A1E-4836-F3D57D8E5850}"/>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896137FA-816C-3480-86F6-2924BF79592F}"/>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2" name="TextBox 11">
            <a:extLst>
              <a:ext uri="{FF2B5EF4-FFF2-40B4-BE49-F238E27FC236}">
                <a16:creationId xmlns:a16="http://schemas.microsoft.com/office/drawing/2014/main" id="{E66B8A42-6C1A-7F7E-4309-4BFEB5A21B51}"/>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13" name="TextBox 12">
            <a:extLst>
              <a:ext uri="{FF2B5EF4-FFF2-40B4-BE49-F238E27FC236}">
                <a16:creationId xmlns:a16="http://schemas.microsoft.com/office/drawing/2014/main" id="{2F2327E5-FD83-11E1-5CCA-06D034B29E4A}"/>
              </a:ext>
            </a:extLst>
          </p:cNvPr>
          <p:cNvSpPr txBox="1"/>
          <p:nvPr userDrawn="1"/>
        </p:nvSpPr>
        <p:spPr>
          <a:xfrm>
            <a:off x="410308" y="1279623"/>
            <a:ext cx="11167888" cy="646331"/>
          </a:xfrm>
          <a:prstGeom prst="rect">
            <a:avLst/>
          </a:prstGeom>
          <a:noFill/>
        </p:spPr>
        <p:txBody>
          <a:bodyPr wrap="square">
            <a:spAutoFit/>
          </a:bodyPr>
          <a:lstStyle/>
          <a:p>
            <a:r>
              <a:rPr lang="en-US" sz="1200">
                <a:effectLst/>
                <a:latin typeface="Inter" panose="02000503000000020004" pitchFamily="2" charset="0"/>
                <a:ea typeface="Inter" panose="02000503000000020004" pitchFamily="2" charset="0"/>
                <a:cs typeface="Inter" panose="02000503000000020004" pitchFamily="2" charset="0"/>
              </a:rPr>
              <a:t>Creagy,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4" name="Table 13">
            <a:extLst>
              <a:ext uri="{FF2B5EF4-FFF2-40B4-BE49-F238E27FC236}">
                <a16:creationId xmlns:a16="http://schemas.microsoft.com/office/drawing/2014/main" id="{43F25982-48D6-1CE1-DE04-E89634F3A6FA}"/>
              </a:ext>
            </a:extLst>
          </p:cNvPr>
          <p:cNvGraphicFramePr>
            <a:graphicFrameLocks noGrp="1"/>
          </p:cNvGraphicFramePr>
          <p:nvPr userDrawn="1"/>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15" name="Group 14">
            <a:extLst>
              <a:ext uri="{FF2B5EF4-FFF2-40B4-BE49-F238E27FC236}">
                <a16:creationId xmlns:a16="http://schemas.microsoft.com/office/drawing/2014/main" id="{5C8B4BB4-6117-7842-247B-B2AA53A17891}"/>
              </a:ext>
            </a:extLst>
          </p:cNvPr>
          <p:cNvGrpSpPr>
            <a:grpSpLocks noChangeAspect="1"/>
          </p:cNvGrpSpPr>
          <p:nvPr userDrawn="1"/>
        </p:nvGrpSpPr>
        <p:grpSpPr>
          <a:xfrm>
            <a:off x="596674" y="5557954"/>
            <a:ext cx="2457254" cy="694954"/>
            <a:chOff x="3989322" y="-31802"/>
            <a:chExt cx="4738710" cy="1340190"/>
          </a:xfrm>
        </p:grpSpPr>
        <p:pic>
          <p:nvPicPr>
            <p:cNvPr id="16" name="Picture 15">
              <a:extLst>
                <a:ext uri="{FF2B5EF4-FFF2-40B4-BE49-F238E27FC236}">
                  <a16:creationId xmlns:a16="http://schemas.microsoft.com/office/drawing/2014/main" id="{571B46E5-1197-A3B4-0D61-346D04E5D82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7" name="Picture 16">
              <a:extLst>
                <a:ext uri="{FF2B5EF4-FFF2-40B4-BE49-F238E27FC236}">
                  <a16:creationId xmlns:a16="http://schemas.microsoft.com/office/drawing/2014/main" id="{A0D84C1F-5140-B2EF-EFDB-2D30FF7D6BC6}"/>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18" name="Picture 17">
              <a:extLst>
                <a:ext uri="{FF2B5EF4-FFF2-40B4-BE49-F238E27FC236}">
                  <a16:creationId xmlns:a16="http://schemas.microsoft.com/office/drawing/2014/main" id="{8317D18B-03BC-0FEF-15BF-C44C3EBAB3A0}"/>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19" name="Picture 18">
              <a:extLst>
                <a:ext uri="{FF2B5EF4-FFF2-40B4-BE49-F238E27FC236}">
                  <a16:creationId xmlns:a16="http://schemas.microsoft.com/office/drawing/2014/main" id="{78D518D0-720E-D1BB-7388-5FBAB286C79E}"/>
                </a:ext>
              </a:extLst>
            </p:cNvPr>
            <p:cNvPicPr>
              <a:picLocks noChangeAspect="1"/>
            </p:cNvPicPr>
            <p:nvPr/>
          </p:nvPicPr>
          <p:blipFill>
            <a:blip r:embed="rId5"/>
            <a:stretch>
              <a:fillRect/>
            </a:stretch>
          </p:blipFill>
          <p:spPr>
            <a:xfrm>
              <a:off x="8243590" y="62151"/>
              <a:ext cx="484442" cy="462494"/>
            </a:xfrm>
            <a:prstGeom prst="rect">
              <a:avLst/>
            </a:prstGeom>
          </p:spPr>
        </p:pic>
        <p:pic>
          <p:nvPicPr>
            <p:cNvPr id="20" name="Picture 19">
              <a:extLst>
                <a:ext uri="{FF2B5EF4-FFF2-40B4-BE49-F238E27FC236}">
                  <a16:creationId xmlns:a16="http://schemas.microsoft.com/office/drawing/2014/main" id="{177C5937-CEE7-6928-03C8-ECDBDC98B3A8}"/>
                </a:ext>
              </a:extLst>
            </p:cNvPr>
            <p:cNvPicPr>
              <a:picLocks noChangeAspect="1"/>
            </p:cNvPicPr>
            <p:nvPr/>
          </p:nvPicPr>
          <p:blipFill>
            <a:blip r:embed="rId6"/>
            <a:stretch>
              <a:fillRect/>
            </a:stretch>
          </p:blipFill>
          <p:spPr>
            <a:xfrm>
              <a:off x="7449290" y="79527"/>
              <a:ext cx="554507" cy="427743"/>
            </a:xfrm>
            <a:prstGeom prst="rect">
              <a:avLst/>
            </a:prstGeom>
          </p:spPr>
        </p:pic>
        <p:pic>
          <p:nvPicPr>
            <p:cNvPr id="21" name="Picture 20">
              <a:extLst>
                <a:ext uri="{FF2B5EF4-FFF2-40B4-BE49-F238E27FC236}">
                  <a16:creationId xmlns:a16="http://schemas.microsoft.com/office/drawing/2014/main" id="{1C1B232E-32B5-1F27-CA0D-0AF1CC8E4898}"/>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22" name="Picture 21">
              <a:extLst>
                <a:ext uri="{FF2B5EF4-FFF2-40B4-BE49-F238E27FC236}">
                  <a16:creationId xmlns:a16="http://schemas.microsoft.com/office/drawing/2014/main" id="{284C9E16-2138-E487-3192-46382270E6C3}"/>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23" name="Picture 22">
              <a:extLst>
                <a:ext uri="{FF2B5EF4-FFF2-40B4-BE49-F238E27FC236}">
                  <a16:creationId xmlns:a16="http://schemas.microsoft.com/office/drawing/2014/main" id="{0FE47DA0-440A-7922-3B9C-A25340945D45}"/>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24" name="Picture 23">
              <a:extLst>
                <a:ext uri="{FF2B5EF4-FFF2-40B4-BE49-F238E27FC236}">
                  <a16:creationId xmlns:a16="http://schemas.microsoft.com/office/drawing/2014/main" id="{78D60C03-C09E-06F4-8F88-B99EEE534EE2}"/>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25" name="Picture 24">
              <a:extLst>
                <a:ext uri="{FF2B5EF4-FFF2-40B4-BE49-F238E27FC236}">
                  <a16:creationId xmlns:a16="http://schemas.microsoft.com/office/drawing/2014/main" id="{24762C62-9517-671D-07B8-746F209A1E4D}"/>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26" name="Picture 25">
              <a:extLst>
                <a:ext uri="{FF2B5EF4-FFF2-40B4-BE49-F238E27FC236}">
                  <a16:creationId xmlns:a16="http://schemas.microsoft.com/office/drawing/2014/main" id="{D4F22BE0-FC7D-EC72-22AC-36F74BD00630}"/>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27" name="Picture 26">
              <a:extLst>
                <a:ext uri="{FF2B5EF4-FFF2-40B4-BE49-F238E27FC236}">
                  <a16:creationId xmlns:a16="http://schemas.microsoft.com/office/drawing/2014/main" id="{48CA3A4B-DAF5-24A8-DE93-58D7CF9D7FA3}"/>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28" name="Picture 27">
            <a:extLst>
              <a:ext uri="{FF2B5EF4-FFF2-40B4-BE49-F238E27FC236}">
                <a16:creationId xmlns:a16="http://schemas.microsoft.com/office/drawing/2014/main" id="{D8B3A865-B896-D734-35E9-083FA27DEC72}"/>
              </a:ext>
            </a:extLst>
          </p:cNvPr>
          <p:cNvPicPr>
            <a:picLocks noChangeAspect="1"/>
          </p:cNvPicPr>
          <p:nvPr userDrawn="1"/>
        </p:nvPicPr>
        <p:blipFill rotWithShape="1">
          <a:blip r:embed="rId14"/>
          <a:srcRect t="15201" b="21428"/>
          <a:stretch/>
        </p:blipFill>
        <p:spPr>
          <a:xfrm>
            <a:off x="4800489" y="6124663"/>
            <a:ext cx="344959" cy="207692"/>
          </a:xfrm>
          <a:prstGeom prst="rect">
            <a:avLst/>
          </a:prstGeom>
        </p:spPr>
      </p:pic>
      <p:pic>
        <p:nvPicPr>
          <p:cNvPr id="29" name="Picture 28">
            <a:extLst>
              <a:ext uri="{FF2B5EF4-FFF2-40B4-BE49-F238E27FC236}">
                <a16:creationId xmlns:a16="http://schemas.microsoft.com/office/drawing/2014/main" id="{BAB780B3-22F0-FBD2-26E5-26F3E1A6B294}"/>
              </a:ext>
            </a:extLst>
          </p:cNvPr>
          <p:cNvPicPr>
            <a:picLocks noChangeAspect="1"/>
          </p:cNvPicPr>
          <p:nvPr userDrawn="1"/>
        </p:nvPicPr>
        <p:blipFill>
          <a:blip r:embed="rId15"/>
          <a:stretch>
            <a:fillRect/>
          </a:stretch>
        </p:blipFill>
        <p:spPr>
          <a:xfrm>
            <a:off x="3608928" y="5857826"/>
            <a:ext cx="339332" cy="136845"/>
          </a:xfrm>
          <a:prstGeom prst="rect">
            <a:avLst/>
          </a:prstGeom>
        </p:spPr>
      </p:pic>
      <p:pic>
        <p:nvPicPr>
          <p:cNvPr id="30" name="Picture 29">
            <a:extLst>
              <a:ext uri="{FF2B5EF4-FFF2-40B4-BE49-F238E27FC236}">
                <a16:creationId xmlns:a16="http://schemas.microsoft.com/office/drawing/2014/main" id="{1A7329E1-613F-32C1-DEA7-781E44F24EF1}"/>
              </a:ext>
            </a:extLst>
          </p:cNvPr>
          <p:cNvPicPr>
            <a:picLocks noChangeAspect="1"/>
          </p:cNvPicPr>
          <p:nvPr userDrawn="1"/>
        </p:nvPicPr>
        <p:blipFill>
          <a:blip r:embed="rId16"/>
          <a:stretch>
            <a:fillRect/>
          </a:stretch>
        </p:blipFill>
        <p:spPr>
          <a:xfrm>
            <a:off x="4193085" y="6154507"/>
            <a:ext cx="374698" cy="162987"/>
          </a:xfrm>
          <a:prstGeom prst="rect">
            <a:avLst/>
          </a:prstGeom>
        </p:spPr>
      </p:pic>
      <p:pic>
        <p:nvPicPr>
          <p:cNvPr id="31" name="Picture 30">
            <a:extLst>
              <a:ext uri="{FF2B5EF4-FFF2-40B4-BE49-F238E27FC236}">
                <a16:creationId xmlns:a16="http://schemas.microsoft.com/office/drawing/2014/main" id="{1EC485E1-DE15-84F5-6CBF-8918B68A7C27}"/>
              </a:ext>
            </a:extLst>
          </p:cNvPr>
          <p:cNvPicPr>
            <a:picLocks noChangeAspect="1"/>
          </p:cNvPicPr>
          <p:nvPr userDrawn="1"/>
        </p:nvPicPr>
        <p:blipFill>
          <a:blip r:embed="rId17"/>
          <a:stretch>
            <a:fillRect/>
          </a:stretch>
        </p:blipFill>
        <p:spPr>
          <a:xfrm>
            <a:off x="4169675" y="5897160"/>
            <a:ext cx="402238" cy="126075"/>
          </a:xfrm>
          <a:prstGeom prst="rect">
            <a:avLst/>
          </a:prstGeom>
        </p:spPr>
      </p:pic>
      <p:pic>
        <p:nvPicPr>
          <p:cNvPr id="32" name="Picture 31">
            <a:extLst>
              <a:ext uri="{FF2B5EF4-FFF2-40B4-BE49-F238E27FC236}">
                <a16:creationId xmlns:a16="http://schemas.microsoft.com/office/drawing/2014/main" id="{4ABB2B37-EF5A-38AB-35D6-53BBA54EA28C}"/>
              </a:ext>
            </a:extLst>
          </p:cNvPr>
          <p:cNvPicPr>
            <a:picLocks noChangeAspect="1"/>
          </p:cNvPicPr>
          <p:nvPr userDrawn="1"/>
        </p:nvPicPr>
        <p:blipFill>
          <a:blip r:embed="rId18"/>
          <a:stretch>
            <a:fillRect/>
          </a:stretch>
        </p:blipFill>
        <p:spPr>
          <a:xfrm>
            <a:off x="4237909" y="5567252"/>
            <a:ext cx="466568" cy="265969"/>
          </a:xfrm>
          <a:prstGeom prst="rect">
            <a:avLst/>
          </a:prstGeom>
        </p:spPr>
      </p:pic>
      <p:pic>
        <p:nvPicPr>
          <p:cNvPr id="33" name="Picture 32">
            <a:extLst>
              <a:ext uri="{FF2B5EF4-FFF2-40B4-BE49-F238E27FC236}">
                <a16:creationId xmlns:a16="http://schemas.microsoft.com/office/drawing/2014/main" id="{E739FA67-CEE9-CDA6-11E9-A1E693BE98A4}"/>
              </a:ext>
            </a:extLst>
          </p:cNvPr>
          <p:cNvPicPr>
            <a:picLocks noChangeAspect="1"/>
          </p:cNvPicPr>
          <p:nvPr userDrawn="1"/>
        </p:nvPicPr>
        <p:blipFill>
          <a:blip r:embed="rId19"/>
          <a:stretch>
            <a:fillRect/>
          </a:stretch>
        </p:blipFill>
        <p:spPr>
          <a:xfrm>
            <a:off x="5226244" y="5810718"/>
            <a:ext cx="490497" cy="242329"/>
          </a:xfrm>
          <a:prstGeom prst="rect">
            <a:avLst/>
          </a:prstGeom>
        </p:spPr>
      </p:pic>
      <p:pic>
        <p:nvPicPr>
          <p:cNvPr id="34" name="Picture 33">
            <a:extLst>
              <a:ext uri="{FF2B5EF4-FFF2-40B4-BE49-F238E27FC236}">
                <a16:creationId xmlns:a16="http://schemas.microsoft.com/office/drawing/2014/main" id="{7B90C8DC-43E3-182D-C3BA-FBFBD0ACB01C}"/>
              </a:ext>
            </a:extLst>
          </p:cNvPr>
          <p:cNvPicPr>
            <a:picLocks noChangeAspect="1"/>
          </p:cNvPicPr>
          <p:nvPr userDrawn="1"/>
        </p:nvPicPr>
        <p:blipFill>
          <a:blip r:embed="rId20"/>
          <a:stretch>
            <a:fillRect/>
          </a:stretch>
        </p:blipFill>
        <p:spPr>
          <a:xfrm>
            <a:off x="5932940" y="6113946"/>
            <a:ext cx="297522" cy="212553"/>
          </a:xfrm>
          <a:prstGeom prst="rect">
            <a:avLst/>
          </a:prstGeom>
        </p:spPr>
      </p:pic>
      <p:pic>
        <p:nvPicPr>
          <p:cNvPr id="35" name="Picture 34">
            <a:extLst>
              <a:ext uri="{FF2B5EF4-FFF2-40B4-BE49-F238E27FC236}">
                <a16:creationId xmlns:a16="http://schemas.microsoft.com/office/drawing/2014/main" id="{B2A086FB-3CDE-2853-B9B1-EB003BB1011F}"/>
              </a:ext>
            </a:extLst>
          </p:cNvPr>
          <p:cNvPicPr>
            <a:picLocks noChangeAspect="1"/>
          </p:cNvPicPr>
          <p:nvPr userDrawn="1"/>
        </p:nvPicPr>
        <p:blipFill>
          <a:blip r:embed="rId21"/>
          <a:stretch>
            <a:fillRect/>
          </a:stretch>
        </p:blipFill>
        <p:spPr>
          <a:xfrm>
            <a:off x="5566399" y="6133254"/>
            <a:ext cx="176198" cy="207692"/>
          </a:xfrm>
          <a:prstGeom prst="rect">
            <a:avLst/>
          </a:prstGeom>
        </p:spPr>
      </p:pic>
      <p:pic>
        <p:nvPicPr>
          <p:cNvPr id="36" name="Picture 35">
            <a:extLst>
              <a:ext uri="{FF2B5EF4-FFF2-40B4-BE49-F238E27FC236}">
                <a16:creationId xmlns:a16="http://schemas.microsoft.com/office/drawing/2014/main" id="{DAC9C1A4-858F-E2D3-BF90-96166A8C1E5F}"/>
              </a:ext>
            </a:extLst>
          </p:cNvPr>
          <p:cNvPicPr>
            <a:picLocks noChangeAspect="1"/>
          </p:cNvPicPr>
          <p:nvPr userDrawn="1"/>
        </p:nvPicPr>
        <p:blipFill>
          <a:blip r:embed="rId22"/>
          <a:stretch>
            <a:fillRect/>
          </a:stretch>
        </p:blipFill>
        <p:spPr>
          <a:xfrm>
            <a:off x="3597871" y="5570218"/>
            <a:ext cx="426671" cy="249463"/>
          </a:xfrm>
          <a:prstGeom prst="rect">
            <a:avLst/>
          </a:prstGeom>
        </p:spPr>
      </p:pic>
      <p:pic>
        <p:nvPicPr>
          <p:cNvPr id="37" name="Picture 36">
            <a:extLst>
              <a:ext uri="{FF2B5EF4-FFF2-40B4-BE49-F238E27FC236}">
                <a16:creationId xmlns:a16="http://schemas.microsoft.com/office/drawing/2014/main" id="{DA617DCD-40DC-89E8-FBE9-1C6891CDD253}"/>
              </a:ext>
            </a:extLst>
          </p:cNvPr>
          <p:cNvPicPr>
            <a:picLocks noChangeAspect="1"/>
          </p:cNvPicPr>
          <p:nvPr userDrawn="1"/>
        </p:nvPicPr>
        <p:blipFill>
          <a:blip r:embed="rId23"/>
          <a:stretch>
            <a:fillRect/>
          </a:stretch>
        </p:blipFill>
        <p:spPr>
          <a:xfrm>
            <a:off x="3684852" y="6107828"/>
            <a:ext cx="189351" cy="189351"/>
          </a:xfrm>
          <a:prstGeom prst="rect">
            <a:avLst/>
          </a:prstGeom>
        </p:spPr>
      </p:pic>
      <p:pic>
        <p:nvPicPr>
          <p:cNvPr id="38" name="Picture 37">
            <a:extLst>
              <a:ext uri="{FF2B5EF4-FFF2-40B4-BE49-F238E27FC236}">
                <a16:creationId xmlns:a16="http://schemas.microsoft.com/office/drawing/2014/main" id="{2A521C39-6A96-9EEF-2E13-AE4438E17A1D}"/>
              </a:ext>
            </a:extLst>
          </p:cNvPr>
          <p:cNvPicPr>
            <a:picLocks noChangeAspect="1"/>
          </p:cNvPicPr>
          <p:nvPr userDrawn="1"/>
        </p:nvPicPr>
        <p:blipFill>
          <a:blip r:embed="rId24"/>
          <a:stretch>
            <a:fillRect/>
          </a:stretch>
        </p:blipFill>
        <p:spPr>
          <a:xfrm>
            <a:off x="5867152" y="5851736"/>
            <a:ext cx="372698" cy="164783"/>
          </a:xfrm>
          <a:prstGeom prst="rect">
            <a:avLst/>
          </a:prstGeom>
        </p:spPr>
      </p:pic>
      <p:pic>
        <p:nvPicPr>
          <p:cNvPr id="39" name="Picture 38">
            <a:extLst>
              <a:ext uri="{FF2B5EF4-FFF2-40B4-BE49-F238E27FC236}">
                <a16:creationId xmlns:a16="http://schemas.microsoft.com/office/drawing/2014/main" id="{8E37673E-422B-D7A2-ADFB-5032DD5E57C7}"/>
              </a:ext>
            </a:extLst>
          </p:cNvPr>
          <p:cNvPicPr>
            <a:picLocks noChangeAspect="1"/>
          </p:cNvPicPr>
          <p:nvPr userDrawn="1"/>
        </p:nvPicPr>
        <p:blipFill>
          <a:blip r:embed="rId25"/>
          <a:stretch>
            <a:fillRect/>
          </a:stretch>
        </p:blipFill>
        <p:spPr>
          <a:xfrm>
            <a:off x="5287307" y="5613805"/>
            <a:ext cx="339332" cy="143186"/>
          </a:xfrm>
          <a:prstGeom prst="rect">
            <a:avLst/>
          </a:prstGeom>
        </p:spPr>
      </p:pic>
      <p:pic>
        <p:nvPicPr>
          <p:cNvPr id="40" name="Picture 39">
            <a:extLst>
              <a:ext uri="{FF2B5EF4-FFF2-40B4-BE49-F238E27FC236}">
                <a16:creationId xmlns:a16="http://schemas.microsoft.com/office/drawing/2014/main" id="{FA363D4F-2AF7-3ADF-E759-27AD6BB20D3C}"/>
              </a:ext>
            </a:extLst>
          </p:cNvPr>
          <p:cNvPicPr>
            <a:picLocks noChangeAspect="1"/>
          </p:cNvPicPr>
          <p:nvPr userDrawn="1"/>
        </p:nvPicPr>
        <p:blipFill>
          <a:blip r:embed="rId26"/>
          <a:stretch>
            <a:fillRect/>
          </a:stretch>
        </p:blipFill>
        <p:spPr>
          <a:xfrm>
            <a:off x="4782057" y="5622714"/>
            <a:ext cx="381824" cy="154299"/>
          </a:xfrm>
          <a:prstGeom prst="rect">
            <a:avLst/>
          </a:prstGeom>
        </p:spPr>
      </p:pic>
      <p:pic>
        <p:nvPicPr>
          <p:cNvPr id="41" name="Picture 2" descr="Thaioil Group">
            <a:extLst>
              <a:ext uri="{FF2B5EF4-FFF2-40B4-BE49-F238E27FC236}">
                <a16:creationId xmlns:a16="http://schemas.microsoft.com/office/drawing/2014/main" id="{E6261568-5C97-721E-7523-071DEBB964E0}"/>
              </a:ext>
            </a:extLst>
          </p:cNvPr>
          <p:cNvPicPr>
            <a:picLocks noChangeAspect="1" noChangeArrowheads="1"/>
          </p:cNvPicPr>
          <p:nvPr userDrawn="1"/>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67FA4D84-BEB7-5321-5466-AFD0B688E877}"/>
              </a:ext>
            </a:extLst>
          </p:cNvPr>
          <p:cNvGrpSpPr/>
          <p:nvPr userDrawn="1"/>
        </p:nvGrpSpPr>
        <p:grpSpPr>
          <a:xfrm>
            <a:off x="6841695" y="5625417"/>
            <a:ext cx="1864766" cy="627491"/>
            <a:chOff x="6729519" y="5603973"/>
            <a:chExt cx="1864766" cy="627491"/>
          </a:xfrm>
        </p:grpSpPr>
        <p:pic>
          <p:nvPicPr>
            <p:cNvPr id="43" name="Picture 42" descr="A person standing in front of a screen&#10;&#10;Description automatically generated">
              <a:extLst>
                <a:ext uri="{FF2B5EF4-FFF2-40B4-BE49-F238E27FC236}">
                  <a16:creationId xmlns:a16="http://schemas.microsoft.com/office/drawing/2014/main" id="{E0C2EA59-6C45-26B5-411D-25D3DFB99F38}"/>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4" name="Picture 43" descr="A person speaking into a microphone&#10;&#10;Description automatically generated">
              <a:extLst>
                <a:ext uri="{FF2B5EF4-FFF2-40B4-BE49-F238E27FC236}">
                  <a16:creationId xmlns:a16="http://schemas.microsoft.com/office/drawing/2014/main" id="{0858F0AC-4CFF-A36A-6B71-86E819746DF8}"/>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5" name="Group 44">
            <a:extLst>
              <a:ext uri="{FF2B5EF4-FFF2-40B4-BE49-F238E27FC236}">
                <a16:creationId xmlns:a16="http://schemas.microsoft.com/office/drawing/2014/main" id="{4BAA526D-C7EB-45F4-F5C2-AAD33BF18F8F}"/>
              </a:ext>
            </a:extLst>
          </p:cNvPr>
          <p:cNvGrpSpPr/>
          <p:nvPr userDrawn="1"/>
        </p:nvGrpSpPr>
        <p:grpSpPr>
          <a:xfrm>
            <a:off x="9359382" y="5562359"/>
            <a:ext cx="1891506" cy="846506"/>
            <a:chOff x="9410158" y="5559433"/>
            <a:chExt cx="1891506" cy="846506"/>
          </a:xfrm>
        </p:grpSpPr>
        <p:grpSp>
          <p:nvGrpSpPr>
            <p:cNvPr id="46" name="Group 45">
              <a:extLst>
                <a:ext uri="{FF2B5EF4-FFF2-40B4-BE49-F238E27FC236}">
                  <a16:creationId xmlns:a16="http://schemas.microsoft.com/office/drawing/2014/main" id="{58A49F90-6D48-572E-1698-D9431F2B437E}"/>
                </a:ext>
              </a:extLst>
            </p:cNvPr>
            <p:cNvGrpSpPr>
              <a:grpSpLocks noChangeAspect="1"/>
            </p:cNvGrpSpPr>
            <p:nvPr/>
          </p:nvGrpSpPr>
          <p:grpSpPr>
            <a:xfrm>
              <a:off x="9410158" y="5559433"/>
              <a:ext cx="441077" cy="846506"/>
              <a:chOff x="727612" y="1651716"/>
              <a:chExt cx="2197225" cy="4280712"/>
            </a:xfrm>
          </p:grpSpPr>
          <p:pic>
            <p:nvPicPr>
              <p:cNvPr id="48" name="Picture 47">
                <a:extLst>
                  <a:ext uri="{FF2B5EF4-FFF2-40B4-BE49-F238E27FC236}">
                    <a16:creationId xmlns:a16="http://schemas.microsoft.com/office/drawing/2014/main" id="{A2AB1647-7843-7390-9E7F-A340D5A38D0D}"/>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5" name="Picture 84" descr="A screenshot of a phone&#10;&#10;Description automatically generated">
                <a:extLst>
                  <a:ext uri="{FF2B5EF4-FFF2-40B4-BE49-F238E27FC236}">
                    <a16:creationId xmlns:a16="http://schemas.microsoft.com/office/drawing/2014/main" id="{781C440B-0B39-55F9-1DD1-D6648DB6F4BB}"/>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47" name="Picture 46">
              <a:extLst>
                <a:ext uri="{FF2B5EF4-FFF2-40B4-BE49-F238E27FC236}">
                  <a16:creationId xmlns:a16="http://schemas.microsoft.com/office/drawing/2014/main" id="{11631B38-90DE-A434-52F5-047EB2890BB5}"/>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6" name="Picture 4" descr="Logo - KASIKORNBANK">
            <a:extLst>
              <a:ext uri="{FF2B5EF4-FFF2-40B4-BE49-F238E27FC236}">
                <a16:creationId xmlns:a16="http://schemas.microsoft.com/office/drawing/2014/main" id="{C994AF1D-4A13-A8E9-E4E0-EC642E0D168A}"/>
              </a:ext>
            </a:extLst>
          </p:cNvPr>
          <p:cNvPicPr>
            <a:picLocks noChangeAspect="1" noChangeArrowheads="1"/>
          </p:cNvPicPr>
          <p:nvPr userDrawn="1"/>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6765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53101711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a:srcRect t="7800" b="7800"/>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a:srcRect t="7800" b="7800"/>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42" name="TextBox 41">
            <a:extLst>
              <a:ext uri="{FF2B5EF4-FFF2-40B4-BE49-F238E27FC236}">
                <a16:creationId xmlns:a16="http://schemas.microsoft.com/office/drawing/2014/main" id="{4F93F3BE-B646-485C-6C16-28662B5D7B6A}"/>
              </a:ext>
            </a:extLst>
          </p:cNvPr>
          <p:cNvSpPr txBox="1"/>
          <p:nvPr/>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 Yaowapruek</a:t>
            </a: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43" name="TextBox 42">
            <a:extLst>
              <a:ext uri="{FF2B5EF4-FFF2-40B4-BE49-F238E27FC236}">
                <a16:creationId xmlns:a16="http://schemas.microsoft.com/office/drawing/2014/main" id="{3688AA95-9AF0-566A-EFC0-B61F3C2B470B}"/>
              </a:ext>
            </a:extLst>
          </p:cNvPr>
          <p:cNvSpPr txBox="1"/>
          <p:nvPr/>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
        <p:nvSpPr>
          <p:cNvPr id="2" name="TextBox 1">
            <a:extLst>
              <a:ext uri="{FF2B5EF4-FFF2-40B4-BE49-F238E27FC236}">
                <a16:creationId xmlns:a16="http://schemas.microsoft.com/office/drawing/2014/main" id="{120933DF-725D-80C2-039A-AD4C4B3C9F02}"/>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E3C8579F-9F10-9266-AF7E-3EB6D4F200E0}"/>
              </a:ext>
            </a:extLst>
          </p:cNvPr>
          <p:cNvSpPr txBox="1"/>
          <p:nvPr userDrawn="1"/>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5" name="Picture 4" descr="A green hills with trees and blue sky&#10;&#10;Description automatically generated">
            <a:extLst>
              <a:ext uri="{FF2B5EF4-FFF2-40B4-BE49-F238E27FC236}">
                <a16:creationId xmlns:a16="http://schemas.microsoft.com/office/drawing/2014/main" id="{D63589E2-CD7E-B3E2-8D31-984777327805}"/>
              </a:ext>
            </a:extLst>
          </p:cNvPr>
          <p:cNvPicPr>
            <a:picLocks noChangeAspect="1"/>
          </p:cNvPicPr>
          <p:nvPr userDrawn="1"/>
        </p:nvPicPr>
        <p:blipFill rotWithShape="1">
          <a:blip r:embed="rId2"/>
          <a:srcRect t="7800" b="7800"/>
          <a:stretch/>
        </p:blipFill>
        <p:spPr>
          <a:xfrm>
            <a:off x="-8242" y="0"/>
            <a:ext cx="12200240" cy="6858000"/>
          </a:xfrm>
          <a:prstGeom prst="rect">
            <a:avLst/>
          </a:prstGeom>
        </p:spPr>
      </p:pic>
      <p:pic>
        <p:nvPicPr>
          <p:cNvPr id="6" name="Picture 5" descr="A green hills with trees and blue sky&#10;&#10;Description automatically generated">
            <a:extLst>
              <a:ext uri="{FF2B5EF4-FFF2-40B4-BE49-F238E27FC236}">
                <a16:creationId xmlns:a16="http://schemas.microsoft.com/office/drawing/2014/main" id="{7A5B1B83-1A4F-1469-DF15-2CCBFE20B093}"/>
              </a:ext>
            </a:extLst>
          </p:cNvPr>
          <p:cNvPicPr>
            <a:picLocks noChangeAspect="1"/>
          </p:cNvPicPr>
          <p:nvPr userDrawn="1"/>
        </p:nvPicPr>
        <p:blipFill rotWithShape="1">
          <a:blip r:embed="rId2"/>
          <a:srcRect t="7800" b="7800"/>
          <a:stretch/>
        </p:blipFill>
        <p:spPr>
          <a:xfrm>
            <a:off x="-8242" y="0"/>
            <a:ext cx="12200240" cy="6858000"/>
          </a:xfrm>
          <a:prstGeom prst="rect">
            <a:avLst/>
          </a:prstGeom>
        </p:spPr>
      </p:pic>
      <p:grpSp>
        <p:nvGrpSpPr>
          <p:cNvPr id="7" name="Group 6">
            <a:extLst>
              <a:ext uri="{FF2B5EF4-FFF2-40B4-BE49-F238E27FC236}">
                <a16:creationId xmlns:a16="http://schemas.microsoft.com/office/drawing/2014/main" id="{71696D66-0D49-8B79-480B-17FE361ADF2A}"/>
              </a:ext>
            </a:extLst>
          </p:cNvPr>
          <p:cNvGrpSpPr/>
          <p:nvPr userDrawn="1"/>
        </p:nvGrpSpPr>
        <p:grpSpPr>
          <a:xfrm>
            <a:off x="2" y="0"/>
            <a:ext cx="12191998" cy="6857999"/>
            <a:chOff x="2" y="1"/>
            <a:chExt cx="12191998" cy="6857999"/>
          </a:xfrm>
        </p:grpSpPr>
        <p:sp>
          <p:nvSpPr>
            <p:cNvPr id="9" name="Freeform 31">
              <a:extLst>
                <a:ext uri="{FF2B5EF4-FFF2-40B4-BE49-F238E27FC236}">
                  <a16:creationId xmlns:a16="http://schemas.microsoft.com/office/drawing/2014/main" id="{8E0B7213-0838-BFC9-C1FA-1DADD88B3BD0}"/>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10" name="Graphic 9" descr="Good Idea with solid fill">
              <a:extLst>
                <a:ext uri="{FF2B5EF4-FFF2-40B4-BE49-F238E27FC236}">
                  <a16:creationId xmlns:a16="http://schemas.microsoft.com/office/drawing/2014/main" id="{A27EEB4F-039B-4A4A-9DEF-238452CBD655}"/>
                </a:ext>
              </a:extLst>
            </p:cNvPr>
            <p:cNvPicPr>
              <a:picLocks noChangeAspect="1"/>
            </p:cNvPicPr>
            <p:nvPr/>
          </p:nvPicPr>
          <p:blipFill>
            <a:blip r:embed="rId3">
              <a:extLst>
                <a:ext uri="{96DAC541-7B7A-43D3-8B79-37D633B846F1}">
                  <asvg:svgBlip xmlns:asvg="http://schemas.microsoft.com/office/drawing/2016/SVG/main" r:embed="rId23"/>
                </a:ext>
              </a:extLst>
            </a:blip>
            <a:stretch>
              <a:fillRect/>
            </a:stretch>
          </p:blipFill>
          <p:spPr>
            <a:xfrm>
              <a:off x="5074066" y="3094167"/>
              <a:ext cx="854682" cy="854682"/>
            </a:xfrm>
            <a:prstGeom prst="rect">
              <a:avLst/>
            </a:prstGeom>
          </p:spPr>
        </p:pic>
        <p:pic>
          <p:nvPicPr>
            <p:cNvPr id="12" name="Graphic 11" descr="Teacher with solid fill">
              <a:extLst>
                <a:ext uri="{FF2B5EF4-FFF2-40B4-BE49-F238E27FC236}">
                  <a16:creationId xmlns:a16="http://schemas.microsoft.com/office/drawing/2014/main" id="{6763B17F-1DE5-28C1-3863-E37BF26DBDD5}"/>
                </a:ext>
              </a:extLst>
            </p:cNvPr>
            <p:cNvPicPr>
              <a:picLocks noChangeAspect="1"/>
            </p:cNvPicPr>
            <p:nvPr/>
          </p:nvPicPr>
          <p:blipFill>
            <a:blip r:embed="rId5">
              <a:extLst>
                <a:ext uri="{96DAC541-7B7A-43D3-8B79-37D633B846F1}">
                  <asvg:svgBlip xmlns:asvg="http://schemas.microsoft.com/office/drawing/2016/SVG/main" r:embed="rId24"/>
                </a:ext>
              </a:extLst>
            </a:blip>
            <a:stretch>
              <a:fillRect/>
            </a:stretch>
          </p:blipFill>
          <p:spPr>
            <a:xfrm>
              <a:off x="3168180" y="1505895"/>
              <a:ext cx="873956" cy="873956"/>
            </a:xfrm>
            <a:prstGeom prst="rect">
              <a:avLst/>
            </a:prstGeom>
          </p:spPr>
        </p:pic>
        <p:pic>
          <p:nvPicPr>
            <p:cNvPr id="13" name="Graphic 12" descr="User network with solid fill">
              <a:extLst>
                <a:ext uri="{FF2B5EF4-FFF2-40B4-BE49-F238E27FC236}">
                  <a16:creationId xmlns:a16="http://schemas.microsoft.com/office/drawing/2014/main" id="{BA5B61DF-9647-44CF-31B0-C1AAF34035B6}"/>
                </a:ext>
              </a:extLst>
            </p:cNvPr>
            <p:cNvPicPr>
              <a:picLocks noChangeAspect="1"/>
            </p:cNvPicPr>
            <p:nvPr/>
          </p:nvPicPr>
          <p:blipFill>
            <a:blip r:embed="rId7">
              <a:extLst>
                <a:ext uri="{96DAC541-7B7A-43D3-8B79-37D633B846F1}">
                  <asvg:svgBlip xmlns:asvg="http://schemas.microsoft.com/office/drawing/2016/SVG/main" r:embed="rId25"/>
                </a:ext>
              </a:extLst>
            </a:blip>
            <a:stretch>
              <a:fillRect/>
            </a:stretch>
          </p:blipFill>
          <p:spPr>
            <a:xfrm>
              <a:off x="5054792" y="1503784"/>
              <a:ext cx="873956" cy="873956"/>
            </a:xfrm>
            <a:prstGeom prst="rect">
              <a:avLst/>
            </a:prstGeom>
          </p:spPr>
        </p:pic>
        <p:pic>
          <p:nvPicPr>
            <p:cNvPr id="16" name="Graphic 15" descr="Magnifying glass with solid fill">
              <a:extLst>
                <a:ext uri="{FF2B5EF4-FFF2-40B4-BE49-F238E27FC236}">
                  <a16:creationId xmlns:a16="http://schemas.microsoft.com/office/drawing/2014/main" id="{187AAC9C-0841-62F9-E4A9-A28B2063CB63}"/>
                </a:ext>
              </a:extLst>
            </p:cNvPr>
            <p:cNvPicPr>
              <a:picLocks noChangeAspect="1"/>
            </p:cNvPicPr>
            <p:nvPr/>
          </p:nvPicPr>
          <p:blipFill>
            <a:blip r:embed="rId9">
              <a:extLst>
                <a:ext uri="{96DAC541-7B7A-43D3-8B79-37D633B846F1}">
                  <asvg:svgBlip xmlns:asvg="http://schemas.microsoft.com/office/drawing/2016/SVG/main" r:embed="rId26"/>
                </a:ext>
              </a:extLst>
            </a:blip>
            <a:stretch>
              <a:fillRect/>
            </a:stretch>
          </p:blipFill>
          <p:spPr>
            <a:xfrm>
              <a:off x="1147969" y="4655279"/>
              <a:ext cx="778157" cy="778157"/>
            </a:xfrm>
            <a:prstGeom prst="rect">
              <a:avLst/>
            </a:prstGeom>
          </p:spPr>
        </p:pic>
        <p:pic>
          <p:nvPicPr>
            <p:cNvPr id="17" name="Graphic 16" descr="Latte Cup with solid fill">
              <a:extLst>
                <a:ext uri="{FF2B5EF4-FFF2-40B4-BE49-F238E27FC236}">
                  <a16:creationId xmlns:a16="http://schemas.microsoft.com/office/drawing/2014/main" id="{1B8DA61B-94B7-87B6-EE80-96B4224738E5}"/>
                </a:ext>
              </a:extLst>
            </p:cNvPr>
            <p:cNvPicPr>
              <a:picLocks noChangeAspect="1"/>
            </p:cNvPicPr>
            <p:nvPr/>
          </p:nvPicPr>
          <p:blipFill>
            <a:blip r:embed="rId11">
              <a:extLst>
                <a:ext uri="{96DAC541-7B7A-43D3-8B79-37D633B846F1}">
                  <asvg:svgBlip xmlns:asvg="http://schemas.microsoft.com/office/drawing/2016/SVG/main" r:embed="rId27"/>
                </a:ext>
              </a:extLst>
            </a:blip>
            <a:stretch>
              <a:fillRect/>
            </a:stretch>
          </p:blipFill>
          <p:spPr>
            <a:xfrm>
              <a:off x="5045265" y="4563140"/>
              <a:ext cx="873956" cy="873956"/>
            </a:xfrm>
            <a:prstGeom prst="rect">
              <a:avLst/>
            </a:prstGeom>
          </p:spPr>
        </p:pic>
        <p:pic>
          <p:nvPicPr>
            <p:cNvPr id="18" name="Graphic 17" descr="Chat with solid fill">
              <a:extLst>
                <a:ext uri="{FF2B5EF4-FFF2-40B4-BE49-F238E27FC236}">
                  <a16:creationId xmlns:a16="http://schemas.microsoft.com/office/drawing/2014/main" id="{248ED399-67F8-EAAA-BC2F-875AC476430B}"/>
                </a:ext>
              </a:extLst>
            </p:cNvPr>
            <p:cNvPicPr>
              <a:picLocks noChangeAspect="1"/>
            </p:cNvPicPr>
            <p:nvPr/>
          </p:nvPicPr>
          <p:blipFill>
            <a:blip r:embed="rId13">
              <a:extLst>
                <a:ext uri="{96DAC541-7B7A-43D3-8B79-37D633B846F1}">
                  <asvg:svgBlip xmlns:asvg="http://schemas.microsoft.com/office/drawing/2016/SVG/main" r:embed="rId28"/>
                </a:ext>
              </a:extLst>
            </a:blip>
            <a:stretch>
              <a:fillRect/>
            </a:stretch>
          </p:blipFill>
          <p:spPr>
            <a:xfrm>
              <a:off x="1100070" y="3093219"/>
              <a:ext cx="873956" cy="873956"/>
            </a:xfrm>
            <a:prstGeom prst="rect">
              <a:avLst/>
            </a:prstGeom>
          </p:spPr>
        </p:pic>
        <p:pic>
          <p:nvPicPr>
            <p:cNvPr id="19" name="Graphic 18" descr="Badge Tick1 with solid fill">
              <a:extLst>
                <a:ext uri="{FF2B5EF4-FFF2-40B4-BE49-F238E27FC236}">
                  <a16:creationId xmlns:a16="http://schemas.microsoft.com/office/drawing/2014/main" id="{7B2194C3-7D8E-9421-1D59-5D3953DC13C2}"/>
                </a:ext>
              </a:extLst>
            </p:cNvPr>
            <p:cNvPicPr>
              <a:picLocks noChangeAspect="1"/>
            </p:cNvPicPr>
            <p:nvPr/>
          </p:nvPicPr>
          <p:blipFill>
            <a:blip r:embed="rId15">
              <a:extLst>
                <a:ext uri="{96DAC541-7B7A-43D3-8B79-37D633B846F1}">
                  <asvg:svgBlip xmlns:asvg="http://schemas.microsoft.com/office/drawing/2016/SVG/main" r:embed="rId29"/>
                </a:ext>
              </a:extLst>
            </a:blip>
            <a:stretch>
              <a:fillRect/>
            </a:stretch>
          </p:blipFill>
          <p:spPr>
            <a:xfrm>
              <a:off x="3168180" y="4596069"/>
              <a:ext cx="863387" cy="863387"/>
            </a:xfrm>
            <a:prstGeom prst="rect">
              <a:avLst/>
            </a:prstGeom>
          </p:spPr>
        </p:pic>
      </p:grpSp>
      <p:pic>
        <p:nvPicPr>
          <p:cNvPr id="20" name="Content Placeholder 14" descr="Handshake with solid fill">
            <a:extLst>
              <a:ext uri="{FF2B5EF4-FFF2-40B4-BE49-F238E27FC236}">
                <a16:creationId xmlns:a16="http://schemas.microsoft.com/office/drawing/2014/main" id="{EACCF10A-0CDA-94AB-C321-DC2EF1E6EF74}"/>
              </a:ext>
            </a:extLst>
          </p:cNvPr>
          <p:cNvPicPr>
            <a:picLocks noChangeAspect="1"/>
          </p:cNvPicPr>
          <p:nvPr userDrawn="1"/>
        </p:nvPicPr>
        <p:blipFill>
          <a:blip r:embed="rId17">
            <a:extLst>
              <a:ext uri="{96DAC541-7B7A-43D3-8B79-37D633B846F1}">
                <asvg:svgBlip xmlns:asvg="http://schemas.microsoft.com/office/drawing/2016/SVG/main" r:embed="rId30"/>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9B35E23A-3E9C-4AFD-A88B-C51247A2FABA}"/>
              </a:ext>
            </a:extLst>
          </p:cNvPr>
          <p:cNvPicPr>
            <a:picLocks noChangeAspect="1"/>
          </p:cNvPicPr>
          <p:nvPr userDrawn="1"/>
        </p:nvPicPr>
        <p:blipFill>
          <a:blip r:embed="rId19">
            <a:extLst>
              <a:ext uri="{96DAC541-7B7A-43D3-8B79-37D633B846F1}">
                <asvg:svgBlip xmlns:asvg="http://schemas.microsoft.com/office/drawing/2016/SVG/main" r:embed="rId31"/>
              </a:ext>
            </a:extLst>
          </a:blip>
          <a:stretch>
            <a:fillRect/>
          </a:stretch>
        </p:blipFill>
        <p:spPr>
          <a:xfrm>
            <a:off x="3168180" y="3099237"/>
            <a:ext cx="873956" cy="873956"/>
          </a:xfrm>
          <a:prstGeom prst="rect">
            <a:avLst/>
          </a:prstGeom>
        </p:spPr>
      </p:pic>
      <p:sp>
        <p:nvSpPr>
          <p:cNvPr id="22" name="TextBox 21">
            <a:extLst>
              <a:ext uri="{FF2B5EF4-FFF2-40B4-BE49-F238E27FC236}">
                <a16:creationId xmlns:a16="http://schemas.microsoft.com/office/drawing/2014/main" id="{EC5CC458-8847-062C-15FF-5573B9310A4B}"/>
              </a:ext>
            </a:extLst>
          </p:cNvPr>
          <p:cNvSpPr txBox="1"/>
          <p:nvPr userDrawn="1"/>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 Yaowapruek</a:t>
            </a: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23" name="TextBox 22">
            <a:extLst>
              <a:ext uri="{FF2B5EF4-FFF2-40B4-BE49-F238E27FC236}">
                <a16:creationId xmlns:a16="http://schemas.microsoft.com/office/drawing/2014/main" id="{798265FE-4FCE-0201-F659-CF52810DA01C}"/>
              </a:ext>
            </a:extLst>
          </p:cNvPr>
          <p:cNvSpPr txBox="1"/>
          <p:nvPr userDrawn="1"/>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174872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5"/>
                                        </p:tgtEl>
                                      </p:cBhvr>
                                    </p:animEffect>
                                    <p:set>
                                      <p:cBhvr>
                                        <p:cTn id="7" dur="1" fill="hold">
                                          <p:stCondLst>
                                            <p:cond delay="49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0"/>
                                        <p:tgtEl>
                                          <p:spTgt spid="7"/>
                                        </p:tgtEl>
                                      </p:cBhvr>
                                    </p:animEffect>
                                    <p:set>
                                      <p:cBhvr>
                                        <p:cTn id="12" dur="1" fill="hold">
                                          <p:stCondLst>
                                            <p:cond delay="4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28066D35-8628-8A2A-FF83-4E870FB066FD}"/>
              </a:ext>
            </a:extLst>
          </p:cNvPr>
          <p:cNvPicPr>
            <a:picLocks noChangeAspect="1"/>
          </p:cNvPicPr>
          <p:nvPr userDrawn="1"/>
        </p:nvPicPr>
        <p:blipFill rotWithShape="1">
          <a:blip r:embed="rId2"/>
          <a:srcRect b="20415"/>
          <a:stretch/>
        </p:blipFill>
        <p:spPr>
          <a:xfrm>
            <a:off x="0" y="8201"/>
            <a:ext cx="12192000" cy="6858000"/>
          </a:xfrm>
          <a:prstGeom prst="rect">
            <a:avLst/>
          </a:prstGeom>
        </p:spPr>
      </p:pic>
      <p:pic>
        <p:nvPicPr>
          <p:cNvPr id="4" name="Picture 3" descr="A white circle with a letter in it&#10;&#10;Description automatically generated">
            <a:extLst>
              <a:ext uri="{FF2B5EF4-FFF2-40B4-BE49-F238E27FC236}">
                <a16:creationId xmlns:a16="http://schemas.microsoft.com/office/drawing/2014/main" id="{69FF4D31-C2A7-4942-4F22-5528D839A84A}"/>
              </a:ext>
            </a:extLst>
          </p:cNvPr>
          <p:cNvPicPr>
            <a:picLocks noChangeAspect="1"/>
          </p:cNvPicPr>
          <p:nvPr userDrawn="1"/>
        </p:nvPicPr>
        <p:blipFill>
          <a:blip r:embed="rId3"/>
          <a:stretch>
            <a:fillRect/>
          </a:stretch>
        </p:blipFill>
        <p:spPr>
          <a:xfrm>
            <a:off x="1" y="6090744"/>
            <a:ext cx="987972" cy="987972"/>
          </a:xfrm>
          <a:prstGeom prst="rect">
            <a:avLst/>
          </a:prstGeom>
        </p:spPr>
      </p:pic>
      <p:sp>
        <p:nvSpPr>
          <p:cNvPr id="6" name="TextBox 5">
            <a:extLst>
              <a:ext uri="{FF2B5EF4-FFF2-40B4-BE49-F238E27FC236}">
                <a16:creationId xmlns:a16="http://schemas.microsoft.com/office/drawing/2014/main" id="{43AFA7BE-3DE9-82E5-C487-7D97500EB06B}"/>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1022496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4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5" name="TextBox 4">
            <a:extLst>
              <a:ext uri="{FF2B5EF4-FFF2-40B4-BE49-F238E27FC236}">
                <a16:creationId xmlns:a16="http://schemas.microsoft.com/office/drawing/2014/main" id="{3B450D17-E255-56D2-98CC-10CBC998805F}"/>
              </a:ext>
            </a:extLst>
          </p:cNvPr>
          <p:cNvSpPr txBox="1"/>
          <p:nvPr userDrawn="1"/>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6" name="Table 5">
            <a:extLst>
              <a:ext uri="{FF2B5EF4-FFF2-40B4-BE49-F238E27FC236}">
                <a16:creationId xmlns:a16="http://schemas.microsoft.com/office/drawing/2014/main" id="{77848B48-11F1-116C-5C2D-E85FA82517D5}"/>
              </a:ext>
            </a:extLst>
          </p:cNvPr>
          <p:cNvGraphicFramePr>
            <a:graphicFrameLocks noGrp="1"/>
          </p:cNvGraphicFramePr>
          <p:nvPr userDrawn="1">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7" name="Rectangle 6">
            <a:extLst>
              <a:ext uri="{FF2B5EF4-FFF2-40B4-BE49-F238E27FC236}">
                <a16:creationId xmlns:a16="http://schemas.microsoft.com/office/drawing/2014/main" id="{16A8E02B-F259-3D49-564A-BDF8E925C755}"/>
              </a:ext>
            </a:extLst>
          </p:cNvPr>
          <p:cNvSpPr/>
          <p:nvPr userDrawn="1"/>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8EA39F0C-E8C5-F1B1-A385-8A35F192D2B0}"/>
              </a:ext>
            </a:extLst>
          </p:cNvPr>
          <p:cNvSpPr txBox="1"/>
          <p:nvPr userDrawn="1"/>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2" name="Rectangle 11">
            <a:extLst>
              <a:ext uri="{FF2B5EF4-FFF2-40B4-BE49-F238E27FC236}">
                <a16:creationId xmlns:a16="http://schemas.microsoft.com/office/drawing/2014/main" id="{7F540301-466C-7898-C598-994495E6B853}"/>
              </a:ext>
            </a:extLst>
          </p:cNvPr>
          <p:cNvSpPr/>
          <p:nvPr userDrawn="1"/>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3" name="TextBox 12">
            <a:extLst>
              <a:ext uri="{FF2B5EF4-FFF2-40B4-BE49-F238E27FC236}">
                <a16:creationId xmlns:a16="http://schemas.microsoft.com/office/drawing/2014/main" id="{0CFA7E6C-B712-B506-5129-0564834292B2}"/>
              </a:ext>
            </a:extLst>
          </p:cNvPr>
          <p:cNvSpPr txBox="1"/>
          <p:nvPr userDrawn="1"/>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7" name="Rectangle 16">
            <a:extLst>
              <a:ext uri="{FF2B5EF4-FFF2-40B4-BE49-F238E27FC236}">
                <a16:creationId xmlns:a16="http://schemas.microsoft.com/office/drawing/2014/main" id="{E25E87CB-8451-D7A1-A458-8D8E3A524E2E}"/>
              </a:ext>
            </a:extLst>
          </p:cNvPr>
          <p:cNvSpPr/>
          <p:nvPr userDrawn="1"/>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1" name="Pentagon 17">
            <a:extLst>
              <a:ext uri="{FF2B5EF4-FFF2-40B4-BE49-F238E27FC236}">
                <a16:creationId xmlns:a16="http://schemas.microsoft.com/office/drawing/2014/main" id="{8D49133F-05F8-6260-30C1-D8CD5592C5E3}"/>
              </a:ext>
            </a:extLst>
          </p:cNvPr>
          <p:cNvSpPr/>
          <p:nvPr userDrawn="1"/>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3" name="TextBox 22">
            <a:extLst>
              <a:ext uri="{FF2B5EF4-FFF2-40B4-BE49-F238E27FC236}">
                <a16:creationId xmlns:a16="http://schemas.microsoft.com/office/drawing/2014/main" id="{CE7AC29A-68BA-21C7-65B8-237DE76454D9}"/>
              </a:ext>
            </a:extLst>
          </p:cNvPr>
          <p:cNvSpPr txBox="1"/>
          <p:nvPr userDrawn="1"/>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7" name="Rectangle 26">
            <a:extLst>
              <a:ext uri="{FF2B5EF4-FFF2-40B4-BE49-F238E27FC236}">
                <a16:creationId xmlns:a16="http://schemas.microsoft.com/office/drawing/2014/main" id="{C54C2D01-8514-DDA5-0059-B4B5181FB40E}"/>
              </a:ext>
            </a:extLst>
          </p:cNvPr>
          <p:cNvSpPr/>
          <p:nvPr userDrawn="1"/>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1" name="Pentagon 21">
            <a:extLst>
              <a:ext uri="{FF2B5EF4-FFF2-40B4-BE49-F238E27FC236}">
                <a16:creationId xmlns:a16="http://schemas.microsoft.com/office/drawing/2014/main" id="{8B41A5F2-CD0C-8810-53F6-15658865D75A}"/>
              </a:ext>
            </a:extLst>
          </p:cNvPr>
          <p:cNvSpPr/>
          <p:nvPr userDrawn="1"/>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7" name="Rectangle 36">
            <a:extLst>
              <a:ext uri="{FF2B5EF4-FFF2-40B4-BE49-F238E27FC236}">
                <a16:creationId xmlns:a16="http://schemas.microsoft.com/office/drawing/2014/main" id="{AE36CA43-2376-2CFD-5C11-B55D05F7FC42}"/>
              </a:ext>
            </a:extLst>
          </p:cNvPr>
          <p:cNvSpPr/>
          <p:nvPr userDrawn="1"/>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9" name="Rectangle 38">
            <a:extLst>
              <a:ext uri="{FF2B5EF4-FFF2-40B4-BE49-F238E27FC236}">
                <a16:creationId xmlns:a16="http://schemas.microsoft.com/office/drawing/2014/main" id="{1666E842-8355-8887-2B45-C3594CD8E9C0}"/>
              </a:ext>
            </a:extLst>
          </p:cNvPr>
          <p:cNvSpPr/>
          <p:nvPr userDrawn="1"/>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1" name="TextBox 40">
            <a:extLst>
              <a:ext uri="{FF2B5EF4-FFF2-40B4-BE49-F238E27FC236}">
                <a16:creationId xmlns:a16="http://schemas.microsoft.com/office/drawing/2014/main" id="{21C91E09-EE75-7C5A-EA7E-3C7F29210D3A}"/>
              </a:ext>
            </a:extLst>
          </p:cNvPr>
          <p:cNvSpPr txBox="1"/>
          <p:nvPr userDrawn="1"/>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43" name="Rectangle 42">
            <a:extLst>
              <a:ext uri="{FF2B5EF4-FFF2-40B4-BE49-F238E27FC236}">
                <a16:creationId xmlns:a16="http://schemas.microsoft.com/office/drawing/2014/main" id="{C80F33EC-DC64-8350-CDB2-B7B6CBFF81D7}"/>
              </a:ext>
            </a:extLst>
          </p:cNvPr>
          <p:cNvSpPr/>
          <p:nvPr userDrawn="1"/>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45" name="Rectangle 44">
            <a:extLst>
              <a:ext uri="{FF2B5EF4-FFF2-40B4-BE49-F238E27FC236}">
                <a16:creationId xmlns:a16="http://schemas.microsoft.com/office/drawing/2014/main" id="{451C40B6-31D6-173B-17DF-73F233A298B9}"/>
              </a:ext>
            </a:extLst>
          </p:cNvPr>
          <p:cNvSpPr/>
          <p:nvPr userDrawn="1"/>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47" name="Rectangle 46">
            <a:extLst>
              <a:ext uri="{FF2B5EF4-FFF2-40B4-BE49-F238E27FC236}">
                <a16:creationId xmlns:a16="http://schemas.microsoft.com/office/drawing/2014/main" id="{2EB643CB-3939-167C-FCA2-ECFDCACB06FC}"/>
              </a:ext>
            </a:extLst>
          </p:cNvPr>
          <p:cNvSpPr/>
          <p:nvPr userDrawn="1"/>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50" name="Rectangle 49">
            <a:extLst>
              <a:ext uri="{FF2B5EF4-FFF2-40B4-BE49-F238E27FC236}">
                <a16:creationId xmlns:a16="http://schemas.microsoft.com/office/drawing/2014/main" id="{AA2C1886-BCE1-B68D-343F-012E408DC5D7}"/>
              </a:ext>
            </a:extLst>
          </p:cNvPr>
          <p:cNvSpPr/>
          <p:nvPr userDrawn="1"/>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51" name="Rectangle 50">
            <a:extLst>
              <a:ext uri="{FF2B5EF4-FFF2-40B4-BE49-F238E27FC236}">
                <a16:creationId xmlns:a16="http://schemas.microsoft.com/office/drawing/2014/main" id="{8E714A49-972F-FD8A-1D0F-DC144B989127}"/>
              </a:ext>
            </a:extLst>
          </p:cNvPr>
          <p:cNvSpPr/>
          <p:nvPr userDrawn="1"/>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52" name="Rectangle 51">
            <a:extLst>
              <a:ext uri="{FF2B5EF4-FFF2-40B4-BE49-F238E27FC236}">
                <a16:creationId xmlns:a16="http://schemas.microsoft.com/office/drawing/2014/main" id="{499AF9C4-799A-597A-8D23-D8A39A7EBE06}"/>
              </a:ext>
            </a:extLst>
          </p:cNvPr>
          <p:cNvSpPr/>
          <p:nvPr userDrawn="1"/>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56" name="Rectangle 55">
            <a:extLst>
              <a:ext uri="{FF2B5EF4-FFF2-40B4-BE49-F238E27FC236}">
                <a16:creationId xmlns:a16="http://schemas.microsoft.com/office/drawing/2014/main" id="{A2CDA848-E2EF-A028-5C98-B3C8710E1074}"/>
              </a:ext>
            </a:extLst>
          </p:cNvPr>
          <p:cNvSpPr/>
          <p:nvPr userDrawn="1"/>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57" name="Oval 56">
            <a:extLst>
              <a:ext uri="{FF2B5EF4-FFF2-40B4-BE49-F238E27FC236}">
                <a16:creationId xmlns:a16="http://schemas.microsoft.com/office/drawing/2014/main" id="{FCB94DF7-C54A-5C37-EF59-6215850E9334}"/>
              </a:ext>
            </a:extLst>
          </p:cNvPr>
          <p:cNvSpPr/>
          <p:nvPr userDrawn="1"/>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58" name="Oval 57">
            <a:extLst>
              <a:ext uri="{FF2B5EF4-FFF2-40B4-BE49-F238E27FC236}">
                <a16:creationId xmlns:a16="http://schemas.microsoft.com/office/drawing/2014/main" id="{15659D7D-6BBD-C995-866A-5DE1BFDF3E2A}"/>
              </a:ext>
            </a:extLst>
          </p:cNvPr>
          <p:cNvSpPr/>
          <p:nvPr userDrawn="1"/>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59" name="Oval 58">
            <a:extLst>
              <a:ext uri="{FF2B5EF4-FFF2-40B4-BE49-F238E27FC236}">
                <a16:creationId xmlns:a16="http://schemas.microsoft.com/office/drawing/2014/main" id="{30F82DCB-3663-3A13-BFB9-716641A1528C}"/>
              </a:ext>
            </a:extLst>
          </p:cNvPr>
          <p:cNvSpPr/>
          <p:nvPr userDrawn="1"/>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61" name="Rectangle 60">
            <a:extLst>
              <a:ext uri="{FF2B5EF4-FFF2-40B4-BE49-F238E27FC236}">
                <a16:creationId xmlns:a16="http://schemas.microsoft.com/office/drawing/2014/main" id="{618F3843-D290-81CF-1361-9716C54D0E99}"/>
              </a:ext>
            </a:extLst>
          </p:cNvPr>
          <p:cNvSpPr/>
          <p:nvPr userDrawn="1"/>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2" name="Pentagon 43">
            <a:extLst>
              <a:ext uri="{FF2B5EF4-FFF2-40B4-BE49-F238E27FC236}">
                <a16:creationId xmlns:a16="http://schemas.microsoft.com/office/drawing/2014/main" id="{939B7FEB-4C56-5C05-2FE8-D21FE247C44F}"/>
              </a:ext>
            </a:extLst>
          </p:cNvPr>
          <p:cNvSpPr/>
          <p:nvPr userDrawn="1"/>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3" name="Rectangle 62">
            <a:extLst>
              <a:ext uri="{FF2B5EF4-FFF2-40B4-BE49-F238E27FC236}">
                <a16:creationId xmlns:a16="http://schemas.microsoft.com/office/drawing/2014/main" id="{3636684E-2C81-A3AC-45CE-3878E41F15B3}"/>
              </a:ext>
            </a:extLst>
          </p:cNvPr>
          <p:cNvSpPr/>
          <p:nvPr userDrawn="1"/>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4" name="TextBox 63">
            <a:extLst>
              <a:ext uri="{FF2B5EF4-FFF2-40B4-BE49-F238E27FC236}">
                <a16:creationId xmlns:a16="http://schemas.microsoft.com/office/drawing/2014/main" id="{42C05E9B-42C9-961A-010D-FF2EFAECCD88}"/>
              </a:ext>
            </a:extLst>
          </p:cNvPr>
          <p:cNvSpPr txBox="1"/>
          <p:nvPr userDrawn="1"/>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65" name="Rectangle 64">
            <a:extLst>
              <a:ext uri="{FF2B5EF4-FFF2-40B4-BE49-F238E27FC236}">
                <a16:creationId xmlns:a16="http://schemas.microsoft.com/office/drawing/2014/main" id="{B985D5D4-69D2-F435-5A2C-7E4E67A3DE46}"/>
              </a:ext>
            </a:extLst>
          </p:cNvPr>
          <p:cNvSpPr/>
          <p:nvPr userDrawn="1"/>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6" name="Pentagon 52">
            <a:extLst>
              <a:ext uri="{FF2B5EF4-FFF2-40B4-BE49-F238E27FC236}">
                <a16:creationId xmlns:a16="http://schemas.microsoft.com/office/drawing/2014/main" id="{8793C5AE-F08D-8EC6-2151-F8082CB26EAD}"/>
              </a:ext>
            </a:extLst>
          </p:cNvPr>
          <p:cNvSpPr/>
          <p:nvPr userDrawn="1"/>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7" name="Rectangle 66">
            <a:extLst>
              <a:ext uri="{FF2B5EF4-FFF2-40B4-BE49-F238E27FC236}">
                <a16:creationId xmlns:a16="http://schemas.microsoft.com/office/drawing/2014/main" id="{B5656192-B79B-8508-7DDA-2F1049AA89E8}"/>
              </a:ext>
            </a:extLst>
          </p:cNvPr>
          <p:cNvSpPr/>
          <p:nvPr userDrawn="1"/>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095BD3F9-17B0-5408-336A-D86673E9B85A}"/>
              </a:ext>
            </a:extLst>
          </p:cNvPr>
          <p:cNvSpPr txBox="1"/>
          <p:nvPr userDrawn="1"/>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9" name="Oval 68">
            <a:extLst>
              <a:ext uri="{FF2B5EF4-FFF2-40B4-BE49-F238E27FC236}">
                <a16:creationId xmlns:a16="http://schemas.microsoft.com/office/drawing/2014/main" id="{6F2D696A-D499-E119-7800-34ABF93CEE44}"/>
              </a:ext>
            </a:extLst>
          </p:cNvPr>
          <p:cNvSpPr/>
          <p:nvPr userDrawn="1"/>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70" name="Rectangle 69">
            <a:extLst>
              <a:ext uri="{FF2B5EF4-FFF2-40B4-BE49-F238E27FC236}">
                <a16:creationId xmlns:a16="http://schemas.microsoft.com/office/drawing/2014/main" id="{03514F02-CBCC-1D0A-6A1E-7A20BB4667E9}"/>
              </a:ext>
            </a:extLst>
          </p:cNvPr>
          <p:cNvSpPr/>
          <p:nvPr userDrawn="1"/>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71" name="Rectangle 70">
            <a:extLst>
              <a:ext uri="{FF2B5EF4-FFF2-40B4-BE49-F238E27FC236}">
                <a16:creationId xmlns:a16="http://schemas.microsoft.com/office/drawing/2014/main" id="{72E068A7-8314-6F1C-721A-1ED0EE17FDEF}"/>
              </a:ext>
            </a:extLst>
          </p:cNvPr>
          <p:cNvSpPr/>
          <p:nvPr userDrawn="1"/>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72" name="Rectangle 71">
            <a:extLst>
              <a:ext uri="{FF2B5EF4-FFF2-40B4-BE49-F238E27FC236}">
                <a16:creationId xmlns:a16="http://schemas.microsoft.com/office/drawing/2014/main" id="{84324A48-315E-817C-4B4A-37B8C91DE0B2}"/>
              </a:ext>
            </a:extLst>
          </p:cNvPr>
          <p:cNvSpPr/>
          <p:nvPr userDrawn="1"/>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73" name="Rectangle 72">
            <a:extLst>
              <a:ext uri="{FF2B5EF4-FFF2-40B4-BE49-F238E27FC236}">
                <a16:creationId xmlns:a16="http://schemas.microsoft.com/office/drawing/2014/main" id="{F2CD796C-533D-6034-5E15-5AA390878DAD}"/>
              </a:ext>
            </a:extLst>
          </p:cNvPr>
          <p:cNvSpPr/>
          <p:nvPr userDrawn="1"/>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4" name="Rectangle 73">
            <a:extLst>
              <a:ext uri="{FF2B5EF4-FFF2-40B4-BE49-F238E27FC236}">
                <a16:creationId xmlns:a16="http://schemas.microsoft.com/office/drawing/2014/main" id="{FF59C0B9-2636-DEC3-DAD8-9A0681F21A94}"/>
              </a:ext>
            </a:extLst>
          </p:cNvPr>
          <p:cNvSpPr/>
          <p:nvPr userDrawn="1"/>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5" name="Rectangle 74">
            <a:extLst>
              <a:ext uri="{FF2B5EF4-FFF2-40B4-BE49-F238E27FC236}">
                <a16:creationId xmlns:a16="http://schemas.microsoft.com/office/drawing/2014/main" id="{FDFAC3D4-017C-60F3-FCBF-AA9A8DB86F27}"/>
              </a:ext>
            </a:extLst>
          </p:cNvPr>
          <p:cNvSpPr/>
          <p:nvPr userDrawn="1"/>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1820082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3626022233"/>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p:nvPicPr>
        <p:blipFill>
          <a:blip r:embed="rId4"/>
          <a:stretch>
            <a:fillRect/>
          </a:stretch>
        </p:blipFill>
        <p:spPr>
          <a:xfrm>
            <a:off x="2850337" y="4282129"/>
            <a:ext cx="2557439" cy="1497038"/>
          </a:xfrm>
          <a:prstGeom prst="rect">
            <a:avLst/>
          </a:prstGeom>
        </p:spPr>
      </p:pic>
      <p:sp>
        <p:nvSpPr>
          <p:cNvPr id="13" name="TextBox 12">
            <a:extLst>
              <a:ext uri="{FF2B5EF4-FFF2-40B4-BE49-F238E27FC236}">
                <a16:creationId xmlns:a16="http://schemas.microsoft.com/office/drawing/2014/main" id="{140D604E-E700-30A9-D374-DB5977E5A0E5}"/>
              </a:ext>
            </a:extLst>
          </p:cNvPr>
          <p:cNvSpPr txBox="1"/>
          <p:nvPr userDrawn="1"/>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14" name="Straight Arrow Connector 13">
            <a:extLst>
              <a:ext uri="{FF2B5EF4-FFF2-40B4-BE49-F238E27FC236}">
                <a16:creationId xmlns:a16="http://schemas.microsoft.com/office/drawing/2014/main" id="{CCC7BDCB-B6BF-062C-0E45-4A0BF54E15B8}"/>
              </a:ext>
            </a:extLst>
          </p:cNvPr>
          <p:cNvCxnSpPr/>
          <p:nvPr userDrawn="1"/>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80A26DB-8282-39BA-48DB-54FE64915CB2}"/>
              </a:ext>
            </a:extLst>
          </p:cNvPr>
          <p:cNvCxnSpPr/>
          <p:nvPr userDrawn="1"/>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977757-D04D-0C37-57D3-D4217DDFA0E1}"/>
              </a:ext>
            </a:extLst>
          </p:cNvPr>
          <p:cNvCxnSpPr/>
          <p:nvPr userDrawn="1"/>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56DCBD-C13B-D99C-CCF9-947FF0E218B3}"/>
              </a:ext>
            </a:extLst>
          </p:cNvPr>
          <p:cNvCxnSpPr/>
          <p:nvPr userDrawn="1"/>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A36E298-2F8E-CC08-4DA6-EED83FA80460}"/>
              </a:ext>
            </a:extLst>
          </p:cNvPr>
          <p:cNvSpPr>
            <a:spLocks noChangeAspect="1"/>
          </p:cNvSpPr>
          <p:nvPr userDrawn="1"/>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2" name="Oval 21">
            <a:extLst>
              <a:ext uri="{FF2B5EF4-FFF2-40B4-BE49-F238E27FC236}">
                <a16:creationId xmlns:a16="http://schemas.microsoft.com/office/drawing/2014/main" id="{0983048D-18CE-A6FD-F624-E10941F2C92A}"/>
              </a:ext>
            </a:extLst>
          </p:cNvPr>
          <p:cNvSpPr>
            <a:spLocks noChangeAspect="1"/>
          </p:cNvSpPr>
          <p:nvPr userDrawn="1"/>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3" name="Group 22">
            <a:extLst>
              <a:ext uri="{FF2B5EF4-FFF2-40B4-BE49-F238E27FC236}">
                <a16:creationId xmlns:a16="http://schemas.microsoft.com/office/drawing/2014/main" id="{4848366E-FC84-8E1C-5B47-B7AFA550AF6C}"/>
              </a:ext>
            </a:extLst>
          </p:cNvPr>
          <p:cNvGrpSpPr>
            <a:grpSpLocks noChangeAspect="1"/>
          </p:cNvGrpSpPr>
          <p:nvPr userDrawn="1"/>
        </p:nvGrpSpPr>
        <p:grpSpPr>
          <a:xfrm>
            <a:off x="907935" y="2887004"/>
            <a:ext cx="360000" cy="360000"/>
            <a:chOff x="7276370" y="38057"/>
            <a:chExt cx="270000" cy="270871"/>
          </a:xfrm>
        </p:grpSpPr>
        <p:sp>
          <p:nvSpPr>
            <p:cNvPr id="24" name="Pie 116">
              <a:extLst>
                <a:ext uri="{FF2B5EF4-FFF2-40B4-BE49-F238E27FC236}">
                  <a16:creationId xmlns:a16="http://schemas.microsoft.com/office/drawing/2014/main" id="{127E835A-A157-4B56-8726-AB7770660DFF}"/>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5" name="Oval 24">
              <a:extLst>
                <a:ext uri="{FF2B5EF4-FFF2-40B4-BE49-F238E27FC236}">
                  <a16:creationId xmlns:a16="http://schemas.microsoft.com/office/drawing/2014/main" id="{D292A04E-7635-2194-3242-F39FEB6CBB9D}"/>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26" name="Oval 25">
            <a:extLst>
              <a:ext uri="{FF2B5EF4-FFF2-40B4-BE49-F238E27FC236}">
                <a16:creationId xmlns:a16="http://schemas.microsoft.com/office/drawing/2014/main" id="{8FB199BD-E98E-4FDD-BD67-990EFDF42DF5}"/>
              </a:ext>
            </a:extLst>
          </p:cNvPr>
          <p:cNvSpPr>
            <a:spLocks noChangeAspect="1"/>
          </p:cNvSpPr>
          <p:nvPr userDrawn="1"/>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7" name="Group 26">
            <a:extLst>
              <a:ext uri="{FF2B5EF4-FFF2-40B4-BE49-F238E27FC236}">
                <a16:creationId xmlns:a16="http://schemas.microsoft.com/office/drawing/2014/main" id="{A90DB9F8-7174-9E7F-3850-DB363AB33715}"/>
              </a:ext>
            </a:extLst>
          </p:cNvPr>
          <p:cNvGrpSpPr>
            <a:grpSpLocks noChangeAspect="1"/>
          </p:cNvGrpSpPr>
          <p:nvPr userDrawn="1"/>
        </p:nvGrpSpPr>
        <p:grpSpPr>
          <a:xfrm>
            <a:off x="1444227" y="2899215"/>
            <a:ext cx="360000" cy="360000"/>
            <a:chOff x="8108039" y="-5487"/>
            <a:chExt cx="270000" cy="270871"/>
          </a:xfrm>
        </p:grpSpPr>
        <p:sp>
          <p:nvSpPr>
            <p:cNvPr id="28" name="Pie 11">
              <a:extLst>
                <a:ext uri="{FF2B5EF4-FFF2-40B4-BE49-F238E27FC236}">
                  <a16:creationId xmlns:a16="http://schemas.microsoft.com/office/drawing/2014/main" id="{9487D0B6-13C4-48E3-CA24-05D347A3F551}"/>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9" name="Oval 28">
              <a:extLst>
                <a:ext uri="{FF2B5EF4-FFF2-40B4-BE49-F238E27FC236}">
                  <a16:creationId xmlns:a16="http://schemas.microsoft.com/office/drawing/2014/main" id="{D848C235-D9FD-6B42-AF83-61F84D35A022}"/>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0A578550-B7EC-C6E0-B0D5-75706F523152}"/>
              </a:ext>
            </a:extLst>
          </p:cNvPr>
          <p:cNvSpPr>
            <a:spLocks noChangeAspect="1"/>
          </p:cNvSpPr>
          <p:nvPr userDrawn="1"/>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1" name="TextBox 30">
            <a:extLst>
              <a:ext uri="{FF2B5EF4-FFF2-40B4-BE49-F238E27FC236}">
                <a16:creationId xmlns:a16="http://schemas.microsoft.com/office/drawing/2014/main" id="{B43DB4DD-BB33-B15F-1094-7C0D6C782510}"/>
              </a:ext>
            </a:extLst>
          </p:cNvPr>
          <p:cNvSpPr txBox="1"/>
          <p:nvPr userDrawn="1"/>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32" name="TextBox 31">
            <a:extLst>
              <a:ext uri="{FF2B5EF4-FFF2-40B4-BE49-F238E27FC236}">
                <a16:creationId xmlns:a16="http://schemas.microsoft.com/office/drawing/2014/main" id="{B51D5AF6-7863-B661-3AB1-F1311C86C8F5}"/>
              </a:ext>
            </a:extLst>
          </p:cNvPr>
          <p:cNvSpPr txBox="1"/>
          <p:nvPr userDrawn="1"/>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33" name="TextBox 32">
            <a:extLst>
              <a:ext uri="{FF2B5EF4-FFF2-40B4-BE49-F238E27FC236}">
                <a16:creationId xmlns:a16="http://schemas.microsoft.com/office/drawing/2014/main" id="{D82D3770-7251-2BD5-CE0D-74578D233E7E}"/>
              </a:ext>
            </a:extLst>
          </p:cNvPr>
          <p:cNvSpPr txBox="1">
            <a:spLocks noChangeAspect="1"/>
          </p:cNvSpPr>
          <p:nvPr userDrawn="1"/>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34" name="Group 33">
            <a:extLst>
              <a:ext uri="{FF2B5EF4-FFF2-40B4-BE49-F238E27FC236}">
                <a16:creationId xmlns:a16="http://schemas.microsoft.com/office/drawing/2014/main" id="{62593DE5-A3DD-58D3-7727-C40AD299DE72}"/>
              </a:ext>
            </a:extLst>
          </p:cNvPr>
          <p:cNvGrpSpPr>
            <a:grpSpLocks noChangeAspect="1"/>
          </p:cNvGrpSpPr>
          <p:nvPr userDrawn="1"/>
        </p:nvGrpSpPr>
        <p:grpSpPr>
          <a:xfrm>
            <a:off x="1972578" y="2882912"/>
            <a:ext cx="360000" cy="360000"/>
            <a:chOff x="8108039" y="-5487"/>
            <a:chExt cx="270000" cy="270871"/>
          </a:xfrm>
        </p:grpSpPr>
        <p:sp>
          <p:nvSpPr>
            <p:cNvPr id="35" name="Pie 11">
              <a:extLst>
                <a:ext uri="{FF2B5EF4-FFF2-40B4-BE49-F238E27FC236}">
                  <a16:creationId xmlns:a16="http://schemas.microsoft.com/office/drawing/2014/main" id="{3CDDDB34-80C8-97D8-23FC-CA7D7866EE6F}"/>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36" name="Oval 35">
              <a:extLst>
                <a:ext uri="{FF2B5EF4-FFF2-40B4-BE49-F238E27FC236}">
                  <a16:creationId xmlns:a16="http://schemas.microsoft.com/office/drawing/2014/main" id="{029FC46E-0FCA-5880-7422-0084116FF75E}"/>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7" name="Donut 6">
            <a:extLst>
              <a:ext uri="{FF2B5EF4-FFF2-40B4-BE49-F238E27FC236}">
                <a16:creationId xmlns:a16="http://schemas.microsoft.com/office/drawing/2014/main" id="{DACEC5D3-6BEA-ACCB-F870-09CB2924AEB8}"/>
              </a:ext>
            </a:extLst>
          </p:cNvPr>
          <p:cNvSpPr>
            <a:spLocks noChangeAspect="1"/>
          </p:cNvSpPr>
          <p:nvPr userDrawn="1"/>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8" name="Block Arc 37">
            <a:extLst>
              <a:ext uri="{FF2B5EF4-FFF2-40B4-BE49-F238E27FC236}">
                <a16:creationId xmlns:a16="http://schemas.microsoft.com/office/drawing/2014/main" id="{CF305559-82F8-89E0-C66B-7B5AF877BED7}"/>
              </a:ext>
            </a:extLst>
          </p:cNvPr>
          <p:cNvSpPr>
            <a:spLocks noChangeAspect="1"/>
          </p:cNvSpPr>
          <p:nvPr userDrawn="1"/>
        </p:nvSpPr>
        <p:spPr>
          <a:xfrm>
            <a:off x="4656000" y="131369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9" name="TextBox 38">
            <a:extLst>
              <a:ext uri="{FF2B5EF4-FFF2-40B4-BE49-F238E27FC236}">
                <a16:creationId xmlns:a16="http://schemas.microsoft.com/office/drawing/2014/main" id="{384CB673-A109-4073-11A6-A4BDA554BBF7}"/>
              </a:ext>
            </a:extLst>
          </p:cNvPr>
          <p:cNvSpPr txBox="1"/>
          <p:nvPr userDrawn="1"/>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40" name="Group 39">
            <a:extLst>
              <a:ext uri="{FF2B5EF4-FFF2-40B4-BE49-F238E27FC236}">
                <a16:creationId xmlns:a16="http://schemas.microsoft.com/office/drawing/2014/main" id="{D86152DF-F69F-7823-4902-91924C3C668C}"/>
              </a:ext>
            </a:extLst>
          </p:cNvPr>
          <p:cNvGrpSpPr/>
          <p:nvPr userDrawn="1"/>
        </p:nvGrpSpPr>
        <p:grpSpPr>
          <a:xfrm>
            <a:off x="6021743" y="1183754"/>
            <a:ext cx="5853858" cy="4233900"/>
            <a:chOff x="2115976" y="876681"/>
            <a:chExt cx="7425427" cy="5130627"/>
          </a:xfrm>
        </p:grpSpPr>
        <p:graphicFrame>
          <p:nvGraphicFramePr>
            <p:cNvPr id="41" name="Chart 40">
              <a:extLst>
                <a:ext uri="{FF2B5EF4-FFF2-40B4-BE49-F238E27FC236}">
                  <a16:creationId xmlns:a16="http://schemas.microsoft.com/office/drawing/2014/main" id="{EBCABCC0-C4CB-83CC-102F-AB49C1FA6C8C}"/>
                </a:ext>
              </a:extLst>
            </p:cNvPr>
            <p:cNvGraphicFramePr/>
            <p:nvPr>
              <p:extLst>
                <p:ext uri="{D42A27DB-BD31-4B8C-83A1-F6EECF244321}">
                  <p14:modId xmlns:p14="http://schemas.microsoft.com/office/powerpoint/2010/main" val="2155096997"/>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5"/>
            </a:graphicData>
          </a:graphic>
        </p:graphicFrame>
        <p:sp>
          <p:nvSpPr>
            <p:cNvPr id="42" name="Oval 41">
              <a:extLst>
                <a:ext uri="{FF2B5EF4-FFF2-40B4-BE49-F238E27FC236}">
                  <a16:creationId xmlns:a16="http://schemas.microsoft.com/office/drawing/2014/main" id="{F10BB56B-F994-701D-9276-C9B2B7800C55}"/>
                </a:ext>
              </a:extLst>
            </p:cNvPr>
            <p:cNvSpPr/>
            <p:nvPr/>
          </p:nvSpPr>
          <p:spPr>
            <a:xfrm>
              <a:off x="4390349" y="1951959"/>
              <a:ext cx="2951998"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43" name="Picture 42" descr="A blue and green logo&#10;&#10;Description automatically generated">
            <a:extLst>
              <a:ext uri="{FF2B5EF4-FFF2-40B4-BE49-F238E27FC236}">
                <a16:creationId xmlns:a16="http://schemas.microsoft.com/office/drawing/2014/main" id="{E1D5CB70-5853-669C-633B-8F6D871DC114}"/>
              </a:ext>
            </a:extLst>
          </p:cNvPr>
          <p:cNvPicPr>
            <a:picLocks noChangeAspect="1"/>
          </p:cNvPicPr>
          <p:nvPr userDrawn="1"/>
        </p:nvPicPr>
        <p:blipFill>
          <a:blip r:embed="rId3"/>
          <a:stretch>
            <a:fillRect/>
          </a:stretch>
        </p:blipFill>
        <p:spPr>
          <a:xfrm>
            <a:off x="379688" y="4361659"/>
            <a:ext cx="2297228" cy="1344719"/>
          </a:xfrm>
          <a:prstGeom prst="rect">
            <a:avLst/>
          </a:prstGeom>
        </p:spPr>
      </p:pic>
      <p:sp>
        <p:nvSpPr>
          <p:cNvPr id="44" name="Rectangle 43">
            <a:extLst>
              <a:ext uri="{FF2B5EF4-FFF2-40B4-BE49-F238E27FC236}">
                <a16:creationId xmlns:a16="http://schemas.microsoft.com/office/drawing/2014/main" id="{75D24C79-EA45-CAA1-5E87-6B6F9DFFEF20}"/>
              </a:ext>
            </a:extLst>
          </p:cNvPr>
          <p:cNvSpPr/>
          <p:nvPr userDrawn="1"/>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5" name="Picture 44" descr="A white letter on a black background&#10;&#10;Description automatically generated">
            <a:extLst>
              <a:ext uri="{FF2B5EF4-FFF2-40B4-BE49-F238E27FC236}">
                <a16:creationId xmlns:a16="http://schemas.microsoft.com/office/drawing/2014/main" id="{2AFED3E6-B3E1-09AD-AF28-E2D4C0E10F16}"/>
              </a:ext>
            </a:extLst>
          </p:cNvPr>
          <p:cNvPicPr>
            <a:picLocks noChangeAspect="1"/>
          </p:cNvPicPr>
          <p:nvPr userDrawn="1"/>
        </p:nvPicPr>
        <p:blipFill>
          <a:blip r:embed="rId4"/>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34346787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5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
        <p:nvSpPr>
          <p:cNvPr id="3" name="TextBox 2">
            <a:extLst>
              <a:ext uri="{FF2B5EF4-FFF2-40B4-BE49-F238E27FC236}">
                <a16:creationId xmlns:a16="http://schemas.microsoft.com/office/drawing/2014/main" id="{090EE413-3478-A820-ADB5-D34124A36F2E}"/>
              </a:ext>
            </a:extLst>
          </p:cNvPr>
          <p:cNvSpPr txBox="1"/>
          <p:nvPr userDrawn="1"/>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4" name="Table 7">
            <a:extLst>
              <a:ext uri="{FF2B5EF4-FFF2-40B4-BE49-F238E27FC236}">
                <a16:creationId xmlns:a16="http://schemas.microsoft.com/office/drawing/2014/main" id="{4A060C5E-269E-1E38-C2A4-A2A95F13504C}"/>
              </a:ext>
            </a:extLst>
          </p:cNvPr>
          <p:cNvGraphicFramePr>
            <a:graphicFrameLocks noGrp="1"/>
          </p:cNvGraphicFramePr>
          <p:nvPr userDrawn="1">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9" name="Picture 8">
            <a:extLst>
              <a:ext uri="{FF2B5EF4-FFF2-40B4-BE49-F238E27FC236}">
                <a16:creationId xmlns:a16="http://schemas.microsoft.com/office/drawing/2014/main" id="{10A6D89B-7876-A4B8-2756-4AD1A56C5AA9}"/>
              </a:ext>
            </a:extLst>
          </p:cNvPr>
          <p:cNvPicPr>
            <a:picLocks noChangeAspect="1"/>
          </p:cNvPicPr>
          <p:nvPr userDrawn="1"/>
        </p:nvPicPr>
        <p:blipFill>
          <a:blip r:embed="rId2"/>
          <a:stretch>
            <a:fillRect/>
          </a:stretch>
        </p:blipFill>
        <p:spPr>
          <a:xfrm>
            <a:off x="686840" y="2988184"/>
            <a:ext cx="540000" cy="540000"/>
          </a:xfrm>
          <a:prstGeom prst="rect">
            <a:avLst/>
          </a:prstGeom>
        </p:spPr>
      </p:pic>
      <p:pic>
        <p:nvPicPr>
          <p:cNvPr id="13" name="Picture 12" descr="A house in the water&#10;&#10;Description automatically generated">
            <a:extLst>
              <a:ext uri="{FF2B5EF4-FFF2-40B4-BE49-F238E27FC236}">
                <a16:creationId xmlns:a16="http://schemas.microsoft.com/office/drawing/2014/main" id="{C7AC6561-E756-4C1D-91E3-486F9D19DDD1}"/>
              </a:ext>
            </a:extLst>
          </p:cNvPr>
          <p:cNvPicPr>
            <a:picLocks/>
          </p:cNvPicPr>
          <p:nvPr userDrawn="1"/>
        </p:nvPicPr>
        <p:blipFill rotWithShape="1">
          <a:blip r:embed="rId3"/>
          <a:srcRect l="9311" t="12996" r="10141" b="5383"/>
          <a:stretch/>
        </p:blipFill>
        <p:spPr>
          <a:xfrm>
            <a:off x="686840" y="3914391"/>
            <a:ext cx="540000" cy="540000"/>
          </a:xfrm>
          <a:prstGeom prst="rect">
            <a:avLst/>
          </a:prstGeom>
        </p:spPr>
      </p:pic>
      <p:pic>
        <p:nvPicPr>
          <p:cNvPr id="17" name="Graphic 16" descr="Dim (Medium Sun) outline">
            <a:extLst>
              <a:ext uri="{FF2B5EF4-FFF2-40B4-BE49-F238E27FC236}">
                <a16:creationId xmlns:a16="http://schemas.microsoft.com/office/drawing/2014/main" id="{9C2E40A3-71AA-75E8-3CFE-369F8B9D62D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21" name="Graphic 20" descr="Cloud With Lightning And Rain outline">
            <a:extLst>
              <a:ext uri="{FF2B5EF4-FFF2-40B4-BE49-F238E27FC236}">
                <a16:creationId xmlns:a16="http://schemas.microsoft.com/office/drawing/2014/main" id="{FC99F988-31DC-79A1-D0C2-E91F3AFFD6A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23" name="Graphic 22" descr="Thermometer outline">
            <a:extLst>
              <a:ext uri="{FF2B5EF4-FFF2-40B4-BE49-F238E27FC236}">
                <a16:creationId xmlns:a16="http://schemas.microsoft.com/office/drawing/2014/main" id="{F3569A09-6AAB-43A9-E25C-50260680593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27" name="Group 26">
            <a:extLst>
              <a:ext uri="{FF2B5EF4-FFF2-40B4-BE49-F238E27FC236}">
                <a16:creationId xmlns:a16="http://schemas.microsoft.com/office/drawing/2014/main" id="{D3CC441E-AA50-603A-10B0-917F2770BD99}"/>
              </a:ext>
            </a:extLst>
          </p:cNvPr>
          <p:cNvGrpSpPr/>
          <p:nvPr userDrawn="1"/>
        </p:nvGrpSpPr>
        <p:grpSpPr>
          <a:xfrm>
            <a:off x="1422860" y="4543415"/>
            <a:ext cx="576000" cy="576000"/>
            <a:chOff x="3606600" y="1799953"/>
            <a:chExt cx="576000" cy="576000"/>
          </a:xfrm>
        </p:grpSpPr>
        <p:pic>
          <p:nvPicPr>
            <p:cNvPr id="31" name="Graphic 30" descr="Cloud outline">
              <a:extLst>
                <a:ext uri="{FF2B5EF4-FFF2-40B4-BE49-F238E27FC236}">
                  <a16:creationId xmlns:a16="http://schemas.microsoft.com/office/drawing/2014/main" id="{A799CD74-4063-397F-92C1-2D40325036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3" name="TextBox 32">
              <a:extLst>
                <a:ext uri="{FF2B5EF4-FFF2-40B4-BE49-F238E27FC236}">
                  <a16:creationId xmlns:a16="http://schemas.microsoft.com/office/drawing/2014/main" id="{505E1459-355F-7BDB-41A6-361551D05BBE}"/>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37" name="Graphic 36" descr="Greek Temple outline">
            <a:extLst>
              <a:ext uri="{FF2B5EF4-FFF2-40B4-BE49-F238E27FC236}">
                <a16:creationId xmlns:a16="http://schemas.microsoft.com/office/drawing/2014/main" id="{C606479C-E239-4740-BEF2-DAB1B5562FD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38" name="Graphic 37" descr="Checklist outline">
            <a:extLst>
              <a:ext uri="{FF2B5EF4-FFF2-40B4-BE49-F238E27FC236}">
                <a16:creationId xmlns:a16="http://schemas.microsoft.com/office/drawing/2014/main" id="{31C5F1A8-FB39-7E2B-B588-4D561DD9B32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39" name="Graphic 38" descr="Supply And Demand outline">
            <a:extLst>
              <a:ext uri="{FF2B5EF4-FFF2-40B4-BE49-F238E27FC236}">
                <a16:creationId xmlns:a16="http://schemas.microsoft.com/office/drawing/2014/main" id="{2234294A-3E1E-BC2C-C28B-7CE11B99B519}"/>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41" name="Graphic 40" descr="Shopping cart outline">
            <a:extLst>
              <a:ext uri="{FF2B5EF4-FFF2-40B4-BE49-F238E27FC236}">
                <a16:creationId xmlns:a16="http://schemas.microsoft.com/office/drawing/2014/main" id="{B255D3F3-C7C3-2006-9CFE-D5286CE0568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42" name="Graphic 41" descr="Solar Panels outline">
            <a:extLst>
              <a:ext uri="{FF2B5EF4-FFF2-40B4-BE49-F238E27FC236}">
                <a16:creationId xmlns:a16="http://schemas.microsoft.com/office/drawing/2014/main" id="{791A9104-CB9C-6BAF-2F9F-33B81CFB7F3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43" name="Graphic 42" descr="Electric car outline">
            <a:extLst>
              <a:ext uri="{FF2B5EF4-FFF2-40B4-BE49-F238E27FC236}">
                <a16:creationId xmlns:a16="http://schemas.microsoft.com/office/drawing/2014/main" id="{26BFBD04-B7E6-1E88-B760-839413AFE96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45" name="Graphic 44" descr="Open hand with plant outline">
            <a:extLst>
              <a:ext uri="{FF2B5EF4-FFF2-40B4-BE49-F238E27FC236}">
                <a16:creationId xmlns:a16="http://schemas.microsoft.com/office/drawing/2014/main" id="{D0B51F40-E68D-577F-7630-C1BA228BD909}"/>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46" name="Graphic 45" descr="Lightbulb and gear outline">
            <a:extLst>
              <a:ext uri="{FF2B5EF4-FFF2-40B4-BE49-F238E27FC236}">
                <a16:creationId xmlns:a16="http://schemas.microsoft.com/office/drawing/2014/main" id="{302E4B97-217F-15BD-1490-78925BE743E3}"/>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47" name="Graphic 46" descr="Podium outline">
            <a:extLst>
              <a:ext uri="{FF2B5EF4-FFF2-40B4-BE49-F238E27FC236}">
                <a16:creationId xmlns:a16="http://schemas.microsoft.com/office/drawing/2014/main" id="{C151C74C-3BFA-E1E0-B0AA-CD79ABC84C7F}"/>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49" name="Graphic 48" descr="Scales of justice outline">
            <a:extLst>
              <a:ext uri="{FF2B5EF4-FFF2-40B4-BE49-F238E27FC236}">
                <a16:creationId xmlns:a16="http://schemas.microsoft.com/office/drawing/2014/main" id="{BBAD5399-6EE1-9C6C-A11C-75744A688EC2}"/>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50" name="TextBox 49">
            <a:extLst>
              <a:ext uri="{FF2B5EF4-FFF2-40B4-BE49-F238E27FC236}">
                <a16:creationId xmlns:a16="http://schemas.microsoft.com/office/drawing/2014/main" id="{CA05E10C-EFF6-77A7-F185-94162ED3F352}"/>
              </a:ext>
            </a:extLst>
          </p:cNvPr>
          <p:cNvSpPr txBox="1"/>
          <p:nvPr userDrawn="1"/>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51" name="TextBox 50">
            <a:extLst>
              <a:ext uri="{FF2B5EF4-FFF2-40B4-BE49-F238E27FC236}">
                <a16:creationId xmlns:a16="http://schemas.microsoft.com/office/drawing/2014/main" id="{E0759853-7F9B-829A-0974-6F620ABA7C02}"/>
              </a:ext>
            </a:extLst>
          </p:cNvPr>
          <p:cNvSpPr txBox="1"/>
          <p:nvPr userDrawn="1"/>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52" name="Table 51">
            <a:extLst>
              <a:ext uri="{FF2B5EF4-FFF2-40B4-BE49-F238E27FC236}">
                <a16:creationId xmlns:a16="http://schemas.microsoft.com/office/drawing/2014/main" id="{7B841C44-747F-E717-8165-BC3EE5FB7726}"/>
              </a:ext>
            </a:extLst>
          </p:cNvPr>
          <p:cNvGraphicFramePr>
            <a:graphicFrameLocks noGrp="1"/>
          </p:cNvGraphicFramePr>
          <p:nvPr userDrawn="1">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54" name="Group 53">
            <a:extLst>
              <a:ext uri="{FF2B5EF4-FFF2-40B4-BE49-F238E27FC236}">
                <a16:creationId xmlns:a16="http://schemas.microsoft.com/office/drawing/2014/main" id="{B433A8DE-591C-F5AF-B52E-16007E1BE592}"/>
              </a:ext>
            </a:extLst>
          </p:cNvPr>
          <p:cNvGrpSpPr/>
          <p:nvPr userDrawn="1"/>
        </p:nvGrpSpPr>
        <p:grpSpPr>
          <a:xfrm>
            <a:off x="1451955" y="3806069"/>
            <a:ext cx="576000" cy="576000"/>
            <a:chOff x="3606600" y="1799953"/>
            <a:chExt cx="576000" cy="576000"/>
          </a:xfrm>
        </p:grpSpPr>
        <p:pic>
          <p:nvPicPr>
            <p:cNvPr id="56" name="Graphic 55" descr="Cloud outline">
              <a:extLst>
                <a:ext uri="{FF2B5EF4-FFF2-40B4-BE49-F238E27FC236}">
                  <a16:creationId xmlns:a16="http://schemas.microsoft.com/office/drawing/2014/main" id="{2E9C2D05-19A5-3919-0E6E-E533AF92D1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57" name="TextBox 56">
              <a:extLst>
                <a:ext uri="{FF2B5EF4-FFF2-40B4-BE49-F238E27FC236}">
                  <a16:creationId xmlns:a16="http://schemas.microsoft.com/office/drawing/2014/main" id="{7602C80B-4642-2317-434E-C78983CD9CD1}"/>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58" name="Graphic 57" descr="Oil Rig with solid fill">
            <a:extLst>
              <a:ext uri="{FF2B5EF4-FFF2-40B4-BE49-F238E27FC236}">
                <a16:creationId xmlns:a16="http://schemas.microsoft.com/office/drawing/2014/main" id="{6AF9783C-8F51-BD2A-2EEC-43005518F317}"/>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59" name="Graphic 58" descr="Fuel with solid fill">
            <a:extLst>
              <a:ext uri="{FF2B5EF4-FFF2-40B4-BE49-F238E27FC236}">
                <a16:creationId xmlns:a16="http://schemas.microsoft.com/office/drawing/2014/main" id="{BF081C35-BE78-8ED4-C57B-67B41C306C52}"/>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60" name="Graphic 59" descr="Fuel with solid fill">
            <a:extLst>
              <a:ext uri="{FF2B5EF4-FFF2-40B4-BE49-F238E27FC236}">
                <a16:creationId xmlns:a16="http://schemas.microsoft.com/office/drawing/2014/main" id="{ABCEBC1B-438D-1FD4-3701-3B06320F5877}"/>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61" name="Graphic 60" descr="Freight with solid fill">
            <a:extLst>
              <a:ext uri="{FF2B5EF4-FFF2-40B4-BE49-F238E27FC236}">
                <a16:creationId xmlns:a16="http://schemas.microsoft.com/office/drawing/2014/main" id="{4EB416D5-C9BC-F3B9-1C4D-D88B2EED4922}"/>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62" name="Graphic 61" descr="Truck with solid fill">
            <a:extLst>
              <a:ext uri="{FF2B5EF4-FFF2-40B4-BE49-F238E27FC236}">
                <a16:creationId xmlns:a16="http://schemas.microsoft.com/office/drawing/2014/main" id="{2CF3CA5F-2E5A-A9D0-AECC-2FEC6DB44038}"/>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3" name="Graphic 62" descr="Cement truck with solid fill">
            <a:extLst>
              <a:ext uri="{FF2B5EF4-FFF2-40B4-BE49-F238E27FC236}">
                <a16:creationId xmlns:a16="http://schemas.microsoft.com/office/drawing/2014/main" id="{FDE55508-63F9-AF4C-B49C-FB176D539FCD}"/>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4" name="Graphic 63" descr="Take Off with solid fill">
            <a:extLst>
              <a:ext uri="{FF2B5EF4-FFF2-40B4-BE49-F238E27FC236}">
                <a16:creationId xmlns:a16="http://schemas.microsoft.com/office/drawing/2014/main" id="{9390C0CD-EFEB-B226-2E3F-9DB364E41DBE}"/>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65" name="Graphic 64" descr="Train with solid fill">
            <a:extLst>
              <a:ext uri="{FF2B5EF4-FFF2-40B4-BE49-F238E27FC236}">
                <a16:creationId xmlns:a16="http://schemas.microsoft.com/office/drawing/2014/main" id="{42AC4820-22F5-CC86-489B-41C5C5445707}"/>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66" name="Graphic 65" descr="Electric Tower with solid fill">
            <a:extLst>
              <a:ext uri="{FF2B5EF4-FFF2-40B4-BE49-F238E27FC236}">
                <a16:creationId xmlns:a16="http://schemas.microsoft.com/office/drawing/2014/main" id="{3EF79C2F-A3CE-EB93-CB9C-34E7F6ED242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68" name="Graphic 67" descr="Battery charging with solid fill">
            <a:extLst>
              <a:ext uri="{FF2B5EF4-FFF2-40B4-BE49-F238E27FC236}">
                <a16:creationId xmlns:a16="http://schemas.microsoft.com/office/drawing/2014/main" id="{2D18C17E-22B3-07B5-AA43-C46D1318E6E6}"/>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70" name="Graphic 69" descr="Power Plant with solid fill">
            <a:extLst>
              <a:ext uri="{FF2B5EF4-FFF2-40B4-BE49-F238E27FC236}">
                <a16:creationId xmlns:a16="http://schemas.microsoft.com/office/drawing/2014/main" id="{8BBDD131-9A25-7C25-053D-F7E9F1D0FD36}"/>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72" name="Graphic 71" descr="Solar Panels with solid fill">
            <a:extLst>
              <a:ext uri="{FF2B5EF4-FFF2-40B4-BE49-F238E27FC236}">
                <a16:creationId xmlns:a16="http://schemas.microsoft.com/office/drawing/2014/main" id="{AC214BCF-224E-AC6F-C69D-1CAE44C97B2E}"/>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73" name="Graphic 72" descr="Wind Turbines with solid fill">
            <a:extLst>
              <a:ext uri="{FF2B5EF4-FFF2-40B4-BE49-F238E27FC236}">
                <a16:creationId xmlns:a16="http://schemas.microsoft.com/office/drawing/2014/main" id="{B016E654-2E0E-05DC-B28A-0FFA065728A7}"/>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74" name="Graphic 73" descr="Plugged Unplugged with solid fill">
            <a:extLst>
              <a:ext uri="{FF2B5EF4-FFF2-40B4-BE49-F238E27FC236}">
                <a16:creationId xmlns:a16="http://schemas.microsoft.com/office/drawing/2014/main" id="{3FDA2582-00A0-F2DD-703E-6BE127BAA0FF}"/>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75" name="Graphic 74" descr="Factory with solid fill">
            <a:extLst>
              <a:ext uri="{FF2B5EF4-FFF2-40B4-BE49-F238E27FC236}">
                <a16:creationId xmlns:a16="http://schemas.microsoft.com/office/drawing/2014/main" id="{A88FBAC4-E17B-4989-B54B-A20CE6EE815E}"/>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76" name="Graphic 75" descr="Robot Hand with solid fill">
            <a:extLst>
              <a:ext uri="{FF2B5EF4-FFF2-40B4-BE49-F238E27FC236}">
                <a16:creationId xmlns:a16="http://schemas.microsoft.com/office/drawing/2014/main" id="{46DFE68A-2BED-41E7-9864-E44227006D05}"/>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77" name="Graphic 76" descr="City with solid fill">
            <a:extLst>
              <a:ext uri="{FF2B5EF4-FFF2-40B4-BE49-F238E27FC236}">
                <a16:creationId xmlns:a16="http://schemas.microsoft.com/office/drawing/2014/main" id="{5628D2A0-5E86-6469-E7E5-02FEB2D942B6}"/>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79" name="Graphic 78" descr="Building with solid fill">
            <a:extLst>
              <a:ext uri="{FF2B5EF4-FFF2-40B4-BE49-F238E27FC236}">
                <a16:creationId xmlns:a16="http://schemas.microsoft.com/office/drawing/2014/main" id="{43C033FB-530E-65D4-390A-F20D847A6746}"/>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81" name="Graphic 80" descr="House with solid fill">
            <a:extLst>
              <a:ext uri="{FF2B5EF4-FFF2-40B4-BE49-F238E27FC236}">
                <a16:creationId xmlns:a16="http://schemas.microsoft.com/office/drawing/2014/main" id="{92CAC88D-1732-6815-C334-DE0F1CE261F4}"/>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82" name="Graphic 81" descr="Crane with solid fill">
            <a:extLst>
              <a:ext uri="{FF2B5EF4-FFF2-40B4-BE49-F238E27FC236}">
                <a16:creationId xmlns:a16="http://schemas.microsoft.com/office/drawing/2014/main" id="{CCD685BF-34C3-8BCD-5633-27FEA5C54B8E}"/>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83" name="Graphic 82" descr="Warehouse with solid fill">
            <a:extLst>
              <a:ext uri="{FF2B5EF4-FFF2-40B4-BE49-F238E27FC236}">
                <a16:creationId xmlns:a16="http://schemas.microsoft.com/office/drawing/2014/main" id="{BC40996C-B9DA-04B4-4012-BE52606421FC}"/>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84" name="TextBox 83">
            <a:extLst>
              <a:ext uri="{FF2B5EF4-FFF2-40B4-BE49-F238E27FC236}">
                <a16:creationId xmlns:a16="http://schemas.microsoft.com/office/drawing/2014/main" id="{1B88BFA5-44D7-AAF4-DE06-58004BE8C1F7}"/>
              </a:ext>
            </a:extLst>
          </p:cNvPr>
          <p:cNvSpPr txBox="1"/>
          <p:nvPr userDrawn="1"/>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85" name="TextBox 84">
            <a:extLst>
              <a:ext uri="{FF2B5EF4-FFF2-40B4-BE49-F238E27FC236}">
                <a16:creationId xmlns:a16="http://schemas.microsoft.com/office/drawing/2014/main" id="{C00F7A59-57F2-C2F9-E068-D3A647F322C9}"/>
              </a:ext>
            </a:extLst>
          </p:cNvPr>
          <p:cNvSpPr txBox="1"/>
          <p:nvPr userDrawn="1"/>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86" name="TextBox 85">
            <a:extLst>
              <a:ext uri="{FF2B5EF4-FFF2-40B4-BE49-F238E27FC236}">
                <a16:creationId xmlns:a16="http://schemas.microsoft.com/office/drawing/2014/main" id="{A70F6F69-662E-7C25-53B4-3215C43D43E5}"/>
              </a:ext>
            </a:extLst>
          </p:cNvPr>
          <p:cNvSpPr txBox="1"/>
          <p:nvPr userDrawn="1"/>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87" name="TextBox 86">
            <a:extLst>
              <a:ext uri="{FF2B5EF4-FFF2-40B4-BE49-F238E27FC236}">
                <a16:creationId xmlns:a16="http://schemas.microsoft.com/office/drawing/2014/main" id="{52F86A33-61E9-9F1E-B07E-409AE688E40F}"/>
              </a:ext>
            </a:extLst>
          </p:cNvPr>
          <p:cNvSpPr txBox="1"/>
          <p:nvPr userDrawn="1"/>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88" name="TextBox 87">
            <a:extLst>
              <a:ext uri="{FF2B5EF4-FFF2-40B4-BE49-F238E27FC236}">
                <a16:creationId xmlns:a16="http://schemas.microsoft.com/office/drawing/2014/main" id="{D1DF3C21-736D-324D-6ABB-F2CA790E0308}"/>
              </a:ext>
            </a:extLst>
          </p:cNvPr>
          <p:cNvSpPr txBox="1"/>
          <p:nvPr userDrawn="1"/>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89" name="TextBox 88">
            <a:extLst>
              <a:ext uri="{FF2B5EF4-FFF2-40B4-BE49-F238E27FC236}">
                <a16:creationId xmlns:a16="http://schemas.microsoft.com/office/drawing/2014/main" id="{5615DE5D-96F1-6F13-D6D2-3E8A0EF3029E}"/>
              </a:ext>
            </a:extLst>
          </p:cNvPr>
          <p:cNvSpPr txBox="1"/>
          <p:nvPr userDrawn="1"/>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90" name="TextBox 89">
            <a:extLst>
              <a:ext uri="{FF2B5EF4-FFF2-40B4-BE49-F238E27FC236}">
                <a16:creationId xmlns:a16="http://schemas.microsoft.com/office/drawing/2014/main" id="{05DDAD45-99B3-B33D-4CF4-AE088DEB8100}"/>
              </a:ext>
            </a:extLst>
          </p:cNvPr>
          <p:cNvSpPr txBox="1"/>
          <p:nvPr userDrawn="1"/>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91" name="TextBox 90">
            <a:extLst>
              <a:ext uri="{FF2B5EF4-FFF2-40B4-BE49-F238E27FC236}">
                <a16:creationId xmlns:a16="http://schemas.microsoft.com/office/drawing/2014/main" id="{246868BC-1510-BEC3-82D7-6482668A6F26}"/>
              </a:ext>
            </a:extLst>
          </p:cNvPr>
          <p:cNvSpPr txBox="1"/>
          <p:nvPr userDrawn="1"/>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92" name="TextBox 91">
            <a:extLst>
              <a:ext uri="{FF2B5EF4-FFF2-40B4-BE49-F238E27FC236}">
                <a16:creationId xmlns:a16="http://schemas.microsoft.com/office/drawing/2014/main" id="{3A1BA29A-E797-3E98-C5A2-5D4EFE73F54B}"/>
              </a:ext>
            </a:extLst>
          </p:cNvPr>
          <p:cNvSpPr txBox="1"/>
          <p:nvPr userDrawn="1"/>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93" name="TextBox 92">
            <a:extLst>
              <a:ext uri="{FF2B5EF4-FFF2-40B4-BE49-F238E27FC236}">
                <a16:creationId xmlns:a16="http://schemas.microsoft.com/office/drawing/2014/main" id="{7E20EB2C-476F-1B7A-FEC9-8C68918C2451}"/>
              </a:ext>
            </a:extLst>
          </p:cNvPr>
          <p:cNvSpPr txBox="1"/>
          <p:nvPr userDrawn="1"/>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94" name="TextBox 93">
            <a:extLst>
              <a:ext uri="{FF2B5EF4-FFF2-40B4-BE49-F238E27FC236}">
                <a16:creationId xmlns:a16="http://schemas.microsoft.com/office/drawing/2014/main" id="{39981242-23AF-EB06-9807-98773282B18A}"/>
              </a:ext>
            </a:extLst>
          </p:cNvPr>
          <p:cNvSpPr txBox="1"/>
          <p:nvPr userDrawn="1"/>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95" name="TextBox 94">
            <a:extLst>
              <a:ext uri="{FF2B5EF4-FFF2-40B4-BE49-F238E27FC236}">
                <a16:creationId xmlns:a16="http://schemas.microsoft.com/office/drawing/2014/main" id="{44AF8867-F90C-C2F0-11C6-9CA2BBD5982D}"/>
              </a:ext>
            </a:extLst>
          </p:cNvPr>
          <p:cNvSpPr txBox="1"/>
          <p:nvPr userDrawn="1"/>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96" name="TextBox 95">
            <a:extLst>
              <a:ext uri="{FF2B5EF4-FFF2-40B4-BE49-F238E27FC236}">
                <a16:creationId xmlns:a16="http://schemas.microsoft.com/office/drawing/2014/main" id="{C589AE31-7161-75EE-6D2E-0E4890F4CD88}"/>
              </a:ext>
            </a:extLst>
          </p:cNvPr>
          <p:cNvSpPr txBox="1"/>
          <p:nvPr userDrawn="1"/>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97" name="TextBox 96">
            <a:extLst>
              <a:ext uri="{FF2B5EF4-FFF2-40B4-BE49-F238E27FC236}">
                <a16:creationId xmlns:a16="http://schemas.microsoft.com/office/drawing/2014/main" id="{44B30DA9-145C-F14C-8411-02624654CABD}"/>
              </a:ext>
            </a:extLst>
          </p:cNvPr>
          <p:cNvSpPr txBox="1"/>
          <p:nvPr userDrawn="1"/>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98" name="TextBox 97">
            <a:extLst>
              <a:ext uri="{FF2B5EF4-FFF2-40B4-BE49-F238E27FC236}">
                <a16:creationId xmlns:a16="http://schemas.microsoft.com/office/drawing/2014/main" id="{4FA11ECD-AFD9-0115-177F-D89A2F450632}"/>
              </a:ext>
            </a:extLst>
          </p:cNvPr>
          <p:cNvSpPr txBox="1"/>
          <p:nvPr userDrawn="1"/>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99" name="TextBox 98">
            <a:extLst>
              <a:ext uri="{FF2B5EF4-FFF2-40B4-BE49-F238E27FC236}">
                <a16:creationId xmlns:a16="http://schemas.microsoft.com/office/drawing/2014/main" id="{18912C88-CAB4-60FC-1BA9-CF09361AFFE5}"/>
              </a:ext>
            </a:extLst>
          </p:cNvPr>
          <p:cNvSpPr txBox="1"/>
          <p:nvPr userDrawn="1"/>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00" name="Graphic 99" descr="Electric car with solid fill">
            <a:extLst>
              <a:ext uri="{FF2B5EF4-FFF2-40B4-BE49-F238E27FC236}">
                <a16:creationId xmlns:a16="http://schemas.microsoft.com/office/drawing/2014/main" id="{D0AA6F06-7889-BB86-1231-FD0E6B3059E4}"/>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01" name="Group 100">
            <a:extLst>
              <a:ext uri="{FF2B5EF4-FFF2-40B4-BE49-F238E27FC236}">
                <a16:creationId xmlns:a16="http://schemas.microsoft.com/office/drawing/2014/main" id="{C4D53C38-92E1-5694-2F96-52AF40AA480F}"/>
              </a:ext>
            </a:extLst>
          </p:cNvPr>
          <p:cNvGrpSpPr>
            <a:grpSpLocks noChangeAspect="1"/>
          </p:cNvGrpSpPr>
          <p:nvPr userDrawn="1"/>
        </p:nvGrpSpPr>
        <p:grpSpPr>
          <a:xfrm>
            <a:off x="9186079" y="5231226"/>
            <a:ext cx="601664" cy="540000"/>
            <a:chOff x="7635318" y="3388259"/>
            <a:chExt cx="1040349" cy="933725"/>
          </a:xfrm>
        </p:grpSpPr>
        <p:pic>
          <p:nvPicPr>
            <p:cNvPr id="102" name="Graphic 101" descr="Electric car with solid fill">
              <a:extLst>
                <a:ext uri="{FF2B5EF4-FFF2-40B4-BE49-F238E27FC236}">
                  <a16:creationId xmlns:a16="http://schemas.microsoft.com/office/drawing/2014/main" id="{B7CDB6BF-E4EA-BC37-ACC6-6774023FC49E}"/>
                </a:ext>
              </a:extLst>
            </p:cNvPr>
            <p:cNvPicPr>
              <a:picLocks noChangeAspect="1"/>
            </p:cNvPicPr>
            <p:nvPr userDrawn="1"/>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04" name="Graphic 103" descr="Truck with solid fill">
              <a:extLst>
                <a:ext uri="{FF2B5EF4-FFF2-40B4-BE49-F238E27FC236}">
                  <a16:creationId xmlns:a16="http://schemas.microsoft.com/office/drawing/2014/main" id="{42C0DC83-6CE8-F3A8-9378-C87D4F95FD18}"/>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06" name="TextBox 105">
            <a:extLst>
              <a:ext uri="{FF2B5EF4-FFF2-40B4-BE49-F238E27FC236}">
                <a16:creationId xmlns:a16="http://schemas.microsoft.com/office/drawing/2014/main" id="{057F0381-4471-E98E-6595-B4EA7032A994}"/>
              </a:ext>
            </a:extLst>
          </p:cNvPr>
          <p:cNvSpPr txBox="1"/>
          <p:nvPr userDrawn="1"/>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08" name="TextBox 107">
            <a:extLst>
              <a:ext uri="{FF2B5EF4-FFF2-40B4-BE49-F238E27FC236}">
                <a16:creationId xmlns:a16="http://schemas.microsoft.com/office/drawing/2014/main" id="{58D66F01-29A2-D7C7-B662-DFF642885598}"/>
              </a:ext>
            </a:extLst>
          </p:cNvPr>
          <p:cNvSpPr txBox="1"/>
          <p:nvPr userDrawn="1"/>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10" name="TextBox 109">
            <a:extLst>
              <a:ext uri="{FF2B5EF4-FFF2-40B4-BE49-F238E27FC236}">
                <a16:creationId xmlns:a16="http://schemas.microsoft.com/office/drawing/2014/main" id="{7985D3E3-3AFC-AF59-AA54-6A6BD06F5FD8}"/>
              </a:ext>
            </a:extLst>
          </p:cNvPr>
          <p:cNvSpPr txBox="1"/>
          <p:nvPr userDrawn="1"/>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12" name="TextBox 111">
            <a:extLst>
              <a:ext uri="{FF2B5EF4-FFF2-40B4-BE49-F238E27FC236}">
                <a16:creationId xmlns:a16="http://schemas.microsoft.com/office/drawing/2014/main" id="{2C67ACF3-DED2-C70D-5B17-7993BADD85B5}"/>
              </a:ext>
            </a:extLst>
          </p:cNvPr>
          <p:cNvSpPr txBox="1"/>
          <p:nvPr userDrawn="1"/>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14" name="TextBox 113">
            <a:extLst>
              <a:ext uri="{FF2B5EF4-FFF2-40B4-BE49-F238E27FC236}">
                <a16:creationId xmlns:a16="http://schemas.microsoft.com/office/drawing/2014/main" id="{7CB10DFE-A9F4-899B-2167-512F2C9A7C27}"/>
              </a:ext>
            </a:extLst>
          </p:cNvPr>
          <p:cNvSpPr txBox="1"/>
          <p:nvPr userDrawn="1"/>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16" name="TextBox 115">
            <a:extLst>
              <a:ext uri="{FF2B5EF4-FFF2-40B4-BE49-F238E27FC236}">
                <a16:creationId xmlns:a16="http://schemas.microsoft.com/office/drawing/2014/main" id="{1BC471DC-726E-8229-ADE0-EF59852B6623}"/>
              </a:ext>
            </a:extLst>
          </p:cNvPr>
          <p:cNvSpPr txBox="1"/>
          <p:nvPr userDrawn="1"/>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18" name="Graphic 117" descr="Renewable Energy with solid fill">
            <a:extLst>
              <a:ext uri="{FF2B5EF4-FFF2-40B4-BE49-F238E27FC236}">
                <a16:creationId xmlns:a16="http://schemas.microsoft.com/office/drawing/2014/main" id="{B7F96B30-D7F7-671F-56F7-AD606F4C56BB}"/>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20" name="TextBox 119">
            <a:extLst>
              <a:ext uri="{FF2B5EF4-FFF2-40B4-BE49-F238E27FC236}">
                <a16:creationId xmlns:a16="http://schemas.microsoft.com/office/drawing/2014/main" id="{937B1F65-886A-3FC5-F1E6-166C8FD356FB}"/>
              </a:ext>
            </a:extLst>
          </p:cNvPr>
          <p:cNvSpPr txBox="1"/>
          <p:nvPr userDrawn="1"/>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22" name="Group 121">
            <a:extLst>
              <a:ext uri="{FF2B5EF4-FFF2-40B4-BE49-F238E27FC236}">
                <a16:creationId xmlns:a16="http://schemas.microsoft.com/office/drawing/2014/main" id="{722CE152-FF19-6496-38BE-4AAA21F14DA6}"/>
              </a:ext>
            </a:extLst>
          </p:cNvPr>
          <p:cNvGrpSpPr/>
          <p:nvPr userDrawn="1"/>
        </p:nvGrpSpPr>
        <p:grpSpPr>
          <a:xfrm>
            <a:off x="331021" y="852043"/>
            <a:ext cx="5330980" cy="540000"/>
            <a:chOff x="1951463" y="403621"/>
            <a:chExt cx="5330980" cy="540000"/>
          </a:xfrm>
        </p:grpSpPr>
        <p:sp>
          <p:nvSpPr>
            <p:cNvPr id="124" name="Rectangle 123">
              <a:extLst>
                <a:ext uri="{FF2B5EF4-FFF2-40B4-BE49-F238E27FC236}">
                  <a16:creationId xmlns:a16="http://schemas.microsoft.com/office/drawing/2014/main" id="{F4B3D550-E29E-7754-B602-B98C8E085EE4}"/>
                </a:ext>
              </a:extLst>
            </p:cNvPr>
            <p:cNvSpPr/>
            <p:nvPr userDrawn="1"/>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5" name="Graphic 124" descr="Car with solid fill">
              <a:extLst>
                <a:ext uri="{FF2B5EF4-FFF2-40B4-BE49-F238E27FC236}">
                  <a16:creationId xmlns:a16="http://schemas.microsoft.com/office/drawing/2014/main" id="{278DB478-8367-65B0-D5F4-5AAD19EB9EA6}"/>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26" name="Graphic 125" descr="Car outline">
              <a:extLst>
                <a:ext uri="{FF2B5EF4-FFF2-40B4-BE49-F238E27FC236}">
                  <a16:creationId xmlns:a16="http://schemas.microsoft.com/office/drawing/2014/main" id="{FCA57564-DEC4-10F1-6607-A1B109DEE847}"/>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27" name="TextBox 126">
              <a:extLst>
                <a:ext uri="{FF2B5EF4-FFF2-40B4-BE49-F238E27FC236}">
                  <a16:creationId xmlns:a16="http://schemas.microsoft.com/office/drawing/2014/main" id="{F37C7C15-0493-F226-B984-438D4D0704AB}"/>
                </a:ext>
              </a:extLst>
            </p:cNvPr>
            <p:cNvSpPr txBox="1"/>
            <p:nvPr userDrawn="1"/>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28" name="TextBox 127">
              <a:extLst>
                <a:ext uri="{FF2B5EF4-FFF2-40B4-BE49-F238E27FC236}">
                  <a16:creationId xmlns:a16="http://schemas.microsoft.com/office/drawing/2014/main" id="{AAE83D99-1374-8D18-5796-8C68914AAB4B}"/>
                </a:ext>
              </a:extLst>
            </p:cNvPr>
            <p:cNvSpPr txBox="1"/>
            <p:nvPr userDrawn="1"/>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29" name="TextBox 128">
            <a:extLst>
              <a:ext uri="{FF2B5EF4-FFF2-40B4-BE49-F238E27FC236}">
                <a16:creationId xmlns:a16="http://schemas.microsoft.com/office/drawing/2014/main" id="{A99CA8E7-8883-028D-154B-945F1A97E5C8}"/>
              </a:ext>
            </a:extLst>
          </p:cNvPr>
          <p:cNvSpPr txBox="1"/>
          <p:nvPr userDrawn="1"/>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30" name="Table 129">
            <a:extLst>
              <a:ext uri="{FF2B5EF4-FFF2-40B4-BE49-F238E27FC236}">
                <a16:creationId xmlns:a16="http://schemas.microsoft.com/office/drawing/2014/main" id="{4CFC4AB0-ABE7-6806-441D-271C69B97DF8}"/>
              </a:ext>
            </a:extLst>
          </p:cNvPr>
          <p:cNvGraphicFramePr>
            <a:graphicFrameLocks noGrp="1"/>
          </p:cNvGraphicFramePr>
          <p:nvPr userDrawn="1">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44" name="Graphic 143" descr="Factory outline">
            <a:extLst>
              <a:ext uri="{FF2B5EF4-FFF2-40B4-BE49-F238E27FC236}">
                <a16:creationId xmlns:a16="http://schemas.microsoft.com/office/drawing/2014/main" id="{F012EFE6-C65B-4C7E-6604-33DE6B1D6558}"/>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59" name="Graphic 158" descr="Truck outline">
            <a:extLst>
              <a:ext uri="{FF2B5EF4-FFF2-40B4-BE49-F238E27FC236}">
                <a16:creationId xmlns:a16="http://schemas.microsoft.com/office/drawing/2014/main" id="{7761933D-C92B-E3B8-38D8-C82E8BE0477A}"/>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0" name="Graphic 169" descr="Crops with solid fill">
            <a:extLst>
              <a:ext uri="{FF2B5EF4-FFF2-40B4-BE49-F238E27FC236}">
                <a16:creationId xmlns:a16="http://schemas.microsoft.com/office/drawing/2014/main" id="{3CA90115-648F-4BE0-BE85-DFCFA779C907}"/>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2" name="Graphic 171" descr="Forest scene with solid fill">
            <a:extLst>
              <a:ext uri="{FF2B5EF4-FFF2-40B4-BE49-F238E27FC236}">
                <a16:creationId xmlns:a16="http://schemas.microsoft.com/office/drawing/2014/main" id="{09C9BA1F-BC0D-5F56-C443-869CC4DF6398}"/>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4" name="Graphic 173" descr="Cow with solid fill">
            <a:extLst>
              <a:ext uri="{FF2B5EF4-FFF2-40B4-BE49-F238E27FC236}">
                <a16:creationId xmlns:a16="http://schemas.microsoft.com/office/drawing/2014/main" id="{D5BBCC8B-3A6A-38B3-14E9-2DC8D633D108}"/>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76" name="Graphic 175" descr="Burger and drink with solid fill">
            <a:extLst>
              <a:ext uri="{FF2B5EF4-FFF2-40B4-BE49-F238E27FC236}">
                <a16:creationId xmlns:a16="http://schemas.microsoft.com/office/drawing/2014/main" id="{A66728EE-B479-5E05-2975-66CA63F2B9DC}"/>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78" name="Graphic 177" descr="Inventory with solid fill">
            <a:extLst>
              <a:ext uri="{FF2B5EF4-FFF2-40B4-BE49-F238E27FC236}">
                <a16:creationId xmlns:a16="http://schemas.microsoft.com/office/drawing/2014/main" id="{1DCC1B0D-4739-A199-1737-8A14FF6EACD0}"/>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0" name="Graphic 179" descr="Smart Phone with solid fill">
            <a:extLst>
              <a:ext uri="{FF2B5EF4-FFF2-40B4-BE49-F238E27FC236}">
                <a16:creationId xmlns:a16="http://schemas.microsoft.com/office/drawing/2014/main" id="{2803CBF8-EA5F-07F0-0B8A-F0A6F622DB2B}"/>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2" name="TextBox 181">
            <a:extLst>
              <a:ext uri="{FF2B5EF4-FFF2-40B4-BE49-F238E27FC236}">
                <a16:creationId xmlns:a16="http://schemas.microsoft.com/office/drawing/2014/main" id="{5BC72FA2-B21F-21E6-91D8-C68E9B92BB62}"/>
              </a:ext>
            </a:extLst>
          </p:cNvPr>
          <p:cNvSpPr txBox="1"/>
          <p:nvPr userDrawn="1"/>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4" name="TextBox 183">
            <a:extLst>
              <a:ext uri="{FF2B5EF4-FFF2-40B4-BE49-F238E27FC236}">
                <a16:creationId xmlns:a16="http://schemas.microsoft.com/office/drawing/2014/main" id="{9326918B-AD86-DBC8-328E-BCDDDBCF902E}"/>
              </a:ext>
            </a:extLst>
          </p:cNvPr>
          <p:cNvSpPr txBox="1"/>
          <p:nvPr userDrawn="1"/>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86" name="TextBox 185">
            <a:extLst>
              <a:ext uri="{FF2B5EF4-FFF2-40B4-BE49-F238E27FC236}">
                <a16:creationId xmlns:a16="http://schemas.microsoft.com/office/drawing/2014/main" id="{89C49636-0D10-DBD1-93C5-A40859087EB1}"/>
              </a:ext>
            </a:extLst>
          </p:cNvPr>
          <p:cNvSpPr txBox="1"/>
          <p:nvPr userDrawn="1"/>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87" name="Graphic 186" descr="Classroom outline">
            <a:extLst>
              <a:ext uri="{FF2B5EF4-FFF2-40B4-BE49-F238E27FC236}">
                <a16:creationId xmlns:a16="http://schemas.microsoft.com/office/drawing/2014/main" id="{6F3E19CF-5B01-B113-9995-2E0EC48FED21}"/>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191" name="Group 190">
            <a:extLst>
              <a:ext uri="{FF2B5EF4-FFF2-40B4-BE49-F238E27FC236}">
                <a16:creationId xmlns:a16="http://schemas.microsoft.com/office/drawing/2014/main" id="{B59B3B2B-D3C7-97BD-CC22-EB752E35AE5E}"/>
              </a:ext>
            </a:extLst>
          </p:cNvPr>
          <p:cNvGrpSpPr/>
          <p:nvPr userDrawn="1"/>
        </p:nvGrpSpPr>
        <p:grpSpPr>
          <a:xfrm>
            <a:off x="6035064" y="3024663"/>
            <a:ext cx="604966" cy="440924"/>
            <a:chOff x="5276347" y="2226264"/>
            <a:chExt cx="604966" cy="440924"/>
          </a:xfrm>
        </p:grpSpPr>
        <p:pic>
          <p:nvPicPr>
            <p:cNvPr id="193" name="Graphic 192" descr="Office worker male outline">
              <a:extLst>
                <a:ext uri="{FF2B5EF4-FFF2-40B4-BE49-F238E27FC236}">
                  <a16:creationId xmlns:a16="http://schemas.microsoft.com/office/drawing/2014/main" id="{7DFB1BDC-A505-8FE9-FE51-45B3DB1FA194}"/>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5" name="Graphic 194" descr="Office worker female outline">
              <a:extLst>
                <a:ext uri="{FF2B5EF4-FFF2-40B4-BE49-F238E27FC236}">
                  <a16:creationId xmlns:a16="http://schemas.microsoft.com/office/drawing/2014/main" id="{B72799DF-35E8-8109-2A32-99D827478CC8}"/>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197" name="Graphic 196" descr="Handshake outline">
            <a:extLst>
              <a:ext uri="{FF2B5EF4-FFF2-40B4-BE49-F238E27FC236}">
                <a16:creationId xmlns:a16="http://schemas.microsoft.com/office/drawing/2014/main" id="{BC6A403D-665B-B800-8A41-326E02FFA467}"/>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198" name="Graphic 197" descr="Run outline">
            <a:extLst>
              <a:ext uri="{FF2B5EF4-FFF2-40B4-BE49-F238E27FC236}">
                <a16:creationId xmlns:a16="http://schemas.microsoft.com/office/drawing/2014/main" id="{34DA3086-D7A9-7566-E74B-D09C8818DEF8}"/>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199" name="Graphic 198" descr="Crawl outline">
            <a:extLst>
              <a:ext uri="{FF2B5EF4-FFF2-40B4-BE49-F238E27FC236}">
                <a16:creationId xmlns:a16="http://schemas.microsoft.com/office/drawing/2014/main" id="{290933FB-9988-31DB-2656-EADC234BED3A}"/>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1" name="Graphic 200" descr="Walk outline">
            <a:extLst>
              <a:ext uri="{FF2B5EF4-FFF2-40B4-BE49-F238E27FC236}">
                <a16:creationId xmlns:a16="http://schemas.microsoft.com/office/drawing/2014/main" id="{CEF74E28-9CFF-615F-DBFF-3CE559CB0CF2}"/>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03" name="Graphic 202" descr="Hierarchy outline">
            <a:extLst>
              <a:ext uri="{FF2B5EF4-FFF2-40B4-BE49-F238E27FC236}">
                <a16:creationId xmlns:a16="http://schemas.microsoft.com/office/drawing/2014/main" id="{EA9A11AF-5A55-5D92-C4A2-D1DDCD323931}"/>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05" name="Graphic 204" descr="Workflow outline">
            <a:extLst>
              <a:ext uri="{FF2B5EF4-FFF2-40B4-BE49-F238E27FC236}">
                <a16:creationId xmlns:a16="http://schemas.microsoft.com/office/drawing/2014/main" id="{28AF107E-7D7B-D5F2-B7B8-F5A0B6329248}"/>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07" name="Graphic 206" descr="Bar graph with upward trend outline">
            <a:extLst>
              <a:ext uri="{FF2B5EF4-FFF2-40B4-BE49-F238E27FC236}">
                <a16:creationId xmlns:a16="http://schemas.microsoft.com/office/drawing/2014/main" id="{26866980-B06A-E230-4E38-79DC481BDF8E}"/>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08" name="Graphic 207" descr="Receipt outline">
            <a:extLst>
              <a:ext uri="{FF2B5EF4-FFF2-40B4-BE49-F238E27FC236}">
                <a16:creationId xmlns:a16="http://schemas.microsoft.com/office/drawing/2014/main" id="{30B23006-81EC-DBC1-E502-9591EB2E2038}"/>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09" name="Graphic 208" descr="Group of people outline">
            <a:extLst>
              <a:ext uri="{FF2B5EF4-FFF2-40B4-BE49-F238E27FC236}">
                <a16:creationId xmlns:a16="http://schemas.microsoft.com/office/drawing/2014/main" id="{9EEDACAE-BCD3-C5FF-5596-CDB54B6DC6B7}"/>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10" name="Graphic 209" descr="Pie chart outline">
            <a:extLst>
              <a:ext uri="{FF2B5EF4-FFF2-40B4-BE49-F238E27FC236}">
                <a16:creationId xmlns:a16="http://schemas.microsoft.com/office/drawing/2014/main" id="{1C9169B3-E316-9A54-91F0-11543E62D8F4}"/>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11" name="Graphic 210" descr="Medal outline">
            <a:extLst>
              <a:ext uri="{FF2B5EF4-FFF2-40B4-BE49-F238E27FC236}">
                <a16:creationId xmlns:a16="http://schemas.microsoft.com/office/drawing/2014/main" id="{0565391B-03BF-6495-C67D-7FD0A7155723}"/>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13" name="Graphic 212" descr="Target outline">
            <a:extLst>
              <a:ext uri="{FF2B5EF4-FFF2-40B4-BE49-F238E27FC236}">
                <a16:creationId xmlns:a16="http://schemas.microsoft.com/office/drawing/2014/main" id="{4F3B0B97-554E-5C81-85F1-14009DBE5B74}"/>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15" name="Graphic 214" descr="Lights On outline">
            <a:extLst>
              <a:ext uri="{FF2B5EF4-FFF2-40B4-BE49-F238E27FC236}">
                <a16:creationId xmlns:a16="http://schemas.microsoft.com/office/drawing/2014/main" id="{594AAB74-6C0E-8002-2441-9373B3BE4B20}"/>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16" name="Graphic 215" descr="Meeting outline">
            <a:extLst>
              <a:ext uri="{FF2B5EF4-FFF2-40B4-BE49-F238E27FC236}">
                <a16:creationId xmlns:a16="http://schemas.microsoft.com/office/drawing/2014/main" id="{FF85C17A-CB9B-6286-034F-4416DFFDFF69}"/>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17" name="Graphic 216" descr="Greek Temple outline">
            <a:extLst>
              <a:ext uri="{FF2B5EF4-FFF2-40B4-BE49-F238E27FC236}">
                <a16:creationId xmlns:a16="http://schemas.microsoft.com/office/drawing/2014/main" id="{7177EB5C-5B92-4BF9-D84D-DA276AA1E27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18" name="Graphic 217" descr="Money outline">
            <a:extLst>
              <a:ext uri="{FF2B5EF4-FFF2-40B4-BE49-F238E27FC236}">
                <a16:creationId xmlns:a16="http://schemas.microsoft.com/office/drawing/2014/main" id="{2A2ADEED-CD3F-4A2C-DCEA-FDDEEBBD370D}"/>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19" name="TextBox 218">
            <a:extLst>
              <a:ext uri="{FF2B5EF4-FFF2-40B4-BE49-F238E27FC236}">
                <a16:creationId xmlns:a16="http://schemas.microsoft.com/office/drawing/2014/main" id="{D87183F6-B098-87C6-5495-E6C6ED95B794}"/>
              </a:ext>
            </a:extLst>
          </p:cNvPr>
          <p:cNvSpPr txBox="1"/>
          <p:nvPr userDrawn="1"/>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21" name="TextBox 220">
            <a:extLst>
              <a:ext uri="{FF2B5EF4-FFF2-40B4-BE49-F238E27FC236}">
                <a16:creationId xmlns:a16="http://schemas.microsoft.com/office/drawing/2014/main" id="{895D92E5-5BF7-AC69-44B2-8366646E78D5}"/>
              </a:ext>
            </a:extLst>
          </p:cNvPr>
          <p:cNvSpPr txBox="1"/>
          <p:nvPr userDrawn="1"/>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23" name="TextBox 222">
            <a:extLst>
              <a:ext uri="{FF2B5EF4-FFF2-40B4-BE49-F238E27FC236}">
                <a16:creationId xmlns:a16="http://schemas.microsoft.com/office/drawing/2014/main" id="{9BA5077D-CBFA-3AB4-8301-B71BD6ACCF9D}"/>
              </a:ext>
            </a:extLst>
          </p:cNvPr>
          <p:cNvSpPr txBox="1"/>
          <p:nvPr userDrawn="1"/>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25" name="TextBox 224">
            <a:extLst>
              <a:ext uri="{FF2B5EF4-FFF2-40B4-BE49-F238E27FC236}">
                <a16:creationId xmlns:a16="http://schemas.microsoft.com/office/drawing/2014/main" id="{1D819A8D-538D-242E-29B1-012FCD1C7D82}"/>
              </a:ext>
            </a:extLst>
          </p:cNvPr>
          <p:cNvSpPr txBox="1"/>
          <p:nvPr userDrawn="1"/>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27" name="TextBox 226">
            <a:extLst>
              <a:ext uri="{FF2B5EF4-FFF2-40B4-BE49-F238E27FC236}">
                <a16:creationId xmlns:a16="http://schemas.microsoft.com/office/drawing/2014/main" id="{B1479BC4-997E-4BD6-B489-973427CEC02C}"/>
              </a:ext>
            </a:extLst>
          </p:cNvPr>
          <p:cNvSpPr txBox="1"/>
          <p:nvPr userDrawn="1"/>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28" name="TextBox 227">
            <a:extLst>
              <a:ext uri="{FF2B5EF4-FFF2-40B4-BE49-F238E27FC236}">
                <a16:creationId xmlns:a16="http://schemas.microsoft.com/office/drawing/2014/main" id="{180AF4F2-8D3C-C2A6-D301-936535FE45D4}"/>
              </a:ext>
            </a:extLst>
          </p:cNvPr>
          <p:cNvSpPr txBox="1"/>
          <p:nvPr userDrawn="1"/>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30" name="TextBox 229">
            <a:extLst>
              <a:ext uri="{FF2B5EF4-FFF2-40B4-BE49-F238E27FC236}">
                <a16:creationId xmlns:a16="http://schemas.microsoft.com/office/drawing/2014/main" id="{7A2CF37F-E9CF-73FE-3108-95DCE6B99B1F}"/>
              </a:ext>
            </a:extLst>
          </p:cNvPr>
          <p:cNvSpPr txBox="1"/>
          <p:nvPr userDrawn="1"/>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32" name="TextBox 231">
            <a:extLst>
              <a:ext uri="{FF2B5EF4-FFF2-40B4-BE49-F238E27FC236}">
                <a16:creationId xmlns:a16="http://schemas.microsoft.com/office/drawing/2014/main" id="{F61B16E0-2082-F361-E2CF-196858A74DFA}"/>
              </a:ext>
            </a:extLst>
          </p:cNvPr>
          <p:cNvSpPr txBox="1"/>
          <p:nvPr userDrawn="1"/>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34" name="TextBox 233">
            <a:extLst>
              <a:ext uri="{FF2B5EF4-FFF2-40B4-BE49-F238E27FC236}">
                <a16:creationId xmlns:a16="http://schemas.microsoft.com/office/drawing/2014/main" id="{2A60E978-9C3D-CBD6-C811-8FDA57B123DE}"/>
              </a:ext>
            </a:extLst>
          </p:cNvPr>
          <p:cNvSpPr txBox="1"/>
          <p:nvPr userDrawn="1"/>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36" name="TextBox 235">
            <a:extLst>
              <a:ext uri="{FF2B5EF4-FFF2-40B4-BE49-F238E27FC236}">
                <a16:creationId xmlns:a16="http://schemas.microsoft.com/office/drawing/2014/main" id="{B250BBF4-BC02-BB94-2C12-DF7AA3635CCE}"/>
              </a:ext>
            </a:extLst>
          </p:cNvPr>
          <p:cNvSpPr txBox="1"/>
          <p:nvPr userDrawn="1"/>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38" name="TextBox 237">
            <a:extLst>
              <a:ext uri="{FF2B5EF4-FFF2-40B4-BE49-F238E27FC236}">
                <a16:creationId xmlns:a16="http://schemas.microsoft.com/office/drawing/2014/main" id="{9704E06A-163C-12FB-1238-D2B714B274B3}"/>
              </a:ext>
            </a:extLst>
          </p:cNvPr>
          <p:cNvSpPr txBox="1"/>
          <p:nvPr userDrawn="1"/>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39" name="TextBox 238">
            <a:extLst>
              <a:ext uri="{FF2B5EF4-FFF2-40B4-BE49-F238E27FC236}">
                <a16:creationId xmlns:a16="http://schemas.microsoft.com/office/drawing/2014/main" id="{2B45C6D3-2064-1C7E-18E5-E6FF8369C8A8}"/>
              </a:ext>
            </a:extLst>
          </p:cNvPr>
          <p:cNvSpPr txBox="1"/>
          <p:nvPr userDrawn="1"/>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40" name="TextBox 239">
            <a:extLst>
              <a:ext uri="{FF2B5EF4-FFF2-40B4-BE49-F238E27FC236}">
                <a16:creationId xmlns:a16="http://schemas.microsoft.com/office/drawing/2014/main" id="{46D659B2-EBCE-FCE1-61FD-AC53795CFBF0}"/>
              </a:ext>
            </a:extLst>
          </p:cNvPr>
          <p:cNvSpPr txBox="1"/>
          <p:nvPr userDrawn="1"/>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7" name="TextBox 256">
            <a:extLst>
              <a:ext uri="{FF2B5EF4-FFF2-40B4-BE49-F238E27FC236}">
                <a16:creationId xmlns:a16="http://schemas.microsoft.com/office/drawing/2014/main" id="{7BE6EB35-6A5C-4ED2-69E3-123971F3AD9D}"/>
              </a:ext>
            </a:extLst>
          </p:cNvPr>
          <p:cNvSpPr txBox="1"/>
          <p:nvPr userDrawn="1"/>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10209845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r>
              <a:rPr lang="en-TH"/>
              <a:t>STRICTLY PRIVATE AND CONFIDENTIAL</a:t>
            </a:r>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p:extLst>
              <p:ext uri="{D42A27DB-BD31-4B8C-83A1-F6EECF244321}">
                <p14:modId xmlns:p14="http://schemas.microsoft.com/office/powerpoint/2010/main" val="1318056939"/>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p:extLst>
              <p:ext uri="{D42A27DB-BD31-4B8C-83A1-F6EECF244321}">
                <p14:modId xmlns:p14="http://schemas.microsoft.com/office/powerpoint/2010/main" val="1045915051"/>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2" name="Table 5">
            <a:extLst>
              <a:ext uri="{FF2B5EF4-FFF2-40B4-BE49-F238E27FC236}">
                <a16:creationId xmlns:a16="http://schemas.microsoft.com/office/drawing/2014/main" id="{B8E466AE-1634-F3E8-D906-AE0E4402F93A}"/>
              </a:ext>
            </a:extLst>
          </p:cNvPr>
          <p:cNvGraphicFramePr>
            <a:graphicFrameLocks noGrp="1"/>
          </p:cNvGraphicFramePr>
          <p:nvPr>
            <p:extLst>
              <p:ext uri="{D42A27DB-BD31-4B8C-83A1-F6EECF244321}">
                <p14:modId xmlns:p14="http://schemas.microsoft.com/office/powerpoint/2010/main" val="1158694894"/>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graphicFrame>
        <p:nvGraphicFramePr>
          <p:cNvPr id="7" name="Table 5">
            <a:extLst>
              <a:ext uri="{FF2B5EF4-FFF2-40B4-BE49-F238E27FC236}">
                <a16:creationId xmlns:a16="http://schemas.microsoft.com/office/drawing/2014/main" id="{4B702023-E7DF-71A1-5815-AECAB1FAE7C1}"/>
              </a:ext>
            </a:extLst>
          </p:cNvPr>
          <p:cNvGraphicFramePr>
            <a:graphicFrameLocks noGrp="1"/>
          </p:cNvGraphicFramePr>
          <p:nvPr userDrawn="1">
            <p:extLst>
              <p:ext uri="{D42A27DB-BD31-4B8C-83A1-F6EECF244321}">
                <p14:modId xmlns:p14="http://schemas.microsoft.com/office/powerpoint/2010/main" val="2190965313"/>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8" name="Table 7">
            <a:extLst>
              <a:ext uri="{FF2B5EF4-FFF2-40B4-BE49-F238E27FC236}">
                <a16:creationId xmlns:a16="http://schemas.microsoft.com/office/drawing/2014/main" id="{C7D4F83C-C4C6-3A58-0D56-33574FCCA31D}"/>
              </a:ext>
            </a:extLst>
          </p:cNvPr>
          <p:cNvGraphicFramePr>
            <a:graphicFrameLocks noGrp="1"/>
          </p:cNvGraphicFramePr>
          <p:nvPr userDrawn="1">
            <p:extLst>
              <p:ext uri="{D42A27DB-BD31-4B8C-83A1-F6EECF244321}">
                <p14:modId xmlns:p14="http://schemas.microsoft.com/office/powerpoint/2010/main" val="3460895841"/>
              </p:ext>
            </p:extLst>
          </p:nvPr>
        </p:nvGraphicFramePr>
        <p:xfrm>
          <a:off x="1235672" y="1444708"/>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9" name="TextBox 8">
            <a:extLst>
              <a:ext uri="{FF2B5EF4-FFF2-40B4-BE49-F238E27FC236}">
                <a16:creationId xmlns:a16="http://schemas.microsoft.com/office/drawing/2014/main" id="{713FF42F-896B-B40C-B128-7FF17DF6C9BC}"/>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0" name="Graphic 9" descr="Oil Rig with solid fill">
            <a:extLst>
              <a:ext uri="{FF2B5EF4-FFF2-40B4-BE49-F238E27FC236}">
                <a16:creationId xmlns:a16="http://schemas.microsoft.com/office/drawing/2014/main" id="{A741B0D9-C866-4C48-8FE8-2738B506CE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45707" y="1444708"/>
            <a:ext cx="540000" cy="540000"/>
          </a:xfrm>
          <a:prstGeom prst="rect">
            <a:avLst/>
          </a:prstGeom>
        </p:spPr>
      </p:pic>
      <p:pic>
        <p:nvPicPr>
          <p:cNvPr id="16" name="Graphic 15" descr="Truck with solid fill">
            <a:extLst>
              <a:ext uri="{FF2B5EF4-FFF2-40B4-BE49-F238E27FC236}">
                <a16:creationId xmlns:a16="http://schemas.microsoft.com/office/drawing/2014/main" id="{C630ECF7-BC5C-A300-3682-86C1138312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62084" y="1498708"/>
            <a:ext cx="486000" cy="486000"/>
          </a:xfrm>
          <a:prstGeom prst="rect">
            <a:avLst/>
          </a:prstGeom>
        </p:spPr>
      </p:pic>
      <p:pic>
        <p:nvPicPr>
          <p:cNvPr id="17" name="Graphic 16" descr="Solar Panels with solid fill">
            <a:extLst>
              <a:ext uri="{FF2B5EF4-FFF2-40B4-BE49-F238E27FC236}">
                <a16:creationId xmlns:a16="http://schemas.microsoft.com/office/drawing/2014/main" id="{864CAEC0-F4E2-7D31-657E-BFFAD365F56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042057" y="1498708"/>
            <a:ext cx="486000" cy="486000"/>
          </a:xfrm>
          <a:prstGeom prst="rect">
            <a:avLst/>
          </a:prstGeom>
        </p:spPr>
      </p:pic>
      <p:graphicFrame>
        <p:nvGraphicFramePr>
          <p:cNvPr id="18" name="Table 6">
            <a:extLst>
              <a:ext uri="{FF2B5EF4-FFF2-40B4-BE49-F238E27FC236}">
                <a16:creationId xmlns:a16="http://schemas.microsoft.com/office/drawing/2014/main" id="{6B3407CA-2FBB-177A-68F4-4ECF068FF67D}"/>
              </a:ext>
            </a:extLst>
          </p:cNvPr>
          <p:cNvGraphicFramePr>
            <a:graphicFrameLocks noGrp="1"/>
          </p:cNvGraphicFramePr>
          <p:nvPr userDrawn="1">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spTree>
    <p:extLst>
      <p:ext uri="{BB962C8B-B14F-4D97-AF65-F5344CB8AC3E}">
        <p14:creationId xmlns:p14="http://schemas.microsoft.com/office/powerpoint/2010/main" val="237586609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r>
              <a:rPr lang="en-TH"/>
              <a:t>STRICTLY PRIVATE AND CONFIDENTIAL</a:t>
            </a:r>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2" name="Content Placeholder 9">
            <a:extLst>
              <a:ext uri="{FF2B5EF4-FFF2-40B4-BE49-F238E27FC236}">
                <a16:creationId xmlns:a16="http://schemas.microsoft.com/office/drawing/2014/main" id="{06AE407C-9C0F-DE11-63F0-262FCAB60713}"/>
              </a:ext>
            </a:extLst>
          </p:cNvPr>
          <p:cNvGraphicFramePr>
            <a:graphicFrameLocks/>
          </p:cNvGraphicFramePr>
          <p:nvPr>
            <p:extLst>
              <p:ext uri="{D42A27DB-BD31-4B8C-83A1-F6EECF244321}">
                <p14:modId xmlns:p14="http://schemas.microsoft.com/office/powerpoint/2010/main" val="1476182770"/>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B44C399-3E9E-4585-78E4-34C8F98F01EA}"/>
              </a:ext>
            </a:extLst>
          </p:cNvPr>
          <p:cNvGraphicFramePr/>
          <p:nvPr>
            <p:extLst>
              <p:ext uri="{D42A27DB-BD31-4B8C-83A1-F6EECF244321}">
                <p14:modId xmlns:p14="http://schemas.microsoft.com/office/powerpoint/2010/main" val="2343159329"/>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860BBAEB-6F70-1506-B1DE-AFC49F20851A}"/>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3008169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eneric (STRICT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2F626723-963E-9C5B-1343-CBA80B0ED6A1}"/>
              </a:ext>
            </a:extLst>
          </p:cNvPr>
          <p:cNvSpPr txBox="1"/>
          <p:nvPr/>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396926736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2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p:extLst>
              <p:ext uri="{D42A27DB-BD31-4B8C-83A1-F6EECF244321}">
                <p14:modId xmlns:p14="http://schemas.microsoft.com/office/powerpoint/2010/main" val="2796206054"/>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22" name="Table 21">
            <a:extLst>
              <a:ext uri="{FF2B5EF4-FFF2-40B4-BE49-F238E27FC236}">
                <a16:creationId xmlns:a16="http://schemas.microsoft.com/office/drawing/2014/main" id="{253BB2BD-5737-880A-B597-05E7A28CB32D}"/>
              </a:ext>
            </a:extLst>
          </p:cNvPr>
          <p:cNvGraphicFramePr>
            <a:graphicFrameLocks noGrp="1"/>
          </p:cNvGraphicFramePr>
          <p:nvPr>
            <p:extLst>
              <p:ext uri="{D42A27DB-BD31-4B8C-83A1-F6EECF244321}">
                <p14:modId xmlns:p14="http://schemas.microsoft.com/office/powerpoint/2010/main" val="2875522664"/>
              </p:ext>
            </p:extLst>
          </p:nvPr>
        </p:nvGraphicFramePr>
        <p:xfrm>
          <a:off x="8756374" y="2371103"/>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1" i="0">
                          <a:solidFill>
                            <a:schemeClr val="bg1">
                              <a:lumMod val="75000"/>
                            </a:schemeClr>
                          </a:solidFill>
                          <a:effectLst/>
                          <a:latin typeface="Inter Semi Bold" panose="02000503000000020004" pitchFamily="2" charset="0"/>
                          <a:ea typeface="Inter Semi Bold"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6" name="Pentagon 1">
            <a:extLst>
              <a:ext uri="{FF2B5EF4-FFF2-40B4-BE49-F238E27FC236}">
                <a16:creationId xmlns:a16="http://schemas.microsoft.com/office/drawing/2014/main" id="{E31B8065-52DB-2937-9C27-6A0A0F360C9A}"/>
              </a:ext>
            </a:extLst>
          </p:cNvPr>
          <p:cNvSpPr/>
          <p:nvPr userDrawn="1"/>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7" name="Chevron 4">
            <a:extLst>
              <a:ext uri="{FF2B5EF4-FFF2-40B4-BE49-F238E27FC236}">
                <a16:creationId xmlns:a16="http://schemas.microsoft.com/office/drawing/2014/main" id="{82572040-5121-742B-9C9D-40DF1C31CA79}"/>
              </a:ext>
            </a:extLst>
          </p:cNvPr>
          <p:cNvSpPr/>
          <p:nvPr userDrawn="1"/>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8" name="Table 10">
            <a:extLst>
              <a:ext uri="{FF2B5EF4-FFF2-40B4-BE49-F238E27FC236}">
                <a16:creationId xmlns:a16="http://schemas.microsoft.com/office/drawing/2014/main" id="{FFB1B4B4-5356-A47B-BD93-4B2CBB0DD909}"/>
              </a:ext>
            </a:extLst>
          </p:cNvPr>
          <p:cNvGraphicFramePr>
            <a:graphicFrameLocks noGrp="1"/>
          </p:cNvGraphicFramePr>
          <p:nvPr userDrawn="1">
            <p:extLst>
              <p:ext uri="{D42A27DB-BD31-4B8C-83A1-F6EECF244321}">
                <p14:modId xmlns:p14="http://schemas.microsoft.com/office/powerpoint/2010/main" val="188338611"/>
              </p:ext>
            </p:extLst>
          </p:nvPr>
        </p:nvGraphicFramePr>
        <p:xfrm>
          <a:off x="523347" y="1870357"/>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9" name="Chevron 10">
            <a:extLst>
              <a:ext uri="{FF2B5EF4-FFF2-40B4-BE49-F238E27FC236}">
                <a16:creationId xmlns:a16="http://schemas.microsoft.com/office/drawing/2014/main" id="{B5AFD5A6-CDFC-95A5-0D51-B5D2E46639FA}"/>
              </a:ext>
            </a:extLst>
          </p:cNvPr>
          <p:cNvSpPr/>
          <p:nvPr userDrawn="1"/>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3" name="Oval 12">
            <a:extLst>
              <a:ext uri="{FF2B5EF4-FFF2-40B4-BE49-F238E27FC236}">
                <a16:creationId xmlns:a16="http://schemas.microsoft.com/office/drawing/2014/main" id="{27DDED72-1A83-63A3-8F98-1CC0955AAB1F}"/>
              </a:ext>
            </a:extLst>
          </p:cNvPr>
          <p:cNvSpPr/>
          <p:nvPr userDrawn="1"/>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6" name="Oval 15">
            <a:extLst>
              <a:ext uri="{FF2B5EF4-FFF2-40B4-BE49-F238E27FC236}">
                <a16:creationId xmlns:a16="http://schemas.microsoft.com/office/drawing/2014/main" id="{AFAF028F-7B06-94A0-8D46-F464BD26ED85}"/>
              </a:ext>
            </a:extLst>
          </p:cNvPr>
          <p:cNvSpPr/>
          <p:nvPr userDrawn="1"/>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7" name="Oval 16">
            <a:extLst>
              <a:ext uri="{FF2B5EF4-FFF2-40B4-BE49-F238E27FC236}">
                <a16:creationId xmlns:a16="http://schemas.microsoft.com/office/drawing/2014/main" id="{63A6F674-75F6-EBB7-72F4-8F6199DB4D75}"/>
              </a:ext>
            </a:extLst>
          </p:cNvPr>
          <p:cNvSpPr/>
          <p:nvPr userDrawn="1"/>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18" name="TextBox 17">
            <a:extLst>
              <a:ext uri="{FF2B5EF4-FFF2-40B4-BE49-F238E27FC236}">
                <a16:creationId xmlns:a16="http://schemas.microsoft.com/office/drawing/2014/main" id="{71ABDB50-1A31-4CD9-AF8D-D2DD8C58F1BA}"/>
              </a:ext>
            </a:extLst>
          </p:cNvPr>
          <p:cNvSpPr txBox="1"/>
          <p:nvPr userDrawn="1"/>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19" name="Table 18">
            <a:extLst>
              <a:ext uri="{FF2B5EF4-FFF2-40B4-BE49-F238E27FC236}">
                <a16:creationId xmlns:a16="http://schemas.microsoft.com/office/drawing/2014/main" id="{B91E07B5-8318-AA57-B600-2975A3335DC5}"/>
              </a:ext>
            </a:extLst>
          </p:cNvPr>
          <p:cNvGraphicFramePr>
            <a:graphicFrameLocks noGrp="1"/>
          </p:cNvGraphicFramePr>
          <p:nvPr userDrawn="1">
            <p:extLst>
              <p:ext uri="{D42A27DB-BD31-4B8C-83A1-F6EECF244321}">
                <p14:modId xmlns:p14="http://schemas.microsoft.com/office/powerpoint/2010/main" val="2875522664"/>
              </p:ext>
            </p:extLst>
          </p:nvPr>
        </p:nvGraphicFramePr>
        <p:xfrm>
          <a:off x="8756374" y="2371103"/>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1" i="0">
                          <a:solidFill>
                            <a:schemeClr val="bg1">
                              <a:lumMod val="75000"/>
                            </a:schemeClr>
                          </a:solidFill>
                          <a:effectLst/>
                          <a:latin typeface="Inter Semi Bold" panose="02000503000000020004" pitchFamily="2" charset="0"/>
                          <a:ea typeface="Inter Semi Bold"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Tree>
    <p:extLst>
      <p:ext uri="{BB962C8B-B14F-4D97-AF65-F5344CB8AC3E}">
        <p14:creationId xmlns:p14="http://schemas.microsoft.com/office/powerpoint/2010/main" val="389827139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graphicFrame>
        <p:nvGraphicFramePr>
          <p:cNvPr id="2" name="Table 1">
            <a:extLst>
              <a:ext uri="{FF2B5EF4-FFF2-40B4-BE49-F238E27FC236}">
                <a16:creationId xmlns:a16="http://schemas.microsoft.com/office/drawing/2014/main" id="{C3D72500-27A3-A49A-C439-D183C12F389E}"/>
              </a:ext>
            </a:extLst>
          </p:cNvPr>
          <p:cNvGraphicFramePr>
            <a:graphicFrameLocks noGrp="1"/>
          </p:cNvGraphicFramePr>
          <p:nvPr userDrawn="1">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5" name="Group 4">
            <a:extLst>
              <a:ext uri="{FF2B5EF4-FFF2-40B4-BE49-F238E27FC236}">
                <a16:creationId xmlns:a16="http://schemas.microsoft.com/office/drawing/2014/main" id="{BF39943E-8698-8A9D-D94B-27132FD61003}"/>
              </a:ext>
            </a:extLst>
          </p:cNvPr>
          <p:cNvGrpSpPr/>
          <p:nvPr userDrawn="1"/>
        </p:nvGrpSpPr>
        <p:grpSpPr>
          <a:xfrm>
            <a:off x="2099120" y="1128610"/>
            <a:ext cx="5418863" cy="577081"/>
            <a:chOff x="2055152" y="1242947"/>
            <a:chExt cx="5418863" cy="577081"/>
          </a:xfrm>
        </p:grpSpPr>
        <p:grpSp>
          <p:nvGrpSpPr>
            <p:cNvPr id="6" name="Group 5">
              <a:extLst>
                <a:ext uri="{FF2B5EF4-FFF2-40B4-BE49-F238E27FC236}">
                  <a16:creationId xmlns:a16="http://schemas.microsoft.com/office/drawing/2014/main" id="{E0C26AFE-81B7-8B9F-A4E5-17D85BC2EF10}"/>
                </a:ext>
              </a:extLst>
            </p:cNvPr>
            <p:cNvGrpSpPr/>
            <p:nvPr/>
          </p:nvGrpSpPr>
          <p:grpSpPr>
            <a:xfrm>
              <a:off x="2055152" y="1375688"/>
              <a:ext cx="1407282" cy="275689"/>
              <a:chOff x="7841072" y="554329"/>
              <a:chExt cx="1407282" cy="275689"/>
            </a:xfrm>
          </p:grpSpPr>
          <p:sp>
            <p:nvSpPr>
              <p:cNvPr id="8" name="Oval 7">
                <a:extLst>
                  <a:ext uri="{FF2B5EF4-FFF2-40B4-BE49-F238E27FC236}">
                    <a16:creationId xmlns:a16="http://schemas.microsoft.com/office/drawing/2014/main" id="{B2058C3C-0930-E572-5635-BA1C4EF5B4AC}"/>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10" name="Group 9">
                <a:extLst>
                  <a:ext uri="{FF2B5EF4-FFF2-40B4-BE49-F238E27FC236}">
                    <a16:creationId xmlns:a16="http://schemas.microsoft.com/office/drawing/2014/main" id="{66BF9EC3-7C24-4A28-EEDA-221E0276A718}"/>
                  </a:ext>
                </a:extLst>
              </p:cNvPr>
              <p:cNvGrpSpPr/>
              <p:nvPr/>
            </p:nvGrpSpPr>
            <p:grpSpPr>
              <a:xfrm>
                <a:off x="8978354" y="555698"/>
                <a:ext cx="270000" cy="274320"/>
                <a:chOff x="10036989" y="3220"/>
                <a:chExt cx="270000" cy="270871"/>
              </a:xfrm>
            </p:grpSpPr>
            <p:sp>
              <p:nvSpPr>
                <p:cNvPr id="12" name="Pie 22">
                  <a:extLst>
                    <a:ext uri="{FF2B5EF4-FFF2-40B4-BE49-F238E27FC236}">
                      <a16:creationId xmlns:a16="http://schemas.microsoft.com/office/drawing/2014/main" id="{1165239A-F41D-EFB6-26D4-023D0D25D423}"/>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14" name="Oval 13">
                  <a:extLst>
                    <a:ext uri="{FF2B5EF4-FFF2-40B4-BE49-F238E27FC236}">
                      <a16:creationId xmlns:a16="http://schemas.microsoft.com/office/drawing/2014/main" id="{3FC95C3E-1D42-47E1-9BDC-FDB84AF229DE}"/>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11" name="Straight Arrow Connector 10">
                <a:extLst>
                  <a:ext uri="{FF2B5EF4-FFF2-40B4-BE49-F238E27FC236}">
                    <a16:creationId xmlns:a16="http://schemas.microsoft.com/office/drawing/2014/main" id="{F9555D91-C56E-570F-2AC4-70FB8DBE9C18}"/>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18E926C-918D-B065-C138-DFD86D7665D1}"/>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15" name="Graphic 14" descr="Inventory outline">
            <a:extLst>
              <a:ext uri="{FF2B5EF4-FFF2-40B4-BE49-F238E27FC236}">
                <a16:creationId xmlns:a16="http://schemas.microsoft.com/office/drawing/2014/main" id="{59DD0674-38A1-4D5A-3D8F-3A9867F85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16" name="Graphic 15" descr="Store outline">
            <a:extLst>
              <a:ext uri="{FF2B5EF4-FFF2-40B4-BE49-F238E27FC236}">
                <a16:creationId xmlns:a16="http://schemas.microsoft.com/office/drawing/2014/main" id="{818F1B93-E2F2-45EB-7781-586884A80F3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pic>
        <p:nvPicPr>
          <p:cNvPr id="18" name="Graphic 17" descr="Oil Rig outline">
            <a:extLst>
              <a:ext uri="{FF2B5EF4-FFF2-40B4-BE49-F238E27FC236}">
                <a16:creationId xmlns:a16="http://schemas.microsoft.com/office/drawing/2014/main" id="{9B576DF9-8C09-64B6-CF20-D4B3A5A5FD4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27" name="Graphic 26" descr="Raw Materials outline">
            <a:extLst>
              <a:ext uri="{FF2B5EF4-FFF2-40B4-BE49-F238E27FC236}">
                <a16:creationId xmlns:a16="http://schemas.microsoft.com/office/drawing/2014/main" id="{5AACFA6C-76F6-4623-2A79-ED8C3065DD4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41" name="Graphic 40" descr="Crops outline">
            <a:extLst>
              <a:ext uri="{FF2B5EF4-FFF2-40B4-BE49-F238E27FC236}">
                <a16:creationId xmlns:a16="http://schemas.microsoft.com/office/drawing/2014/main" id="{399195A9-CD06-8B59-918C-DDE446CD6163}"/>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97" name="Graphic 96" descr="Crane outline">
            <a:extLst>
              <a:ext uri="{FF2B5EF4-FFF2-40B4-BE49-F238E27FC236}">
                <a16:creationId xmlns:a16="http://schemas.microsoft.com/office/drawing/2014/main" id="{56175BE5-9C5F-7C9E-0C6E-24C885060760}"/>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98" name="Graphic 97" descr="Truck outline">
            <a:extLst>
              <a:ext uri="{FF2B5EF4-FFF2-40B4-BE49-F238E27FC236}">
                <a16:creationId xmlns:a16="http://schemas.microsoft.com/office/drawing/2014/main" id="{D62199E8-6254-73D5-D7EA-E85589C5180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99" name="Graphic 98" descr="Electric Tower outline">
            <a:extLst>
              <a:ext uri="{FF2B5EF4-FFF2-40B4-BE49-F238E27FC236}">
                <a16:creationId xmlns:a16="http://schemas.microsoft.com/office/drawing/2014/main" id="{3D1CB0AB-2CAF-FF27-4471-7C4924F4197A}"/>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100" name="Graphic 99" descr="Freight outline">
            <a:extLst>
              <a:ext uri="{FF2B5EF4-FFF2-40B4-BE49-F238E27FC236}">
                <a16:creationId xmlns:a16="http://schemas.microsoft.com/office/drawing/2014/main" id="{2D2CE589-0851-ACAD-F2C2-222AD98C2FE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101" name="Graphic 100" descr="Truck outline">
            <a:extLst>
              <a:ext uri="{FF2B5EF4-FFF2-40B4-BE49-F238E27FC236}">
                <a16:creationId xmlns:a16="http://schemas.microsoft.com/office/drawing/2014/main" id="{73AC6704-C4A9-C30A-3CCD-470992751609}"/>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102" name="Graphic 101" descr="Garbage outline">
            <a:extLst>
              <a:ext uri="{FF2B5EF4-FFF2-40B4-BE49-F238E27FC236}">
                <a16:creationId xmlns:a16="http://schemas.microsoft.com/office/drawing/2014/main" id="{F258B05B-DF55-E1E6-DC02-6A4B7E22705A}"/>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103" name="Graphic 102" descr="Take Off outline">
            <a:extLst>
              <a:ext uri="{FF2B5EF4-FFF2-40B4-BE49-F238E27FC236}">
                <a16:creationId xmlns:a16="http://schemas.microsoft.com/office/drawing/2014/main" id="{60F2FA6C-3C39-7616-6D94-0647E4933323}"/>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104" name="Graphic 103" descr="Car outline">
            <a:extLst>
              <a:ext uri="{FF2B5EF4-FFF2-40B4-BE49-F238E27FC236}">
                <a16:creationId xmlns:a16="http://schemas.microsoft.com/office/drawing/2014/main" id="{B27AFA17-07D9-ED92-3361-34468AEED3FB}"/>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105" name="Graphic 104" descr="Building outline">
            <a:extLst>
              <a:ext uri="{FF2B5EF4-FFF2-40B4-BE49-F238E27FC236}">
                <a16:creationId xmlns:a16="http://schemas.microsoft.com/office/drawing/2014/main" id="{BBB8EC19-5326-0A4C-C858-DB0D836CA203}"/>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106" name="Picture 105">
            <a:extLst>
              <a:ext uri="{FF2B5EF4-FFF2-40B4-BE49-F238E27FC236}">
                <a16:creationId xmlns:a16="http://schemas.microsoft.com/office/drawing/2014/main" id="{DCD6437C-72FE-887E-CD9C-C12DCABBCF5B}"/>
              </a:ext>
            </a:extLst>
          </p:cNvPr>
          <p:cNvPicPr>
            <a:picLocks noChangeAspect="1"/>
          </p:cNvPicPr>
          <p:nvPr userDrawn="1"/>
        </p:nvPicPr>
        <p:blipFill>
          <a:blip r:embed="rId28"/>
          <a:stretch>
            <a:fillRect/>
          </a:stretch>
        </p:blipFill>
        <p:spPr>
          <a:xfrm>
            <a:off x="5680261" y="2300313"/>
            <a:ext cx="325373" cy="325373"/>
          </a:xfrm>
          <a:prstGeom prst="rect">
            <a:avLst/>
          </a:prstGeom>
        </p:spPr>
      </p:pic>
      <p:pic>
        <p:nvPicPr>
          <p:cNvPr id="107" name="Graphic 106" descr="Factory outline">
            <a:extLst>
              <a:ext uri="{FF2B5EF4-FFF2-40B4-BE49-F238E27FC236}">
                <a16:creationId xmlns:a16="http://schemas.microsoft.com/office/drawing/2014/main" id="{F26BB4EC-4D4C-F38B-F695-3E50726BB06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108" name="Graphic 107" descr="Snowflake outline">
            <a:extLst>
              <a:ext uri="{FF2B5EF4-FFF2-40B4-BE49-F238E27FC236}">
                <a16:creationId xmlns:a16="http://schemas.microsoft.com/office/drawing/2014/main" id="{F183C249-03CA-66BF-305C-FA3ED04CCDAD}"/>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109" name="Graphic 108" descr="Factory outline">
            <a:extLst>
              <a:ext uri="{FF2B5EF4-FFF2-40B4-BE49-F238E27FC236}">
                <a16:creationId xmlns:a16="http://schemas.microsoft.com/office/drawing/2014/main" id="{A174DEF0-1BA4-EA40-F7D1-C9E8AB0AE4D8}"/>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110" name="Graphic 109" descr="Car outline">
            <a:extLst>
              <a:ext uri="{FF2B5EF4-FFF2-40B4-BE49-F238E27FC236}">
                <a16:creationId xmlns:a16="http://schemas.microsoft.com/office/drawing/2014/main" id="{17DDFBF5-C98F-C7E5-566C-7B521FD3E26E}"/>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111" name="Graphic 110" descr="Truck outline">
            <a:extLst>
              <a:ext uri="{FF2B5EF4-FFF2-40B4-BE49-F238E27FC236}">
                <a16:creationId xmlns:a16="http://schemas.microsoft.com/office/drawing/2014/main" id="{2C4D1C6D-47CC-D073-D390-C2F21D36EC13}"/>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112" name="Graphic 111" descr="Electric Tower outline">
            <a:extLst>
              <a:ext uri="{FF2B5EF4-FFF2-40B4-BE49-F238E27FC236}">
                <a16:creationId xmlns:a16="http://schemas.microsoft.com/office/drawing/2014/main" id="{443911FA-823C-E57E-286C-98C099F5E94A}"/>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113" name="Graphic 112" descr="Building outline">
            <a:extLst>
              <a:ext uri="{FF2B5EF4-FFF2-40B4-BE49-F238E27FC236}">
                <a16:creationId xmlns:a16="http://schemas.microsoft.com/office/drawing/2014/main" id="{480037D0-0BD6-AE6F-FA90-F04044F565E2}"/>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114" name="Graphic 113" descr="Plugged Unplugged outline">
            <a:extLst>
              <a:ext uri="{FF2B5EF4-FFF2-40B4-BE49-F238E27FC236}">
                <a16:creationId xmlns:a16="http://schemas.microsoft.com/office/drawing/2014/main" id="{19FE7288-550D-456E-8934-28FE8366F45E}"/>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115" name="Graphic 114" descr="Fuel outline">
            <a:extLst>
              <a:ext uri="{FF2B5EF4-FFF2-40B4-BE49-F238E27FC236}">
                <a16:creationId xmlns:a16="http://schemas.microsoft.com/office/drawing/2014/main" id="{C59470B1-5C03-A3F7-D8C2-E87F72B77BC7}"/>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116" name="Graphic 115" descr="Recycle outline">
            <a:extLst>
              <a:ext uri="{FF2B5EF4-FFF2-40B4-BE49-F238E27FC236}">
                <a16:creationId xmlns:a16="http://schemas.microsoft.com/office/drawing/2014/main" id="{23700430-865C-F00F-54F7-D32C379F3D8E}"/>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117" name="Graphic 116" descr="Truck outline">
            <a:extLst>
              <a:ext uri="{FF2B5EF4-FFF2-40B4-BE49-F238E27FC236}">
                <a16:creationId xmlns:a16="http://schemas.microsoft.com/office/drawing/2014/main" id="{D5745D3A-AA7D-1AF0-B298-D5D066B47C7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118" name="Graphic 117" descr="Pie chart outline">
            <a:extLst>
              <a:ext uri="{FF2B5EF4-FFF2-40B4-BE49-F238E27FC236}">
                <a16:creationId xmlns:a16="http://schemas.microsoft.com/office/drawing/2014/main" id="{EF315E44-186C-980F-EE51-779599DE724B}"/>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119" name="Group 118">
            <a:extLst>
              <a:ext uri="{FF2B5EF4-FFF2-40B4-BE49-F238E27FC236}">
                <a16:creationId xmlns:a16="http://schemas.microsoft.com/office/drawing/2014/main" id="{AD0FA782-4760-6460-EDF4-5490DA222B95}"/>
              </a:ext>
            </a:extLst>
          </p:cNvPr>
          <p:cNvGrpSpPr/>
          <p:nvPr userDrawn="1"/>
        </p:nvGrpSpPr>
        <p:grpSpPr>
          <a:xfrm>
            <a:off x="8663280" y="1261792"/>
            <a:ext cx="2676876" cy="273438"/>
            <a:chOff x="8619312" y="1376129"/>
            <a:chExt cx="2676876" cy="273438"/>
          </a:xfrm>
        </p:grpSpPr>
        <p:sp>
          <p:nvSpPr>
            <p:cNvPr id="120" name="Oval 119">
              <a:extLst>
                <a:ext uri="{FF2B5EF4-FFF2-40B4-BE49-F238E27FC236}">
                  <a16:creationId xmlns:a16="http://schemas.microsoft.com/office/drawing/2014/main" id="{0AC1A4AC-ABC5-1CA7-B1F4-3F1503A98E3B}"/>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1" name="TextBox 120">
              <a:extLst>
                <a:ext uri="{FF2B5EF4-FFF2-40B4-BE49-F238E27FC236}">
                  <a16:creationId xmlns:a16="http://schemas.microsoft.com/office/drawing/2014/main" id="{4139659E-27F1-F1B0-EE1B-B03336598F5A}"/>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122" name="Oval 121">
            <a:extLst>
              <a:ext uri="{FF2B5EF4-FFF2-40B4-BE49-F238E27FC236}">
                <a16:creationId xmlns:a16="http://schemas.microsoft.com/office/drawing/2014/main" id="{6D7D9930-4649-22E6-C415-25ED267EF18E}"/>
              </a:ext>
            </a:extLst>
          </p:cNvPr>
          <p:cNvSpPr/>
          <p:nvPr userDrawn="1"/>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3" name="TextBox 122">
            <a:extLst>
              <a:ext uri="{FF2B5EF4-FFF2-40B4-BE49-F238E27FC236}">
                <a16:creationId xmlns:a16="http://schemas.microsoft.com/office/drawing/2014/main" id="{9D1AD259-EF97-F1D0-43CF-99ADCA6F7128}"/>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147732675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736056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Blank">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10642797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a:xfrm>
            <a:off x="398585" y="6504760"/>
            <a:ext cx="8671843" cy="220265"/>
          </a:xfrm>
        </p:spPr>
        <p:txBody>
          <a:bodyPr/>
          <a:lstStyle>
            <a:lvl1pPr algn="l">
              <a:defRPr sz="900"/>
            </a:lvl1p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13424124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lvl1pPr algn="l">
              <a:defRPr/>
            </a:lvl1p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3476825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userDrawn="1"/>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userDrawn="1"/>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6495024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About Creagy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userDrawn="1"/>
        </p:nvSpPr>
        <p:spPr>
          <a:xfrm>
            <a:off x="410308" y="1279623"/>
            <a:ext cx="11167888" cy="646331"/>
          </a:xfrm>
          <a:prstGeom prst="rect">
            <a:avLst/>
          </a:prstGeom>
          <a:noFill/>
        </p:spPr>
        <p:txBody>
          <a:bodyPr wrap="square">
            <a:spAutoFit/>
          </a:bodyPr>
          <a:lstStyle/>
          <a:p>
            <a:r>
              <a:rPr lang="en-US" sz="1200">
                <a:effectLst/>
                <a:latin typeface="Inter" panose="02000503000000020004" pitchFamily="2" charset="0"/>
                <a:ea typeface="Inter" panose="02000503000000020004" pitchFamily="2" charset="0"/>
                <a:cs typeface="Inter" panose="02000503000000020004" pitchFamily="2" charset="0"/>
              </a:rPr>
              <a:t>Creagy,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userDrawn="1"/>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5" name="Group 4">
            <a:extLst>
              <a:ext uri="{FF2B5EF4-FFF2-40B4-BE49-F238E27FC236}">
                <a16:creationId xmlns:a16="http://schemas.microsoft.com/office/drawing/2014/main" id="{8D8895AD-42F7-7487-923B-912190B5AE0D}"/>
              </a:ext>
            </a:extLst>
          </p:cNvPr>
          <p:cNvGrpSpPr>
            <a:grpSpLocks noChangeAspect="1"/>
          </p:cNvGrpSpPr>
          <p:nvPr userDrawn="1"/>
        </p:nvGrpSpPr>
        <p:grpSpPr>
          <a:xfrm>
            <a:off x="596674" y="5557954"/>
            <a:ext cx="2457254" cy="694954"/>
            <a:chOff x="3989322" y="-31802"/>
            <a:chExt cx="4738710" cy="1340190"/>
          </a:xfrm>
        </p:grpSpPr>
        <p:pic>
          <p:nvPicPr>
            <p:cNvPr id="9" name="Picture 8">
              <a:extLst>
                <a:ext uri="{FF2B5EF4-FFF2-40B4-BE49-F238E27FC236}">
                  <a16:creationId xmlns:a16="http://schemas.microsoft.com/office/drawing/2014/main" id="{F79116E8-9166-A267-3E6D-583FCC02E1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51" name="Picture 50">
              <a:extLst>
                <a:ext uri="{FF2B5EF4-FFF2-40B4-BE49-F238E27FC236}">
                  <a16:creationId xmlns:a16="http://schemas.microsoft.com/office/drawing/2014/main" id="{D7A86AD5-60D3-C23D-F299-228EE61C4162}"/>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52" name="Picture 51">
              <a:extLst>
                <a:ext uri="{FF2B5EF4-FFF2-40B4-BE49-F238E27FC236}">
                  <a16:creationId xmlns:a16="http://schemas.microsoft.com/office/drawing/2014/main" id="{CFE931EF-ECF3-6B9F-DAC3-CFD4B69501EF}"/>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53" name="Picture 52">
              <a:extLst>
                <a:ext uri="{FF2B5EF4-FFF2-40B4-BE49-F238E27FC236}">
                  <a16:creationId xmlns:a16="http://schemas.microsoft.com/office/drawing/2014/main" id="{C4F26B14-563F-BA50-7D93-15EB94E6E8A4}"/>
                </a:ext>
              </a:extLst>
            </p:cNvPr>
            <p:cNvPicPr>
              <a:picLocks noChangeAspect="1"/>
            </p:cNvPicPr>
            <p:nvPr/>
          </p:nvPicPr>
          <p:blipFill>
            <a:blip r:embed="rId5"/>
            <a:stretch>
              <a:fillRect/>
            </a:stretch>
          </p:blipFill>
          <p:spPr>
            <a:xfrm>
              <a:off x="8243590" y="62151"/>
              <a:ext cx="484442" cy="462494"/>
            </a:xfrm>
            <a:prstGeom prst="rect">
              <a:avLst/>
            </a:prstGeom>
          </p:spPr>
        </p:pic>
        <p:pic>
          <p:nvPicPr>
            <p:cNvPr id="54" name="Picture 53">
              <a:extLst>
                <a:ext uri="{FF2B5EF4-FFF2-40B4-BE49-F238E27FC236}">
                  <a16:creationId xmlns:a16="http://schemas.microsoft.com/office/drawing/2014/main" id="{DDD514F9-A624-EEF4-660E-4EB67CA72BBD}"/>
                </a:ext>
              </a:extLst>
            </p:cNvPr>
            <p:cNvPicPr>
              <a:picLocks noChangeAspect="1"/>
            </p:cNvPicPr>
            <p:nvPr/>
          </p:nvPicPr>
          <p:blipFill>
            <a:blip r:embed="rId6"/>
            <a:stretch>
              <a:fillRect/>
            </a:stretch>
          </p:blipFill>
          <p:spPr>
            <a:xfrm>
              <a:off x="7449290" y="79527"/>
              <a:ext cx="554507" cy="427743"/>
            </a:xfrm>
            <a:prstGeom prst="rect">
              <a:avLst/>
            </a:prstGeom>
          </p:spPr>
        </p:pic>
        <p:pic>
          <p:nvPicPr>
            <p:cNvPr id="55" name="Picture 54">
              <a:extLst>
                <a:ext uri="{FF2B5EF4-FFF2-40B4-BE49-F238E27FC236}">
                  <a16:creationId xmlns:a16="http://schemas.microsoft.com/office/drawing/2014/main" id="{07D2188C-15E8-DFC8-1A89-D6615FF5AA3A}"/>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56" name="Picture 55">
              <a:extLst>
                <a:ext uri="{FF2B5EF4-FFF2-40B4-BE49-F238E27FC236}">
                  <a16:creationId xmlns:a16="http://schemas.microsoft.com/office/drawing/2014/main" id="{9168C82B-0667-6879-D963-92B32E913F47}"/>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57" name="Picture 56">
              <a:extLst>
                <a:ext uri="{FF2B5EF4-FFF2-40B4-BE49-F238E27FC236}">
                  <a16:creationId xmlns:a16="http://schemas.microsoft.com/office/drawing/2014/main" id="{0584E04E-E152-4726-D9B6-EDA944522EFF}"/>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58" name="Picture 57">
              <a:extLst>
                <a:ext uri="{FF2B5EF4-FFF2-40B4-BE49-F238E27FC236}">
                  <a16:creationId xmlns:a16="http://schemas.microsoft.com/office/drawing/2014/main" id="{9DFCFDA2-EBB1-4918-D35B-D43E2941B119}"/>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59" name="Picture 58">
              <a:extLst>
                <a:ext uri="{FF2B5EF4-FFF2-40B4-BE49-F238E27FC236}">
                  <a16:creationId xmlns:a16="http://schemas.microsoft.com/office/drawing/2014/main" id="{99D9D75A-73BB-2F47-4854-E8E6C35978A0}"/>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60" name="Picture 59">
              <a:extLst>
                <a:ext uri="{FF2B5EF4-FFF2-40B4-BE49-F238E27FC236}">
                  <a16:creationId xmlns:a16="http://schemas.microsoft.com/office/drawing/2014/main" id="{9329DD65-5D78-5FB3-278D-B646D6BE2036}"/>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61" name="Picture 60">
              <a:extLst>
                <a:ext uri="{FF2B5EF4-FFF2-40B4-BE49-F238E27FC236}">
                  <a16:creationId xmlns:a16="http://schemas.microsoft.com/office/drawing/2014/main" id="{12EB8C70-2924-4B39-BDD2-B11B25829267}"/>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62" name="Picture 61">
            <a:extLst>
              <a:ext uri="{FF2B5EF4-FFF2-40B4-BE49-F238E27FC236}">
                <a16:creationId xmlns:a16="http://schemas.microsoft.com/office/drawing/2014/main" id="{F77DB5DA-37EF-E729-421C-5ED2A48DF413}"/>
              </a:ext>
            </a:extLst>
          </p:cNvPr>
          <p:cNvPicPr>
            <a:picLocks noChangeAspect="1"/>
          </p:cNvPicPr>
          <p:nvPr userDrawn="1"/>
        </p:nvPicPr>
        <p:blipFill rotWithShape="1">
          <a:blip r:embed="rId14"/>
          <a:srcRect t="15201" b="21428"/>
          <a:stretch/>
        </p:blipFill>
        <p:spPr>
          <a:xfrm>
            <a:off x="4800489" y="6124663"/>
            <a:ext cx="344959" cy="207692"/>
          </a:xfrm>
          <a:prstGeom prst="rect">
            <a:avLst/>
          </a:prstGeom>
        </p:spPr>
      </p:pic>
      <p:pic>
        <p:nvPicPr>
          <p:cNvPr id="63" name="Picture 62">
            <a:extLst>
              <a:ext uri="{FF2B5EF4-FFF2-40B4-BE49-F238E27FC236}">
                <a16:creationId xmlns:a16="http://schemas.microsoft.com/office/drawing/2014/main" id="{8564A705-EB31-7301-6DE9-F7954491B44B}"/>
              </a:ext>
            </a:extLst>
          </p:cNvPr>
          <p:cNvPicPr>
            <a:picLocks noChangeAspect="1"/>
          </p:cNvPicPr>
          <p:nvPr userDrawn="1"/>
        </p:nvPicPr>
        <p:blipFill>
          <a:blip r:embed="rId15"/>
          <a:stretch>
            <a:fillRect/>
          </a:stretch>
        </p:blipFill>
        <p:spPr>
          <a:xfrm>
            <a:off x="3608928" y="5857826"/>
            <a:ext cx="339332" cy="136845"/>
          </a:xfrm>
          <a:prstGeom prst="rect">
            <a:avLst/>
          </a:prstGeom>
        </p:spPr>
      </p:pic>
      <p:pic>
        <p:nvPicPr>
          <p:cNvPr id="64" name="Picture 63">
            <a:extLst>
              <a:ext uri="{FF2B5EF4-FFF2-40B4-BE49-F238E27FC236}">
                <a16:creationId xmlns:a16="http://schemas.microsoft.com/office/drawing/2014/main" id="{8B56035F-0F8C-23FB-9416-10CC1142B620}"/>
              </a:ext>
            </a:extLst>
          </p:cNvPr>
          <p:cNvPicPr>
            <a:picLocks noChangeAspect="1"/>
          </p:cNvPicPr>
          <p:nvPr userDrawn="1"/>
        </p:nvPicPr>
        <p:blipFill>
          <a:blip r:embed="rId16"/>
          <a:stretch>
            <a:fillRect/>
          </a:stretch>
        </p:blipFill>
        <p:spPr>
          <a:xfrm>
            <a:off x="4193085" y="6154507"/>
            <a:ext cx="374698" cy="162987"/>
          </a:xfrm>
          <a:prstGeom prst="rect">
            <a:avLst/>
          </a:prstGeom>
        </p:spPr>
      </p:pic>
      <p:pic>
        <p:nvPicPr>
          <p:cNvPr id="65" name="Picture 64">
            <a:extLst>
              <a:ext uri="{FF2B5EF4-FFF2-40B4-BE49-F238E27FC236}">
                <a16:creationId xmlns:a16="http://schemas.microsoft.com/office/drawing/2014/main" id="{58D9F3CA-4B17-D71D-F484-12793C720990}"/>
              </a:ext>
            </a:extLst>
          </p:cNvPr>
          <p:cNvPicPr>
            <a:picLocks noChangeAspect="1"/>
          </p:cNvPicPr>
          <p:nvPr userDrawn="1"/>
        </p:nvPicPr>
        <p:blipFill>
          <a:blip r:embed="rId17"/>
          <a:stretch>
            <a:fillRect/>
          </a:stretch>
        </p:blipFill>
        <p:spPr>
          <a:xfrm>
            <a:off x="4169675" y="5897160"/>
            <a:ext cx="402238" cy="126075"/>
          </a:xfrm>
          <a:prstGeom prst="rect">
            <a:avLst/>
          </a:prstGeom>
        </p:spPr>
      </p:pic>
      <p:pic>
        <p:nvPicPr>
          <p:cNvPr id="66" name="Picture 65">
            <a:extLst>
              <a:ext uri="{FF2B5EF4-FFF2-40B4-BE49-F238E27FC236}">
                <a16:creationId xmlns:a16="http://schemas.microsoft.com/office/drawing/2014/main" id="{A3289992-348A-20FC-6AF0-28227700D6C2}"/>
              </a:ext>
            </a:extLst>
          </p:cNvPr>
          <p:cNvPicPr>
            <a:picLocks noChangeAspect="1"/>
          </p:cNvPicPr>
          <p:nvPr userDrawn="1"/>
        </p:nvPicPr>
        <p:blipFill>
          <a:blip r:embed="rId18"/>
          <a:stretch>
            <a:fillRect/>
          </a:stretch>
        </p:blipFill>
        <p:spPr>
          <a:xfrm>
            <a:off x="4237909" y="5567252"/>
            <a:ext cx="466568" cy="265969"/>
          </a:xfrm>
          <a:prstGeom prst="rect">
            <a:avLst/>
          </a:prstGeom>
        </p:spPr>
      </p:pic>
      <p:pic>
        <p:nvPicPr>
          <p:cNvPr id="67" name="Picture 66">
            <a:extLst>
              <a:ext uri="{FF2B5EF4-FFF2-40B4-BE49-F238E27FC236}">
                <a16:creationId xmlns:a16="http://schemas.microsoft.com/office/drawing/2014/main" id="{CDEBF5C8-7C77-CB7D-D499-EEDCA561F7AB}"/>
              </a:ext>
            </a:extLst>
          </p:cNvPr>
          <p:cNvPicPr>
            <a:picLocks noChangeAspect="1"/>
          </p:cNvPicPr>
          <p:nvPr userDrawn="1"/>
        </p:nvPicPr>
        <p:blipFill>
          <a:blip r:embed="rId19"/>
          <a:stretch>
            <a:fillRect/>
          </a:stretch>
        </p:blipFill>
        <p:spPr>
          <a:xfrm>
            <a:off x="5226244" y="5810718"/>
            <a:ext cx="490497" cy="242329"/>
          </a:xfrm>
          <a:prstGeom prst="rect">
            <a:avLst/>
          </a:prstGeom>
        </p:spPr>
      </p:pic>
      <p:pic>
        <p:nvPicPr>
          <p:cNvPr id="68" name="Picture 67">
            <a:extLst>
              <a:ext uri="{FF2B5EF4-FFF2-40B4-BE49-F238E27FC236}">
                <a16:creationId xmlns:a16="http://schemas.microsoft.com/office/drawing/2014/main" id="{5DBB87D8-89B4-43F0-ADDD-81327BD4A144}"/>
              </a:ext>
            </a:extLst>
          </p:cNvPr>
          <p:cNvPicPr>
            <a:picLocks noChangeAspect="1"/>
          </p:cNvPicPr>
          <p:nvPr userDrawn="1"/>
        </p:nvPicPr>
        <p:blipFill>
          <a:blip r:embed="rId20"/>
          <a:stretch>
            <a:fillRect/>
          </a:stretch>
        </p:blipFill>
        <p:spPr>
          <a:xfrm>
            <a:off x="5932940" y="6113946"/>
            <a:ext cx="297522" cy="212553"/>
          </a:xfrm>
          <a:prstGeom prst="rect">
            <a:avLst/>
          </a:prstGeom>
        </p:spPr>
      </p:pic>
      <p:pic>
        <p:nvPicPr>
          <p:cNvPr id="69" name="Picture 68">
            <a:extLst>
              <a:ext uri="{FF2B5EF4-FFF2-40B4-BE49-F238E27FC236}">
                <a16:creationId xmlns:a16="http://schemas.microsoft.com/office/drawing/2014/main" id="{580D1261-6B45-8F20-8DCA-B76419DA300F}"/>
              </a:ext>
            </a:extLst>
          </p:cNvPr>
          <p:cNvPicPr>
            <a:picLocks noChangeAspect="1"/>
          </p:cNvPicPr>
          <p:nvPr userDrawn="1"/>
        </p:nvPicPr>
        <p:blipFill>
          <a:blip r:embed="rId21"/>
          <a:stretch>
            <a:fillRect/>
          </a:stretch>
        </p:blipFill>
        <p:spPr>
          <a:xfrm>
            <a:off x="5566399" y="6133254"/>
            <a:ext cx="176198" cy="207692"/>
          </a:xfrm>
          <a:prstGeom prst="rect">
            <a:avLst/>
          </a:prstGeom>
        </p:spPr>
      </p:pic>
      <p:pic>
        <p:nvPicPr>
          <p:cNvPr id="70" name="Picture 69">
            <a:extLst>
              <a:ext uri="{FF2B5EF4-FFF2-40B4-BE49-F238E27FC236}">
                <a16:creationId xmlns:a16="http://schemas.microsoft.com/office/drawing/2014/main" id="{EB0A4FE8-5E5D-6383-82D5-75C5DCD15126}"/>
              </a:ext>
            </a:extLst>
          </p:cNvPr>
          <p:cNvPicPr>
            <a:picLocks noChangeAspect="1"/>
          </p:cNvPicPr>
          <p:nvPr userDrawn="1"/>
        </p:nvPicPr>
        <p:blipFill>
          <a:blip r:embed="rId22"/>
          <a:stretch>
            <a:fillRect/>
          </a:stretch>
        </p:blipFill>
        <p:spPr>
          <a:xfrm>
            <a:off x="3597871" y="5570218"/>
            <a:ext cx="426671" cy="249463"/>
          </a:xfrm>
          <a:prstGeom prst="rect">
            <a:avLst/>
          </a:prstGeom>
        </p:spPr>
      </p:pic>
      <p:pic>
        <p:nvPicPr>
          <p:cNvPr id="71" name="Picture 70">
            <a:extLst>
              <a:ext uri="{FF2B5EF4-FFF2-40B4-BE49-F238E27FC236}">
                <a16:creationId xmlns:a16="http://schemas.microsoft.com/office/drawing/2014/main" id="{1BD7D929-8BC2-DD32-00C2-2A4BA1503E85}"/>
              </a:ext>
            </a:extLst>
          </p:cNvPr>
          <p:cNvPicPr>
            <a:picLocks noChangeAspect="1"/>
          </p:cNvPicPr>
          <p:nvPr userDrawn="1"/>
        </p:nvPicPr>
        <p:blipFill>
          <a:blip r:embed="rId23"/>
          <a:stretch>
            <a:fillRect/>
          </a:stretch>
        </p:blipFill>
        <p:spPr>
          <a:xfrm>
            <a:off x="3684852" y="6107828"/>
            <a:ext cx="189351" cy="189351"/>
          </a:xfrm>
          <a:prstGeom prst="rect">
            <a:avLst/>
          </a:prstGeom>
        </p:spPr>
      </p:pic>
      <p:pic>
        <p:nvPicPr>
          <p:cNvPr id="72" name="Picture 71">
            <a:extLst>
              <a:ext uri="{FF2B5EF4-FFF2-40B4-BE49-F238E27FC236}">
                <a16:creationId xmlns:a16="http://schemas.microsoft.com/office/drawing/2014/main" id="{395C7299-643A-5447-9687-DB25F8D79DF3}"/>
              </a:ext>
            </a:extLst>
          </p:cNvPr>
          <p:cNvPicPr>
            <a:picLocks noChangeAspect="1"/>
          </p:cNvPicPr>
          <p:nvPr userDrawn="1"/>
        </p:nvPicPr>
        <p:blipFill>
          <a:blip r:embed="rId24"/>
          <a:stretch>
            <a:fillRect/>
          </a:stretch>
        </p:blipFill>
        <p:spPr>
          <a:xfrm>
            <a:off x="5867152" y="5851736"/>
            <a:ext cx="372698" cy="164783"/>
          </a:xfrm>
          <a:prstGeom prst="rect">
            <a:avLst/>
          </a:prstGeom>
        </p:spPr>
      </p:pic>
      <p:pic>
        <p:nvPicPr>
          <p:cNvPr id="73" name="Picture 72">
            <a:extLst>
              <a:ext uri="{FF2B5EF4-FFF2-40B4-BE49-F238E27FC236}">
                <a16:creationId xmlns:a16="http://schemas.microsoft.com/office/drawing/2014/main" id="{4C723352-B727-57E3-440B-5C24BB56B0BB}"/>
              </a:ext>
            </a:extLst>
          </p:cNvPr>
          <p:cNvPicPr>
            <a:picLocks noChangeAspect="1"/>
          </p:cNvPicPr>
          <p:nvPr userDrawn="1"/>
        </p:nvPicPr>
        <p:blipFill>
          <a:blip r:embed="rId25"/>
          <a:stretch>
            <a:fillRect/>
          </a:stretch>
        </p:blipFill>
        <p:spPr>
          <a:xfrm>
            <a:off x="5287307" y="5613805"/>
            <a:ext cx="339332" cy="143186"/>
          </a:xfrm>
          <a:prstGeom prst="rect">
            <a:avLst/>
          </a:prstGeom>
        </p:spPr>
      </p:pic>
      <p:pic>
        <p:nvPicPr>
          <p:cNvPr id="74" name="Picture 73">
            <a:extLst>
              <a:ext uri="{FF2B5EF4-FFF2-40B4-BE49-F238E27FC236}">
                <a16:creationId xmlns:a16="http://schemas.microsoft.com/office/drawing/2014/main" id="{66F67067-FF22-D315-123D-8B09D2F6AA75}"/>
              </a:ext>
            </a:extLst>
          </p:cNvPr>
          <p:cNvPicPr>
            <a:picLocks noChangeAspect="1"/>
          </p:cNvPicPr>
          <p:nvPr userDrawn="1"/>
        </p:nvPicPr>
        <p:blipFill>
          <a:blip r:embed="rId26"/>
          <a:stretch>
            <a:fillRect/>
          </a:stretch>
        </p:blipFill>
        <p:spPr>
          <a:xfrm>
            <a:off x="4782057" y="5622714"/>
            <a:ext cx="381824" cy="154299"/>
          </a:xfrm>
          <a:prstGeom prst="rect">
            <a:avLst/>
          </a:prstGeom>
        </p:spPr>
      </p:pic>
      <p:pic>
        <p:nvPicPr>
          <p:cNvPr id="75" name="Picture 2" descr="Thaioil Group">
            <a:extLst>
              <a:ext uri="{FF2B5EF4-FFF2-40B4-BE49-F238E27FC236}">
                <a16:creationId xmlns:a16="http://schemas.microsoft.com/office/drawing/2014/main" id="{27E450BE-8E27-5FD0-F771-6420287F2CBF}"/>
              </a:ext>
            </a:extLst>
          </p:cNvPr>
          <p:cNvPicPr>
            <a:picLocks noChangeAspect="1" noChangeArrowheads="1"/>
          </p:cNvPicPr>
          <p:nvPr userDrawn="1"/>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5A9E01B1-18C1-154F-F8E8-EF0CAEB13BF0}"/>
              </a:ext>
            </a:extLst>
          </p:cNvPr>
          <p:cNvGrpSpPr/>
          <p:nvPr userDrawn="1"/>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userDrawn="1"/>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4" name="Picture 4" descr="Logo - KASIKORNBANK">
            <a:extLst>
              <a:ext uri="{FF2B5EF4-FFF2-40B4-BE49-F238E27FC236}">
                <a16:creationId xmlns:a16="http://schemas.microsoft.com/office/drawing/2014/main" id="{173FEEE6-1E2B-6296-8793-7B04ECA327E1}"/>
              </a:ext>
            </a:extLst>
          </p:cNvPr>
          <p:cNvPicPr>
            <a:picLocks noChangeAspect="1" noChangeArrowheads="1"/>
          </p:cNvPicPr>
          <p:nvPr userDrawn="1"/>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23123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userDrawn="1"/>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userDrawn="1"/>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Creagy Company Limited (“Creagy”).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Creagy has not independently verified. As such, Creagy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Creagy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Creagy.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Creagy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18077827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rms of Us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7" name="TextBox 6">
            <a:extLst>
              <a:ext uri="{FF2B5EF4-FFF2-40B4-BE49-F238E27FC236}">
                <a16:creationId xmlns:a16="http://schemas.microsoft.com/office/drawing/2014/main" id="{EA151379-1C35-9FA4-B9D0-C0AF274FF742}"/>
              </a:ext>
            </a:extLst>
          </p:cNvPr>
          <p:cNvSpPr txBox="1"/>
          <p:nvPr userDrawn="1"/>
        </p:nvSpPr>
        <p:spPr>
          <a:xfrm>
            <a:off x="410308" y="230816"/>
            <a:ext cx="2292615"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Term of Use</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9" name="TextBox 8">
            <a:extLst>
              <a:ext uri="{FF2B5EF4-FFF2-40B4-BE49-F238E27FC236}">
                <a16:creationId xmlns:a16="http://schemas.microsoft.com/office/drawing/2014/main" id="{98F6748D-5A31-5EC3-36F2-8B385C38CD20}"/>
              </a:ext>
            </a:extLst>
          </p:cNvPr>
          <p:cNvSpPr txBox="1"/>
          <p:nvPr userDrawn="1"/>
        </p:nvSpPr>
        <p:spPr>
          <a:xfrm>
            <a:off x="410308" y="1075558"/>
            <a:ext cx="11383107" cy="5101397"/>
          </a:xfrm>
          <a:prstGeom prst="rect">
            <a:avLst/>
          </a:prstGeom>
          <a:noFill/>
        </p:spPr>
        <p:txBody>
          <a:bodyPr wrap="square" rtlCol="0">
            <a:spAutoFit/>
          </a:bodyPr>
          <a:lstStyle/>
          <a:p>
            <a:pPr marL="0" indent="0">
              <a:lnSpc>
                <a:spcPct val="100000"/>
              </a:lnSpc>
              <a:spcBef>
                <a:spcPts val="300"/>
              </a:spcBef>
              <a:buNone/>
            </a:pPr>
            <a:r>
              <a:rPr lang="en-US" sz="1200" b="0" i="0">
                <a:effectLst/>
                <a:latin typeface="Inter" panose="02000503000000020004" pitchFamily="2" charset="0"/>
                <a:ea typeface="Inter" panose="02000503000000020004" pitchFamily="2" charset="0"/>
                <a:cs typeface="Inter" panose="02000503000000020004" pitchFamily="2" charset="0"/>
              </a:rPr>
              <a:t>The following Terms of Use govern the use of the presentation material created by The Creagy Company Limited for training purposes. By accessing and using the material, you agree to comply with these terms. Please read them carefully before proceeding.</a:t>
            </a:r>
          </a:p>
          <a:p>
            <a:pPr>
              <a:lnSpc>
                <a:spcPct val="100000"/>
              </a:lnSpc>
              <a:spcBef>
                <a:spcPts val="300"/>
              </a:spcBef>
            </a:pPr>
            <a:endParaRPr lang="en-US" sz="1200" b="0" i="0">
              <a:effectLst/>
              <a:latin typeface="Inter" panose="02000503000000020004" pitchFamily="2" charset="0"/>
              <a:ea typeface="Inter" panose="02000503000000020004" pitchFamily="2" charset="0"/>
              <a:cs typeface="Inter" panose="02000503000000020004" pitchFamily="2" charset="0"/>
            </a:endParaRP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Ownership and Intellectual Property:</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presentation material, including all content, text, graphics, and images, remains the exclusive property of The Creagy Company Limited.</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No transfer of ownership or intellectual property rights is granted to the user.</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Permitted Use:</a:t>
            </a:r>
          </a:p>
          <a:p>
            <a:pPr marL="685800" lvl="1" indent="-228600">
              <a:lnSpc>
                <a:spcPct val="100000"/>
              </a:lnSpc>
              <a:spcBef>
                <a:spcPts val="300"/>
              </a:spcBef>
              <a:buFont typeface="+mj-lt"/>
              <a:buAutoNum type="alphaLcPeriod"/>
            </a:pPr>
            <a:r>
              <a:rPr lang="en-US" sz="1200" b="0" i="0">
                <a:latin typeface="Inter" panose="02000503000000020004" pitchFamily="2" charset="0"/>
                <a:ea typeface="Inter" panose="02000503000000020004" pitchFamily="2" charset="0"/>
                <a:cs typeface="Inter" panose="02000503000000020004" pitchFamily="2" charset="0"/>
              </a:rPr>
              <a:t>The user is authorized to use the presentation material solely for the purpose of participating in the training provided by The Creagy Company Limited.</a:t>
            </a:r>
          </a:p>
          <a:p>
            <a:pPr marL="685800" lvl="1" indent="-228600">
              <a:lnSpc>
                <a:spcPct val="100000"/>
              </a:lnSpc>
              <a:spcBef>
                <a:spcPts val="300"/>
              </a:spcBef>
              <a:buFont typeface="+mj-lt"/>
              <a:buAutoNum type="alphaLcPeriod"/>
            </a:pPr>
            <a:r>
              <a:rPr lang="en-US" sz="1200" b="0" i="0">
                <a:latin typeface="Inter" panose="02000503000000020004" pitchFamily="2" charset="0"/>
                <a:ea typeface="Inter" panose="02000503000000020004" pitchFamily="2" charset="0"/>
                <a:cs typeface="Inter" panose="02000503000000020004" pitchFamily="2" charset="0"/>
              </a:rPr>
              <a:t>The user may view, access, and utilize </a:t>
            </a:r>
            <a:r>
              <a:rPr lang="en-US" sz="1200" b="0" i="0">
                <a:effectLst/>
                <a:latin typeface="Inter" panose="02000503000000020004" pitchFamily="2" charset="0"/>
                <a:ea typeface="Inter" panose="02000503000000020004" pitchFamily="2" charset="0"/>
                <a:cs typeface="Inter" panose="02000503000000020004" pitchFamily="2" charset="0"/>
              </a:rPr>
              <a:t>the material for internal training purposes only.</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may not reproduce, modify, distribute, publicly display, or use the material for any external or commercial purposes without prior written consent from The Creagy Company Limited.</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Non-Modification:</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agrees not to modify, alter, or amend the presentation material in any way without explicit written permission from The Creagy Company Limited.</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Non-Guarantee of Forward-Looking Parameters and Analysis:</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acknowledges that any forward-looking parameters, predictions, or analysis provided in the presentation material are for informational purposes only and may be subject to inherent uncertainties and assumptions.</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Creagy Company Limited does not guarantee the accuracy, completeness, or reliability of such forward-looking information, and the user acknowledges that actual results may differ from any predictions or projections.</a:t>
            </a:r>
            <a:endParaRPr lang="th-TH" sz="1200" b="0" i="0">
              <a:latin typeface="Inter" panose="02000503000000020004" pitchFamily="2" charset="0"/>
              <a:ea typeface="Inter" panose="02000503000000020004" pitchFamily="2" charset="0"/>
              <a:cs typeface="Lato" panose="020F0502020204030203" pitchFamily="34" charset="0"/>
            </a:endParaRPr>
          </a:p>
          <a:p>
            <a:pPr marL="685800" lvl="1" indent="-228600">
              <a:lnSpc>
                <a:spcPct val="100000"/>
              </a:lnSpc>
              <a:spcBef>
                <a:spcPts val="300"/>
              </a:spcBef>
              <a:buFont typeface="+mj-lt"/>
              <a:buAutoNum type="alphaLcPeriod"/>
            </a:pPr>
            <a:endParaRPr lang="en-US" sz="1200" b="0" i="0">
              <a:effectLst/>
              <a:latin typeface="Inter" panose="02000503000000020004" pitchFamily="2" charset="0"/>
              <a:ea typeface="Inter" panose="02000503000000020004" pitchFamily="2" charset="0"/>
              <a:cs typeface="Inter" panose="02000503000000020004" pitchFamily="2" charset="0"/>
            </a:endParaRPr>
          </a:p>
          <a:p>
            <a:pPr marL="0" indent="0">
              <a:lnSpc>
                <a:spcPct val="100000"/>
              </a:lnSpc>
              <a:spcBef>
                <a:spcPts val="300"/>
              </a:spcBef>
              <a:buNone/>
            </a:pPr>
            <a:r>
              <a:rPr lang="en-US" sz="1200" b="0" i="0">
                <a:effectLst/>
                <a:latin typeface="Inter" panose="02000503000000020004" pitchFamily="2" charset="0"/>
                <a:ea typeface="Inter" panose="02000503000000020004" pitchFamily="2" charset="0"/>
                <a:cs typeface="Inter" panose="02000503000000020004" pitchFamily="2" charset="0"/>
              </a:rPr>
              <a:t>By using the presentation material, you acknowledge that you have read, understood, and agreed to these Terms of Use. If you do not agree to these terms, please refrain from using the material.</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544793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ic with Subtitle (STRIC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486BC07D-365A-CE3C-7453-E484D24EF181}"/>
              </a:ext>
            </a:extLst>
          </p:cNvPr>
          <p:cNvSpPr txBox="1"/>
          <p:nvPr/>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403704047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userDrawn="1"/>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grpSp>
        <p:nvGrpSpPr>
          <p:cNvPr id="31" name="Group 30">
            <a:extLst>
              <a:ext uri="{FF2B5EF4-FFF2-40B4-BE49-F238E27FC236}">
                <a16:creationId xmlns:a16="http://schemas.microsoft.com/office/drawing/2014/main" id="{7799528F-50D7-3F5A-12AB-293A874D82D0}"/>
              </a:ext>
            </a:extLst>
          </p:cNvPr>
          <p:cNvGrpSpPr/>
          <p:nvPr userDrawn="1"/>
        </p:nvGrpSpPr>
        <p:grpSpPr>
          <a:xfrm>
            <a:off x="862903" y="1002623"/>
            <a:ext cx="5165733" cy="4276853"/>
            <a:chOff x="862903" y="950668"/>
            <a:chExt cx="5165733" cy="4276853"/>
          </a:xfrm>
        </p:grpSpPr>
        <p:pic>
          <p:nvPicPr>
            <p:cNvPr id="2" name="Content Placeholder 14" descr="Handshake with solid fill">
              <a:extLst>
                <a:ext uri="{FF2B5EF4-FFF2-40B4-BE49-F238E27FC236}">
                  <a16:creationId xmlns:a16="http://schemas.microsoft.com/office/drawing/2014/main" id="{B32BF778-275C-FBDB-6B56-77A8899638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41482" y="1687527"/>
              <a:ext cx="731566" cy="731566"/>
            </a:xfrm>
            <a:prstGeom prst="rect">
              <a:avLst/>
            </a:prstGeom>
          </p:spPr>
        </p:pic>
        <p:sp>
          <p:nvSpPr>
            <p:cNvPr id="5" name="TextBox 4">
              <a:extLst>
                <a:ext uri="{FF2B5EF4-FFF2-40B4-BE49-F238E27FC236}">
                  <a16:creationId xmlns:a16="http://schemas.microsoft.com/office/drawing/2014/main" id="{D6E12FE6-1B69-342C-8EB5-5BA370FECB51}"/>
                </a:ext>
              </a:extLst>
            </p:cNvPr>
            <p:cNvSpPr txBox="1"/>
            <p:nvPr userDrawn="1"/>
          </p:nvSpPr>
          <p:spPr>
            <a:xfrm>
              <a:off x="4629555" y="3605751"/>
              <a:ext cx="1208985"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CREATIVITY</a:t>
              </a:r>
            </a:p>
          </p:txBody>
        </p:sp>
        <p:sp>
          <p:nvSpPr>
            <p:cNvPr id="7" name="TextBox 6">
              <a:extLst>
                <a:ext uri="{FF2B5EF4-FFF2-40B4-BE49-F238E27FC236}">
                  <a16:creationId xmlns:a16="http://schemas.microsoft.com/office/drawing/2014/main" id="{B6F44442-CE04-A2CB-0A47-680DA4BA223D}"/>
                </a:ext>
              </a:extLst>
            </p:cNvPr>
            <p:cNvSpPr txBox="1"/>
            <p:nvPr userDrawn="1"/>
          </p:nvSpPr>
          <p:spPr>
            <a:xfrm>
              <a:off x="2842107" y="3605751"/>
              <a:ext cx="1383712"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COMPASSION</a:t>
              </a:r>
            </a:p>
          </p:txBody>
        </p:sp>
        <p:sp>
          <p:nvSpPr>
            <p:cNvPr id="9" name="TextBox 8">
              <a:extLst>
                <a:ext uri="{FF2B5EF4-FFF2-40B4-BE49-F238E27FC236}">
                  <a16:creationId xmlns:a16="http://schemas.microsoft.com/office/drawing/2014/main" id="{6632AF30-C1C2-C1E2-4463-F9BB6C1270E0}"/>
                </a:ext>
              </a:extLst>
            </p:cNvPr>
            <p:cNvSpPr txBox="1"/>
            <p:nvPr userDrawn="1"/>
          </p:nvSpPr>
          <p:spPr>
            <a:xfrm>
              <a:off x="4338750" y="2343374"/>
              <a:ext cx="1689886"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COLLABORATION</a:t>
              </a:r>
            </a:p>
          </p:txBody>
        </p:sp>
        <p:sp>
          <p:nvSpPr>
            <p:cNvPr id="10" name="TextBox 9">
              <a:extLst>
                <a:ext uri="{FF2B5EF4-FFF2-40B4-BE49-F238E27FC236}">
                  <a16:creationId xmlns:a16="http://schemas.microsoft.com/office/drawing/2014/main" id="{870B9D78-78CC-D909-3ECD-2243D086EDB4}"/>
                </a:ext>
              </a:extLst>
            </p:cNvPr>
            <p:cNvSpPr txBox="1"/>
            <p:nvPr userDrawn="1"/>
          </p:nvSpPr>
          <p:spPr>
            <a:xfrm>
              <a:off x="865333" y="2343375"/>
              <a:ext cx="1443024"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COMMITMENT</a:t>
              </a:r>
            </a:p>
          </p:txBody>
        </p:sp>
        <p:sp>
          <p:nvSpPr>
            <p:cNvPr id="12" name="TextBox 11">
              <a:extLst>
                <a:ext uri="{FF2B5EF4-FFF2-40B4-BE49-F238E27FC236}">
                  <a16:creationId xmlns:a16="http://schemas.microsoft.com/office/drawing/2014/main" id="{4138CFC2-A487-22E9-6CC2-CF5E4CAB7E33}"/>
                </a:ext>
              </a:extLst>
            </p:cNvPr>
            <p:cNvSpPr txBox="1"/>
            <p:nvPr userDrawn="1"/>
          </p:nvSpPr>
          <p:spPr>
            <a:xfrm>
              <a:off x="1208385" y="4912386"/>
              <a:ext cx="925253" cy="307777"/>
            </a:xfrm>
            <a:prstGeom prst="rect">
              <a:avLst/>
            </a:prstGeom>
            <a:noFill/>
          </p:spPr>
          <p:txBody>
            <a:bodyPr wrap="none" rtlCol="0">
              <a:spAutoFit/>
            </a:bodyPr>
            <a:lstStyle/>
            <a:p>
              <a:pPr algn="ctr"/>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CLARITY</a:t>
              </a:r>
            </a:p>
          </p:txBody>
        </p:sp>
        <p:sp>
          <p:nvSpPr>
            <p:cNvPr id="13" name="TextBox 12">
              <a:extLst>
                <a:ext uri="{FF2B5EF4-FFF2-40B4-BE49-F238E27FC236}">
                  <a16:creationId xmlns:a16="http://schemas.microsoft.com/office/drawing/2014/main" id="{8C204E00-CE27-ED93-C1CF-A2B44BA78074}"/>
                </a:ext>
              </a:extLst>
            </p:cNvPr>
            <p:cNvSpPr txBox="1"/>
            <p:nvPr userDrawn="1"/>
          </p:nvSpPr>
          <p:spPr>
            <a:xfrm>
              <a:off x="2765134" y="2345818"/>
              <a:ext cx="1418978" cy="307777"/>
            </a:xfrm>
            <a:prstGeom prst="rect">
              <a:avLst/>
            </a:prstGeom>
            <a:noFill/>
          </p:spPr>
          <p:txBody>
            <a:bodyPr wrap="none" rtlCol="0">
              <a:spAutoFit/>
            </a:bodyPr>
            <a:lstStyle>
              <a:defPPr>
                <a:defRPr lang="en-TH"/>
              </a:defPPr>
              <a:lvl1pPr algn="ctr">
                <a:defRPr sz="1600">
                  <a:latin typeface="Inter" panose="02000503000000020004" pitchFamily="2" charset="0"/>
                  <a:ea typeface="Inter" panose="02000503000000020004" pitchFamily="2" charset="0"/>
                </a:defRPr>
              </a:lvl1pPr>
            </a:lstStyle>
            <a:p>
              <a:r>
                <a:rPr lang="en-US"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COMPETENCE</a:t>
              </a:r>
              <a:endPar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16" name="Graphic 15" descr="Good Idea with solid fill">
              <a:extLst>
                <a:ext uri="{FF2B5EF4-FFF2-40B4-BE49-F238E27FC236}">
                  <a16:creationId xmlns:a16="http://schemas.microsoft.com/office/drawing/2014/main" id="{E8424EA5-C1F7-6AC4-B687-C51AED6843D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73609" y="2874185"/>
              <a:ext cx="731566" cy="731566"/>
            </a:xfrm>
            <a:prstGeom prst="rect">
              <a:avLst/>
            </a:prstGeom>
          </p:spPr>
        </p:pic>
        <p:pic>
          <p:nvPicPr>
            <p:cNvPr id="17" name="Graphic 16" descr="Teacher with solid fill">
              <a:extLst>
                <a:ext uri="{FF2B5EF4-FFF2-40B4-BE49-F238E27FC236}">
                  <a16:creationId xmlns:a16="http://schemas.microsoft.com/office/drawing/2014/main" id="{E4D7826C-6F29-4BA7-81D4-7333467A2E2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84818" y="1652022"/>
              <a:ext cx="731566" cy="731566"/>
            </a:xfrm>
            <a:prstGeom prst="rect">
              <a:avLst/>
            </a:prstGeom>
          </p:spPr>
        </p:pic>
        <p:pic>
          <p:nvPicPr>
            <p:cNvPr id="18" name="Graphic 17" descr="User network with solid fill">
              <a:extLst>
                <a:ext uri="{FF2B5EF4-FFF2-40B4-BE49-F238E27FC236}">
                  <a16:creationId xmlns:a16="http://schemas.microsoft.com/office/drawing/2014/main" id="{3D49C5A9-F5CE-B243-2A13-1B13B024CA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792845" y="1628753"/>
              <a:ext cx="731566" cy="731566"/>
            </a:xfrm>
            <a:prstGeom prst="rect">
              <a:avLst/>
            </a:prstGeom>
          </p:spPr>
        </p:pic>
        <p:pic>
          <p:nvPicPr>
            <p:cNvPr id="19" name="Graphic 18" descr="Heart with solid fill">
              <a:extLst>
                <a:ext uri="{FF2B5EF4-FFF2-40B4-BE49-F238E27FC236}">
                  <a16:creationId xmlns:a16="http://schemas.microsoft.com/office/drawing/2014/main" id="{A3246829-C146-5178-56EB-04360EA01B8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168180" y="2882709"/>
              <a:ext cx="731566" cy="731566"/>
            </a:xfrm>
            <a:prstGeom prst="rect">
              <a:avLst/>
            </a:prstGeom>
          </p:spPr>
        </p:pic>
        <p:pic>
          <p:nvPicPr>
            <p:cNvPr id="20" name="Graphic 19" descr="Magnifying glass with solid fill">
              <a:extLst>
                <a:ext uri="{FF2B5EF4-FFF2-40B4-BE49-F238E27FC236}">
                  <a16:creationId xmlns:a16="http://schemas.microsoft.com/office/drawing/2014/main" id="{BD129EE6-329C-6040-EB8F-226335975B8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221062" y="4145067"/>
              <a:ext cx="731566" cy="731566"/>
            </a:xfrm>
            <a:prstGeom prst="rect">
              <a:avLst/>
            </a:prstGeom>
          </p:spPr>
        </p:pic>
        <p:sp>
          <p:nvSpPr>
            <p:cNvPr id="21" name="TextBox 20">
              <a:extLst>
                <a:ext uri="{FF2B5EF4-FFF2-40B4-BE49-F238E27FC236}">
                  <a16:creationId xmlns:a16="http://schemas.microsoft.com/office/drawing/2014/main" id="{4D56CB39-D466-706E-CD9D-515C159F9312}"/>
                </a:ext>
              </a:extLst>
            </p:cNvPr>
            <p:cNvSpPr txBox="1"/>
            <p:nvPr userDrawn="1"/>
          </p:nvSpPr>
          <p:spPr>
            <a:xfrm>
              <a:off x="4802413" y="4908161"/>
              <a:ext cx="873957"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COFFEE</a:t>
              </a:r>
            </a:p>
          </p:txBody>
        </p:sp>
        <p:pic>
          <p:nvPicPr>
            <p:cNvPr id="22" name="Graphic 21" descr="Latte Cup with solid fill">
              <a:extLst>
                <a:ext uri="{FF2B5EF4-FFF2-40B4-BE49-F238E27FC236}">
                  <a16:creationId xmlns:a16="http://schemas.microsoft.com/office/drawing/2014/main" id="{FB803705-EB51-F7D9-33AA-7A7C0C252F6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873609" y="4122249"/>
              <a:ext cx="731566" cy="731566"/>
            </a:xfrm>
            <a:prstGeom prst="rect">
              <a:avLst/>
            </a:prstGeom>
          </p:spPr>
        </p:pic>
        <p:pic>
          <p:nvPicPr>
            <p:cNvPr id="23" name="Graphic 22" descr="Chat with solid fill">
              <a:extLst>
                <a:ext uri="{FF2B5EF4-FFF2-40B4-BE49-F238E27FC236}">
                  <a16:creationId xmlns:a16="http://schemas.microsoft.com/office/drawing/2014/main" id="{622703A9-D756-8AD3-85B8-207D60902F18}"/>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341482" y="2912372"/>
              <a:ext cx="731566" cy="731566"/>
            </a:xfrm>
            <a:prstGeom prst="rect">
              <a:avLst/>
            </a:prstGeom>
          </p:spPr>
        </p:pic>
        <p:sp>
          <p:nvSpPr>
            <p:cNvPr id="24" name="TextBox 23">
              <a:extLst>
                <a:ext uri="{FF2B5EF4-FFF2-40B4-BE49-F238E27FC236}">
                  <a16:creationId xmlns:a16="http://schemas.microsoft.com/office/drawing/2014/main" id="{8061F134-E568-C2C6-BD26-CEDF5AF5F712}"/>
                </a:ext>
              </a:extLst>
            </p:cNvPr>
            <p:cNvSpPr txBox="1"/>
            <p:nvPr userDrawn="1"/>
          </p:nvSpPr>
          <p:spPr>
            <a:xfrm>
              <a:off x="862903" y="3596705"/>
              <a:ext cx="1765227"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COMMUNICATION</a:t>
              </a:r>
            </a:p>
          </p:txBody>
        </p:sp>
        <p:sp>
          <p:nvSpPr>
            <p:cNvPr id="25" name="TextBox 24">
              <a:extLst>
                <a:ext uri="{FF2B5EF4-FFF2-40B4-BE49-F238E27FC236}">
                  <a16:creationId xmlns:a16="http://schemas.microsoft.com/office/drawing/2014/main" id="{F177593A-63E4-7724-06A6-22597C734999}"/>
                </a:ext>
              </a:extLst>
            </p:cNvPr>
            <p:cNvSpPr txBox="1"/>
            <p:nvPr userDrawn="1"/>
          </p:nvSpPr>
          <p:spPr>
            <a:xfrm>
              <a:off x="2558375" y="4919744"/>
              <a:ext cx="1951175"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CONTENTIOUSNESS</a:t>
              </a:r>
            </a:p>
          </p:txBody>
        </p:sp>
        <p:pic>
          <p:nvPicPr>
            <p:cNvPr id="26" name="Graphic 25" descr="Spinning Plates with solid fill">
              <a:extLst>
                <a:ext uri="{FF2B5EF4-FFF2-40B4-BE49-F238E27FC236}">
                  <a16:creationId xmlns:a16="http://schemas.microsoft.com/office/drawing/2014/main" id="{AC078ED4-94B9-1DBD-09BE-D76735E8B848}"/>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168180" y="4134118"/>
              <a:ext cx="731566" cy="731566"/>
            </a:xfrm>
            <a:prstGeom prst="rect">
              <a:avLst/>
            </a:prstGeom>
          </p:spPr>
        </p:pic>
        <p:sp>
          <p:nvSpPr>
            <p:cNvPr id="27" name="TextBox 26">
              <a:extLst>
                <a:ext uri="{FF2B5EF4-FFF2-40B4-BE49-F238E27FC236}">
                  <a16:creationId xmlns:a16="http://schemas.microsoft.com/office/drawing/2014/main" id="{13D19CC2-0EE0-EDC9-6D93-FC873E14C1FC}"/>
                </a:ext>
              </a:extLst>
            </p:cNvPr>
            <p:cNvSpPr txBox="1"/>
            <p:nvPr userDrawn="1"/>
          </p:nvSpPr>
          <p:spPr>
            <a:xfrm>
              <a:off x="876263" y="950668"/>
              <a:ext cx="5152373" cy="369332"/>
            </a:xfrm>
            <a:prstGeom prst="rect">
              <a:avLst/>
            </a:prstGeom>
            <a:noFill/>
          </p:spPr>
          <p:txBody>
            <a:bodyPr wrap="none" rtlCol="0">
              <a:spAutoFit/>
            </a:bodyPr>
            <a:lstStyle/>
            <a:p>
              <a:pPr algn="l"/>
              <a:r>
                <a:rPr lang="en-TH" spc="300">
                  <a:solidFill>
                    <a:schemeClr val="tx1">
                      <a:lumMod val="65000"/>
                      <a:lumOff val="35000"/>
                    </a:schemeClr>
                  </a:solidFill>
                  <a:latin typeface="Red Hat Display" panose="02010503040201060303" pitchFamily="2" charset="77"/>
                  <a:ea typeface="Segoe UI Historic" panose="020B0502040204020203" pitchFamily="34" charset="0"/>
                  <a:cs typeface="Segoe UI Historic" panose="020B0502040204020203" pitchFamily="34" charset="0"/>
                </a:rPr>
                <a:t>WHAT IGNITES CREATIVE ENERGY?</a:t>
              </a:r>
            </a:p>
          </p:txBody>
        </p:sp>
      </p:grpSp>
      <p:sp>
        <p:nvSpPr>
          <p:cNvPr id="28" name="TextBox 27">
            <a:extLst>
              <a:ext uri="{FF2B5EF4-FFF2-40B4-BE49-F238E27FC236}">
                <a16:creationId xmlns:a16="http://schemas.microsoft.com/office/drawing/2014/main" id="{686EB862-1591-619C-D752-8EA8E7A5655C}"/>
              </a:ext>
            </a:extLst>
          </p:cNvPr>
          <p:cNvSpPr txBox="1"/>
          <p:nvPr userDrawn="1"/>
        </p:nvSpPr>
        <p:spPr>
          <a:xfrm>
            <a:off x="7746422" y="2744647"/>
            <a:ext cx="3086102" cy="523220"/>
          </a:xfrm>
          <a:prstGeom prst="rect">
            <a:avLst/>
          </a:prstGeom>
          <a:noFill/>
        </p:spPr>
        <p:txBody>
          <a:bodyPr wrap="none" rtlCol="0">
            <a:spAutoFit/>
          </a:bodyPr>
          <a:lstStyle/>
          <a:p>
            <a:pPr algn="ctr"/>
            <a:r>
              <a:rPr lang="en-TH" sz="2800" b="1" spc="60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rPr>
              <a:t>THANK YOU</a:t>
            </a:r>
          </a:p>
        </p:txBody>
      </p:sp>
      <p:sp>
        <p:nvSpPr>
          <p:cNvPr id="29" name="TextBox 28">
            <a:extLst>
              <a:ext uri="{FF2B5EF4-FFF2-40B4-BE49-F238E27FC236}">
                <a16:creationId xmlns:a16="http://schemas.microsoft.com/office/drawing/2014/main" id="{C0258718-2BBE-FF8E-53A7-5453A684E1DD}"/>
              </a:ext>
            </a:extLst>
          </p:cNvPr>
          <p:cNvSpPr txBox="1"/>
          <p:nvPr userDrawn="1"/>
        </p:nvSpPr>
        <p:spPr>
          <a:xfrm>
            <a:off x="6729846" y="5569518"/>
            <a:ext cx="2559627" cy="84638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pPr>
              <a:spcBef>
                <a:spcPts val="200"/>
              </a:spcBef>
            </a:pPr>
            <a:r>
              <a:rPr lang="en-US" sz="11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Boonrod</a:t>
            </a: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a:t>
            </a:r>
            <a:r>
              <a:rPr lang="en-US" sz="11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Yaowapreuk</a:t>
            </a: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(Tik)</a:t>
            </a:r>
          </a:p>
          <a:p>
            <a:pPr>
              <a:spcBef>
                <a:spcPts val="200"/>
              </a:spcBef>
            </a:pPr>
            <a:r>
              <a:rPr lang="en-US" sz="1100" b="1"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100" b="1" i="0" spc="0">
              <a:solidFill>
                <a:schemeClr val="tx1"/>
              </a:solidFill>
              <a:latin typeface="Inter Medium" panose="02000503000000020004" pitchFamily="2" charset="0"/>
              <a:ea typeface="Inter Medium" panose="02000503000000020004" pitchFamily="2" charset="0"/>
              <a:cs typeface="Lato" panose="020F0502020204030203" pitchFamily="34"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hlinkClick r:id="rId20">
                  <a:extLst>
                    <a:ext uri="{A12FA001-AC4F-418D-AE19-62706E023703}">
                      <ahyp:hlinkClr xmlns:ahyp="http://schemas.microsoft.com/office/drawing/2018/hyperlinkcolor" val="tx"/>
                    </a:ext>
                  </a:extLst>
                </a:hlinkClick>
              </a:rPr>
              <a:t>boonrod@thecreagy.com</a:t>
            </a:r>
            <a:r>
              <a:rPr lang="th-TH" sz="1100" b="0" i="0" spc="0">
                <a:solidFill>
                  <a:schemeClr val="tx1"/>
                </a:solidFill>
                <a:latin typeface="Inter Light" panose="02000403000000020004" pitchFamily="2" charset="0"/>
                <a:ea typeface="Inter Light" panose="02000403000000020004" pitchFamily="2" charset="0"/>
                <a:cs typeface="Lato" panose="020F0502020204030203" pitchFamily="34" charset="0"/>
              </a:rPr>
              <a:t> </a:t>
            </a:r>
            <a:endPar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rPr>
              <a:t>+668 9107 8085</a:t>
            </a:r>
          </a:p>
        </p:txBody>
      </p:sp>
      <p:sp>
        <p:nvSpPr>
          <p:cNvPr id="30" name="TextBox 29">
            <a:extLst>
              <a:ext uri="{FF2B5EF4-FFF2-40B4-BE49-F238E27FC236}">
                <a16:creationId xmlns:a16="http://schemas.microsoft.com/office/drawing/2014/main" id="{CCB33AD8-E3EC-89C3-B9A4-E3A5ACFE02A1}"/>
              </a:ext>
            </a:extLst>
          </p:cNvPr>
          <p:cNvSpPr txBox="1"/>
          <p:nvPr userDrawn="1"/>
        </p:nvSpPr>
        <p:spPr>
          <a:xfrm>
            <a:off x="9289473" y="5579900"/>
            <a:ext cx="2709998" cy="84638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pPr>
              <a:spcBef>
                <a:spcPts val="200"/>
              </a:spcBef>
            </a:pPr>
            <a:r>
              <a:rPr lang="en-US" sz="11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Kannikar</a:t>
            </a: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a:t>
            </a:r>
            <a:r>
              <a:rPr lang="en-US" sz="11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Srithunyalucksana</a:t>
            </a: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(Koi) </a:t>
            </a:r>
          </a:p>
          <a:p>
            <a:pPr>
              <a:spcBef>
                <a:spcPts val="200"/>
              </a:spcBef>
            </a:pPr>
            <a:r>
              <a:rPr lang="en-US" sz="1100" b="1"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Partner</a:t>
            </a:r>
            <a:endParaRPr lang="th-TH" sz="1100" b="1" i="0" spc="0">
              <a:solidFill>
                <a:schemeClr val="tx1"/>
              </a:solidFill>
              <a:latin typeface="Inter Medium" panose="02000503000000020004" pitchFamily="2" charset="0"/>
              <a:ea typeface="Inter Medium" panose="02000503000000020004" pitchFamily="2" charset="0"/>
              <a:cs typeface="Lato" panose="020F0502020204030203" pitchFamily="34"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hlinkClick r:id="rId20">
                  <a:extLst>
                    <a:ext uri="{A12FA001-AC4F-418D-AE19-62706E023703}">
                      <ahyp:hlinkClr xmlns:ahyp="http://schemas.microsoft.com/office/drawing/2018/hyperlinkcolor" val="tx"/>
                    </a:ext>
                  </a:extLst>
                </a:hlinkClick>
              </a:rPr>
              <a:t>kannikar@thecreagy.com</a:t>
            </a:r>
            <a:r>
              <a:rPr lang="th-TH" sz="1100" b="0" i="0" spc="0">
                <a:solidFill>
                  <a:schemeClr val="tx1"/>
                </a:solidFill>
                <a:latin typeface="Inter Light" panose="02000403000000020004" pitchFamily="2" charset="0"/>
                <a:ea typeface="Inter Light" panose="02000403000000020004" pitchFamily="2" charset="0"/>
                <a:cs typeface="Lato" panose="020F0502020204030203" pitchFamily="34" charset="0"/>
              </a:rPr>
              <a:t> </a:t>
            </a:r>
            <a:endPar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rPr>
              <a:t>+668 4384 9063</a:t>
            </a:r>
          </a:p>
        </p:txBody>
      </p:sp>
    </p:spTree>
    <p:extLst>
      <p:ext uri="{BB962C8B-B14F-4D97-AF65-F5344CB8AC3E}">
        <p14:creationId xmlns:p14="http://schemas.microsoft.com/office/powerpoint/2010/main" val="27999675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userDrawn="1"/>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userDrawn="1"/>
        </p:nvPicPr>
        <p:blipFill rotWithShape="1">
          <a:blip r:embed="rId2"/>
          <a:srcRect t="7800" b="7800"/>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userDrawn="1"/>
        </p:nvPicPr>
        <p:blipFill rotWithShape="1">
          <a:blip r:embed="rId2"/>
          <a:srcRect t="7800" b="7800"/>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userDrawn="1"/>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42" name="TextBox 41">
            <a:extLst>
              <a:ext uri="{FF2B5EF4-FFF2-40B4-BE49-F238E27FC236}">
                <a16:creationId xmlns:a16="http://schemas.microsoft.com/office/drawing/2014/main" id="{4F93F3BE-B646-485C-6C16-28662B5D7B6A}"/>
              </a:ext>
            </a:extLst>
          </p:cNvPr>
          <p:cNvSpPr txBox="1"/>
          <p:nvPr userDrawn="1"/>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 Yaowapruek</a:t>
            </a: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43" name="TextBox 42">
            <a:extLst>
              <a:ext uri="{FF2B5EF4-FFF2-40B4-BE49-F238E27FC236}">
                <a16:creationId xmlns:a16="http://schemas.microsoft.com/office/drawing/2014/main" id="{3688AA95-9AF0-566A-EFC0-B61F3C2B470B}"/>
              </a:ext>
            </a:extLst>
          </p:cNvPr>
          <p:cNvSpPr txBox="1"/>
          <p:nvPr userDrawn="1"/>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135423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5"/>
                                        </p:tgtEl>
                                      </p:cBhvr>
                                    </p:animEffect>
                                    <p:set>
                                      <p:cBhvr>
                                        <p:cTn id="7"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userDrawn="1"/>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userDrawn="1"/>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Elements</a:t>
            </a:r>
          </a:p>
        </p:txBody>
      </p:sp>
      <p:sp>
        <p:nvSpPr>
          <p:cNvPr id="3" name="TextBox 2">
            <a:extLst>
              <a:ext uri="{FF2B5EF4-FFF2-40B4-BE49-F238E27FC236}">
                <a16:creationId xmlns:a16="http://schemas.microsoft.com/office/drawing/2014/main" id="{F12D4652-CD4B-DD15-FD3F-A80C2694B819}"/>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405966928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userDrawn="1"/>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userDrawn="1">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userDrawn="1"/>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userDrawn="1"/>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userDrawn="1"/>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userDrawn="1"/>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userDrawn="1"/>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userDrawn="1"/>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userDrawn="1"/>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userDrawn="1"/>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userDrawn="1"/>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userDrawn="1"/>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userDrawn="1"/>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userDrawn="1"/>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userDrawn="1"/>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userDrawn="1"/>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userDrawn="1"/>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userDrawn="1"/>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userDrawn="1"/>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userDrawn="1"/>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userDrawn="1"/>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userDrawn="1"/>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userDrawn="1"/>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userDrawn="1"/>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userDrawn="1"/>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userDrawn="1"/>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userDrawn="1"/>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userDrawn="1"/>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userDrawn="1"/>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userDrawn="1"/>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userDrawn="1"/>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userDrawn="1"/>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userDrawn="1"/>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userDrawn="1"/>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userDrawn="1"/>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userDrawn="1"/>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userDrawn="1"/>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userDrawn="1"/>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userDrawn="1"/>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40745701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userDrawn="1"/>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userDrawn="1"/>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userDrawn="1"/>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userDrawn="1"/>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userDrawn="1"/>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userDrawn="1"/>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userDrawn="1"/>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userDrawn="1"/>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userDrawn="1"/>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userDrawn="1"/>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userDrawn="1"/>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userDrawn="1"/>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userDrawn="1"/>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userDrawn="1"/>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userDrawn="1"/>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userDrawn="1"/>
        </p:nvSpPr>
        <p:spPr>
          <a:xfrm>
            <a:off x="4656000" y="131369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userDrawn="1"/>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userDrawn="1"/>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2155096997"/>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390349" y="1951959"/>
              <a:ext cx="2951998"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userDrawn="1"/>
        </p:nvPicPr>
        <p:blipFill>
          <a:blip r:embed="rId3"/>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userDrawn="1"/>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userDrawn="1"/>
        </p:nvPicPr>
        <p:blipFill>
          <a:blip r:embed="rId4"/>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128133177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userDrawn="1">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userDrawn="1"/>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userDrawn="1"/>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userDrawn="1"/>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userDrawn="1"/>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userDrawn="1"/>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userDrawn="1">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userDrawn="1"/>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userDrawn="1"/>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userDrawn="1"/>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userDrawn="1"/>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userDrawn="1"/>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userDrawn="1"/>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userDrawn="1"/>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userDrawn="1"/>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userDrawn="1"/>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userDrawn="1"/>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userDrawn="1"/>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userDrawn="1"/>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userDrawn="1"/>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userDrawn="1"/>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userDrawn="1"/>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userDrawn="1"/>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userDrawn="1"/>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userDrawn="1"/>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userDrawn="1"/>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userDrawn="1"/>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userDrawn="1"/>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userDrawn="1"/>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userDrawn="1"/>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userDrawn="1"/>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userDrawn="1"/>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userDrawn="1"/>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userDrawn="1"/>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userDrawn="1"/>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userDrawn="1"/>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userDrawn="1"/>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userDrawn="1"/>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userDrawn="1">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userDrawn="1"/>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userDrawn="1"/>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userDrawn="1"/>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userDrawn="1"/>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userDrawn="1"/>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userDrawn="1"/>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userDrawn="1"/>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userDrawn="1"/>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userDrawn="1"/>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userDrawn="1"/>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userDrawn="1"/>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userDrawn="1"/>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userDrawn="1"/>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userDrawn="1"/>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userDrawn="1"/>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userDrawn="1"/>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userDrawn="1"/>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userDrawn="1"/>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274397963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4416594"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Mitigation Solution Icons</a:t>
            </a:r>
          </a:p>
        </p:txBody>
      </p:sp>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98213" y="306418"/>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468407" y="264903"/>
            <a:ext cx="540000" cy="540000"/>
          </a:xfrm>
          <a:prstGeom prst="rect">
            <a:avLst/>
          </a:prstGeom>
        </p:spPr>
      </p:pic>
      <p:graphicFrame>
        <p:nvGraphicFramePr>
          <p:cNvPr id="3" name="Table 2">
            <a:extLst>
              <a:ext uri="{FF2B5EF4-FFF2-40B4-BE49-F238E27FC236}">
                <a16:creationId xmlns:a16="http://schemas.microsoft.com/office/drawing/2014/main" id="{61E579E4-1FA5-8A19-7C60-F3D5F8E14A09}"/>
              </a:ext>
            </a:extLst>
          </p:cNvPr>
          <p:cNvGraphicFramePr>
            <a:graphicFrameLocks noGrp="1"/>
          </p:cNvGraphicFramePr>
          <p:nvPr userDrawn="1">
            <p:extLst>
              <p:ext uri="{D42A27DB-BD31-4B8C-83A1-F6EECF244321}">
                <p14:modId xmlns:p14="http://schemas.microsoft.com/office/powerpoint/2010/main" val="3410590712"/>
              </p:ext>
            </p:extLst>
          </p:nvPr>
        </p:nvGraphicFramePr>
        <p:xfrm>
          <a:off x="552394" y="901520"/>
          <a:ext cx="9019869" cy="5299832"/>
        </p:xfrm>
        <a:graphic>
          <a:graphicData uri="http://schemas.openxmlformats.org/drawingml/2006/table">
            <a:tbl>
              <a:tblPr/>
              <a:tblGrid>
                <a:gridCol w="693897">
                  <a:extLst>
                    <a:ext uri="{9D8B030D-6E8A-4147-A177-3AD203B41FA5}">
                      <a16:colId xmlns:a16="http://schemas.microsoft.com/office/drawing/2014/main" val="2803142075"/>
                    </a:ext>
                  </a:extLst>
                </a:gridCol>
                <a:gridCol w="8325972">
                  <a:extLst>
                    <a:ext uri="{9D8B030D-6E8A-4147-A177-3AD203B41FA5}">
                      <a16:colId xmlns:a16="http://schemas.microsoft.com/office/drawing/2014/main" val="208539724"/>
                    </a:ext>
                  </a:extLst>
                </a:gridCol>
              </a:tblGrid>
              <a:tr h="36033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a:effectLst/>
                          <a:latin typeface="Inter" panose="02000503000000020004" pitchFamily="2" charset="0"/>
                          <a:ea typeface="Inter" panose="02000503000000020004" pitchFamily="2" charset="0"/>
                          <a:cs typeface="Inter" panose="02000503000000020004" pitchFamily="2" charset="0"/>
                        </a:rPr>
                        <a:t>Strategy</a:t>
                      </a:r>
                    </a:p>
                  </a:txBody>
                  <a:tcPr marL="5823" marR="5823" marT="2911" marB="2911" anchor="b">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a:effectLst/>
                          <a:latin typeface="Inter" panose="02000503000000020004" pitchFamily="2" charset="0"/>
                          <a:ea typeface="Inter" panose="02000503000000020004" pitchFamily="2" charset="0"/>
                          <a:cs typeface="Inter" panose="02000503000000020004" pitchFamily="2" charset="0"/>
                        </a:rPr>
                        <a:t>Solution</a:t>
                      </a:r>
                    </a:p>
                  </a:txBody>
                  <a:tcPr marL="5823" marR="5823" marT="2911" marB="2911"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8984472"/>
                  </a:ext>
                </a:extLst>
              </a:tr>
              <a:tr h="1157256">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Reduce</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538965"/>
                  </a:ext>
                </a:extLst>
              </a:tr>
              <a:tr h="1794076">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Shift</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2131962"/>
                  </a:ext>
                </a:extLst>
              </a:tr>
              <a:tr h="1114394">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Engage</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642140"/>
                  </a:ext>
                </a:extLst>
              </a:tr>
              <a:tr h="873773">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Offset</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0407306"/>
                  </a:ext>
                </a:extLst>
              </a:tr>
            </a:tbl>
          </a:graphicData>
        </a:graphic>
      </p:graphicFrame>
      <p:grpSp>
        <p:nvGrpSpPr>
          <p:cNvPr id="4" name="Group 3">
            <a:extLst>
              <a:ext uri="{FF2B5EF4-FFF2-40B4-BE49-F238E27FC236}">
                <a16:creationId xmlns:a16="http://schemas.microsoft.com/office/drawing/2014/main" id="{75DCE952-C633-0E21-40A8-A83364754045}"/>
              </a:ext>
            </a:extLst>
          </p:cNvPr>
          <p:cNvGrpSpPr>
            <a:grpSpLocks noChangeAspect="1"/>
          </p:cNvGrpSpPr>
          <p:nvPr userDrawn="1"/>
        </p:nvGrpSpPr>
        <p:grpSpPr>
          <a:xfrm>
            <a:off x="2575496" y="1353282"/>
            <a:ext cx="540000" cy="540000"/>
            <a:chOff x="5734370" y="1434201"/>
            <a:chExt cx="648000" cy="648000"/>
          </a:xfrm>
        </p:grpSpPr>
        <p:sp>
          <p:nvSpPr>
            <p:cNvPr id="9" name="Oval 8">
              <a:extLst>
                <a:ext uri="{FF2B5EF4-FFF2-40B4-BE49-F238E27FC236}">
                  <a16:creationId xmlns:a16="http://schemas.microsoft.com/office/drawing/2014/main" id="{132F5B78-BBEE-8807-FBDD-B5100045AA76}"/>
                </a:ext>
              </a:extLst>
            </p:cNvPr>
            <p:cNvSpPr>
              <a:spLocks noChangeAspect="1"/>
            </p:cNvSpPr>
            <p:nvPr/>
          </p:nvSpPr>
          <p:spPr>
            <a:xfrm>
              <a:off x="5734370"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3" name="Graphic 12" descr="Delivery outline">
              <a:extLst>
                <a:ext uri="{FF2B5EF4-FFF2-40B4-BE49-F238E27FC236}">
                  <a16:creationId xmlns:a16="http://schemas.microsoft.com/office/drawing/2014/main" id="{04124A9B-BFB2-9BFB-7099-F2CE85E3F5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88370" y="1488201"/>
              <a:ext cx="540000" cy="540000"/>
            </a:xfrm>
            <a:prstGeom prst="rect">
              <a:avLst/>
            </a:prstGeom>
          </p:spPr>
        </p:pic>
      </p:grpSp>
      <p:grpSp>
        <p:nvGrpSpPr>
          <p:cNvPr id="17" name="Group 16">
            <a:extLst>
              <a:ext uri="{FF2B5EF4-FFF2-40B4-BE49-F238E27FC236}">
                <a16:creationId xmlns:a16="http://schemas.microsoft.com/office/drawing/2014/main" id="{1CFD8D7C-BC2B-3166-1FB8-EEA9B8B508D1}"/>
              </a:ext>
            </a:extLst>
          </p:cNvPr>
          <p:cNvGrpSpPr>
            <a:grpSpLocks noChangeAspect="1"/>
          </p:cNvGrpSpPr>
          <p:nvPr userDrawn="1"/>
        </p:nvGrpSpPr>
        <p:grpSpPr>
          <a:xfrm>
            <a:off x="3664866" y="1353282"/>
            <a:ext cx="540000" cy="540000"/>
            <a:chOff x="6639124" y="1434201"/>
            <a:chExt cx="648000" cy="648000"/>
          </a:xfrm>
        </p:grpSpPr>
        <p:sp>
          <p:nvSpPr>
            <p:cNvPr id="21" name="Oval 20">
              <a:extLst>
                <a:ext uri="{FF2B5EF4-FFF2-40B4-BE49-F238E27FC236}">
                  <a16:creationId xmlns:a16="http://schemas.microsoft.com/office/drawing/2014/main" id="{CEF2EA70-5844-99E0-871A-436B91153562}"/>
                </a:ext>
              </a:extLst>
            </p:cNvPr>
            <p:cNvSpPr>
              <a:spLocks noChangeAspect="1"/>
            </p:cNvSpPr>
            <p:nvPr/>
          </p:nvSpPr>
          <p:spPr>
            <a:xfrm>
              <a:off x="6639124"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23" name="Graphic 22" descr="Building outline">
              <a:extLst>
                <a:ext uri="{FF2B5EF4-FFF2-40B4-BE49-F238E27FC236}">
                  <a16:creationId xmlns:a16="http://schemas.microsoft.com/office/drawing/2014/main" id="{D454332C-ACDE-5A1B-55EC-AAB41A8B4E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89193" y="1462067"/>
              <a:ext cx="540000" cy="540000"/>
            </a:xfrm>
            <a:prstGeom prst="rect">
              <a:avLst/>
            </a:prstGeom>
          </p:spPr>
        </p:pic>
      </p:grpSp>
      <p:grpSp>
        <p:nvGrpSpPr>
          <p:cNvPr id="27" name="Group 26">
            <a:extLst>
              <a:ext uri="{FF2B5EF4-FFF2-40B4-BE49-F238E27FC236}">
                <a16:creationId xmlns:a16="http://schemas.microsoft.com/office/drawing/2014/main" id="{0D635821-6EF3-E756-EA13-25AF4ADB6BF4}"/>
              </a:ext>
            </a:extLst>
          </p:cNvPr>
          <p:cNvGrpSpPr>
            <a:grpSpLocks noChangeAspect="1"/>
          </p:cNvGrpSpPr>
          <p:nvPr userDrawn="1"/>
        </p:nvGrpSpPr>
        <p:grpSpPr>
          <a:xfrm>
            <a:off x="6437597" y="1353282"/>
            <a:ext cx="540000" cy="540000"/>
            <a:chOff x="8448632" y="1434201"/>
            <a:chExt cx="648000" cy="648000"/>
          </a:xfrm>
        </p:grpSpPr>
        <p:sp>
          <p:nvSpPr>
            <p:cNvPr id="31" name="Oval 30">
              <a:extLst>
                <a:ext uri="{FF2B5EF4-FFF2-40B4-BE49-F238E27FC236}">
                  <a16:creationId xmlns:a16="http://schemas.microsoft.com/office/drawing/2014/main" id="{6538898A-FC5D-FE16-52A1-39B26C1C2A12}"/>
                </a:ext>
              </a:extLst>
            </p:cNvPr>
            <p:cNvSpPr>
              <a:spLocks noChangeAspect="1"/>
            </p:cNvSpPr>
            <p:nvPr/>
          </p:nvSpPr>
          <p:spPr>
            <a:xfrm>
              <a:off x="8448632"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33" name="Graphic 32" descr="Recycle outline">
              <a:extLst>
                <a:ext uri="{FF2B5EF4-FFF2-40B4-BE49-F238E27FC236}">
                  <a16:creationId xmlns:a16="http://schemas.microsoft.com/office/drawing/2014/main" id="{7E3EA06A-C6FD-8BDF-8C2F-7352F54F84A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15467" y="1488201"/>
              <a:ext cx="540000" cy="540000"/>
            </a:xfrm>
            <a:prstGeom prst="rect">
              <a:avLst/>
            </a:prstGeom>
          </p:spPr>
        </p:pic>
      </p:grpSp>
      <p:grpSp>
        <p:nvGrpSpPr>
          <p:cNvPr id="37" name="Group 36">
            <a:extLst>
              <a:ext uri="{FF2B5EF4-FFF2-40B4-BE49-F238E27FC236}">
                <a16:creationId xmlns:a16="http://schemas.microsoft.com/office/drawing/2014/main" id="{D49CCAB2-9D4F-11A2-E4A3-7E0B609A04EF}"/>
              </a:ext>
            </a:extLst>
          </p:cNvPr>
          <p:cNvGrpSpPr>
            <a:grpSpLocks noChangeAspect="1"/>
          </p:cNvGrpSpPr>
          <p:nvPr userDrawn="1"/>
        </p:nvGrpSpPr>
        <p:grpSpPr>
          <a:xfrm>
            <a:off x="7526967" y="1353282"/>
            <a:ext cx="540000" cy="540000"/>
            <a:chOff x="9353386" y="1434201"/>
            <a:chExt cx="648000" cy="648000"/>
          </a:xfrm>
        </p:grpSpPr>
        <p:sp>
          <p:nvSpPr>
            <p:cNvPr id="38" name="Oval 37">
              <a:extLst>
                <a:ext uri="{FF2B5EF4-FFF2-40B4-BE49-F238E27FC236}">
                  <a16:creationId xmlns:a16="http://schemas.microsoft.com/office/drawing/2014/main" id="{3D62AFB3-7269-A296-C3BF-F664D4D2CE22}"/>
                </a:ext>
              </a:extLst>
            </p:cNvPr>
            <p:cNvSpPr>
              <a:spLocks noChangeAspect="1"/>
            </p:cNvSpPr>
            <p:nvPr/>
          </p:nvSpPr>
          <p:spPr>
            <a:xfrm>
              <a:off x="9353386"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39" name="Graphic 38" descr="Blueprint outline">
              <a:extLst>
                <a:ext uri="{FF2B5EF4-FFF2-40B4-BE49-F238E27FC236}">
                  <a16:creationId xmlns:a16="http://schemas.microsoft.com/office/drawing/2014/main" id="{216C01F0-16D7-DC2E-A2D3-64ADAD3A373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409224" y="1462067"/>
              <a:ext cx="540000" cy="540000"/>
            </a:xfrm>
            <a:prstGeom prst="rect">
              <a:avLst/>
            </a:prstGeom>
          </p:spPr>
        </p:pic>
      </p:grpSp>
      <p:grpSp>
        <p:nvGrpSpPr>
          <p:cNvPr id="41" name="Group 40">
            <a:extLst>
              <a:ext uri="{FF2B5EF4-FFF2-40B4-BE49-F238E27FC236}">
                <a16:creationId xmlns:a16="http://schemas.microsoft.com/office/drawing/2014/main" id="{8DFE31A1-7055-404C-3B0B-01D1179AC3DC}"/>
              </a:ext>
            </a:extLst>
          </p:cNvPr>
          <p:cNvGrpSpPr>
            <a:grpSpLocks noChangeAspect="1"/>
          </p:cNvGrpSpPr>
          <p:nvPr userDrawn="1"/>
        </p:nvGrpSpPr>
        <p:grpSpPr>
          <a:xfrm>
            <a:off x="2541624" y="2466956"/>
            <a:ext cx="540000" cy="540000"/>
            <a:chOff x="5804544" y="2630367"/>
            <a:chExt cx="648000" cy="648000"/>
          </a:xfrm>
        </p:grpSpPr>
        <p:sp>
          <p:nvSpPr>
            <p:cNvPr id="42" name="Oval 41">
              <a:extLst>
                <a:ext uri="{FF2B5EF4-FFF2-40B4-BE49-F238E27FC236}">
                  <a16:creationId xmlns:a16="http://schemas.microsoft.com/office/drawing/2014/main" id="{E7DD155A-875D-AE6F-2B69-8E440BFC066C}"/>
                </a:ext>
              </a:extLst>
            </p:cNvPr>
            <p:cNvSpPr>
              <a:spLocks noChangeAspect="1"/>
            </p:cNvSpPr>
            <p:nvPr/>
          </p:nvSpPr>
          <p:spPr>
            <a:xfrm>
              <a:off x="5804544"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3" name="Graphic 42" descr="Wind Turbines outline">
              <a:extLst>
                <a:ext uri="{FF2B5EF4-FFF2-40B4-BE49-F238E27FC236}">
                  <a16:creationId xmlns:a16="http://schemas.microsoft.com/office/drawing/2014/main" id="{ED2A01BA-D653-6E54-D3E3-08B56B22BB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61313" y="2680793"/>
              <a:ext cx="540000" cy="540000"/>
            </a:xfrm>
            <a:prstGeom prst="rect">
              <a:avLst/>
            </a:prstGeom>
          </p:spPr>
        </p:pic>
      </p:grpSp>
      <p:grpSp>
        <p:nvGrpSpPr>
          <p:cNvPr id="45" name="Group 44">
            <a:extLst>
              <a:ext uri="{FF2B5EF4-FFF2-40B4-BE49-F238E27FC236}">
                <a16:creationId xmlns:a16="http://schemas.microsoft.com/office/drawing/2014/main" id="{8FE2A754-83C9-C564-65F6-2F4AA24E9A3B}"/>
              </a:ext>
            </a:extLst>
          </p:cNvPr>
          <p:cNvGrpSpPr>
            <a:grpSpLocks noChangeAspect="1"/>
          </p:cNvGrpSpPr>
          <p:nvPr userDrawn="1"/>
        </p:nvGrpSpPr>
        <p:grpSpPr>
          <a:xfrm>
            <a:off x="3779958" y="2466956"/>
            <a:ext cx="540000" cy="540000"/>
            <a:chOff x="6759367" y="2630367"/>
            <a:chExt cx="648000" cy="648000"/>
          </a:xfrm>
        </p:grpSpPr>
        <p:sp>
          <p:nvSpPr>
            <p:cNvPr id="46" name="Oval 45">
              <a:extLst>
                <a:ext uri="{FF2B5EF4-FFF2-40B4-BE49-F238E27FC236}">
                  <a16:creationId xmlns:a16="http://schemas.microsoft.com/office/drawing/2014/main" id="{FF93BF4A-5EC2-3255-8576-C80E53A137A9}"/>
                </a:ext>
              </a:extLst>
            </p:cNvPr>
            <p:cNvSpPr>
              <a:spLocks noChangeAspect="1"/>
            </p:cNvSpPr>
            <p:nvPr/>
          </p:nvSpPr>
          <p:spPr>
            <a:xfrm>
              <a:off x="6759367"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7" name="Graphic 46" descr="Solar Panels outline">
              <a:extLst>
                <a:ext uri="{FF2B5EF4-FFF2-40B4-BE49-F238E27FC236}">
                  <a16:creationId xmlns:a16="http://schemas.microsoft.com/office/drawing/2014/main" id="{311F2747-1314-68BF-2F1B-36768D09735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803180" y="2666169"/>
              <a:ext cx="540000" cy="540000"/>
            </a:xfrm>
            <a:prstGeom prst="rect">
              <a:avLst/>
            </a:prstGeom>
          </p:spPr>
        </p:pic>
      </p:grpSp>
      <p:grpSp>
        <p:nvGrpSpPr>
          <p:cNvPr id="49" name="Group 48">
            <a:extLst>
              <a:ext uri="{FF2B5EF4-FFF2-40B4-BE49-F238E27FC236}">
                <a16:creationId xmlns:a16="http://schemas.microsoft.com/office/drawing/2014/main" id="{C15580CA-44C6-5A87-FDB1-1E7BCB64F6F1}"/>
              </a:ext>
            </a:extLst>
          </p:cNvPr>
          <p:cNvGrpSpPr>
            <a:grpSpLocks noChangeAspect="1"/>
          </p:cNvGrpSpPr>
          <p:nvPr userDrawn="1"/>
        </p:nvGrpSpPr>
        <p:grpSpPr>
          <a:xfrm>
            <a:off x="5042168" y="3345597"/>
            <a:ext cx="540000" cy="540000"/>
            <a:chOff x="7714190" y="3500316"/>
            <a:chExt cx="648000" cy="648000"/>
          </a:xfrm>
        </p:grpSpPr>
        <p:sp>
          <p:nvSpPr>
            <p:cNvPr id="50" name="Oval 49">
              <a:extLst>
                <a:ext uri="{FF2B5EF4-FFF2-40B4-BE49-F238E27FC236}">
                  <a16:creationId xmlns:a16="http://schemas.microsoft.com/office/drawing/2014/main" id="{6ADB3431-7C5B-5F15-119E-D9422130C39E}"/>
                </a:ext>
              </a:extLst>
            </p:cNvPr>
            <p:cNvSpPr>
              <a:spLocks noChangeAspect="1"/>
            </p:cNvSpPr>
            <p:nvPr/>
          </p:nvSpPr>
          <p:spPr>
            <a:xfrm>
              <a:off x="7714190" y="350031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51" name="Graphic 50" descr="Electric car outline">
              <a:extLst>
                <a:ext uri="{FF2B5EF4-FFF2-40B4-BE49-F238E27FC236}">
                  <a16:creationId xmlns:a16="http://schemas.microsoft.com/office/drawing/2014/main" id="{3E018CD9-8E2E-46DD-8E0B-01044CDC66F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768190" y="3554316"/>
              <a:ext cx="540000" cy="540000"/>
            </a:xfrm>
            <a:prstGeom prst="rect">
              <a:avLst/>
            </a:prstGeom>
          </p:spPr>
        </p:pic>
      </p:grpSp>
      <p:grpSp>
        <p:nvGrpSpPr>
          <p:cNvPr id="52" name="Group 51">
            <a:extLst>
              <a:ext uri="{FF2B5EF4-FFF2-40B4-BE49-F238E27FC236}">
                <a16:creationId xmlns:a16="http://schemas.microsoft.com/office/drawing/2014/main" id="{D6864927-267F-A96A-B127-09B6D940D4A3}"/>
              </a:ext>
            </a:extLst>
          </p:cNvPr>
          <p:cNvGrpSpPr>
            <a:grpSpLocks noChangeAspect="1"/>
          </p:cNvGrpSpPr>
          <p:nvPr userDrawn="1"/>
        </p:nvGrpSpPr>
        <p:grpSpPr>
          <a:xfrm>
            <a:off x="6313787" y="3378994"/>
            <a:ext cx="540000" cy="540000"/>
            <a:chOff x="8669013" y="3500316"/>
            <a:chExt cx="648000" cy="648000"/>
          </a:xfrm>
        </p:grpSpPr>
        <p:sp>
          <p:nvSpPr>
            <p:cNvPr id="54" name="Oval 53">
              <a:extLst>
                <a:ext uri="{FF2B5EF4-FFF2-40B4-BE49-F238E27FC236}">
                  <a16:creationId xmlns:a16="http://schemas.microsoft.com/office/drawing/2014/main" id="{5977A031-BA6E-751C-EF95-07208AB9C9E8}"/>
                </a:ext>
              </a:extLst>
            </p:cNvPr>
            <p:cNvSpPr>
              <a:spLocks noChangeAspect="1"/>
            </p:cNvSpPr>
            <p:nvPr/>
          </p:nvSpPr>
          <p:spPr>
            <a:xfrm>
              <a:off x="8669013" y="350031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nvGrpSpPr>
            <p:cNvPr id="56" name="Group 55">
              <a:extLst>
                <a:ext uri="{FF2B5EF4-FFF2-40B4-BE49-F238E27FC236}">
                  <a16:creationId xmlns:a16="http://schemas.microsoft.com/office/drawing/2014/main" id="{83F16DD4-3642-9203-D6E0-21FBA213FAE0}"/>
                </a:ext>
              </a:extLst>
            </p:cNvPr>
            <p:cNvGrpSpPr/>
            <p:nvPr/>
          </p:nvGrpSpPr>
          <p:grpSpPr>
            <a:xfrm>
              <a:off x="8718388" y="3554315"/>
              <a:ext cx="540000" cy="540000"/>
              <a:chOff x="8295490" y="3886200"/>
              <a:chExt cx="1024537" cy="1076629"/>
            </a:xfrm>
          </p:grpSpPr>
          <p:pic>
            <p:nvPicPr>
              <p:cNvPr id="57" name="Graphic 56" descr="Truck outline">
                <a:extLst>
                  <a:ext uri="{FF2B5EF4-FFF2-40B4-BE49-F238E27FC236}">
                    <a16:creationId xmlns:a16="http://schemas.microsoft.com/office/drawing/2014/main" id="{0D4B43AA-F771-7116-2DCC-D5825EF29EF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05627" y="4048429"/>
                <a:ext cx="914400" cy="914400"/>
              </a:xfrm>
              <a:prstGeom prst="rect">
                <a:avLst/>
              </a:prstGeom>
            </p:spPr>
          </p:pic>
          <p:pic>
            <p:nvPicPr>
              <p:cNvPr id="58" name="Graphic 57" descr="Electric car outline">
                <a:extLst>
                  <a:ext uri="{FF2B5EF4-FFF2-40B4-BE49-F238E27FC236}">
                    <a16:creationId xmlns:a16="http://schemas.microsoft.com/office/drawing/2014/main" id="{8B32C972-A328-4A31-5DDE-35DD61444C92}"/>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r="84752"/>
              <a:stretch/>
            </p:blipFill>
            <p:spPr>
              <a:xfrm>
                <a:off x="8295490" y="3886200"/>
                <a:ext cx="139428" cy="914400"/>
              </a:xfrm>
              <a:prstGeom prst="rect">
                <a:avLst/>
              </a:prstGeom>
            </p:spPr>
          </p:pic>
        </p:grpSp>
      </p:grpSp>
      <p:grpSp>
        <p:nvGrpSpPr>
          <p:cNvPr id="59" name="Group 58">
            <a:extLst>
              <a:ext uri="{FF2B5EF4-FFF2-40B4-BE49-F238E27FC236}">
                <a16:creationId xmlns:a16="http://schemas.microsoft.com/office/drawing/2014/main" id="{E02A7983-EEA7-D1F2-B0F6-BA63B51726C9}"/>
              </a:ext>
            </a:extLst>
          </p:cNvPr>
          <p:cNvGrpSpPr>
            <a:grpSpLocks noChangeAspect="1"/>
          </p:cNvGrpSpPr>
          <p:nvPr userDrawn="1"/>
        </p:nvGrpSpPr>
        <p:grpSpPr>
          <a:xfrm>
            <a:off x="5018292" y="2466956"/>
            <a:ext cx="540000" cy="540000"/>
            <a:chOff x="7714190" y="2630367"/>
            <a:chExt cx="648000" cy="648000"/>
          </a:xfrm>
        </p:grpSpPr>
        <p:sp>
          <p:nvSpPr>
            <p:cNvPr id="60" name="Oval 59">
              <a:extLst>
                <a:ext uri="{FF2B5EF4-FFF2-40B4-BE49-F238E27FC236}">
                  <a16:creationId xmlns:a16="http://schemas.microsoft.com/office/drawing/2014/main" id="{AC7F402B-102D-9D6B-1A93-FD126CAF2E1A}"/>
                </a:ext>
              </a:extLst>
            </p:cNvPr>
            <p:cNvSpPr>
              <a:spLocks noChangeAspect="1"/>
            </p:cNvSpPr>
            <p:nvPr/>
          </p:nvSpPr>
          <p:spPr>
            <a:xfrm>
              <a:off x="7714190"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nvGrpSpPr>
            <p:cNvPr id="61" name="Group 60">
              <a:extLst>
                <a:ext uri="{FF2B5EF4-FFF2-40B4-BE49-F238E27FC236}">
                  <a16:creationId xmlns:a16="http://schemas.microsoft.com/office/drawing/2014/main" id="{4FA0F86A-1CC1-4B8A-E945-4B917DA3A22E}"/>
                </a:ext>
              </a:extLst>
            </p:cNvPr>
            <p:cNvGrpSpPr/>
            <p:nvPr/>
          </p:nvGrpSpPr>
          <p:grpSpPr>
            <a:xfrm>
              <a:off x="7804926" y="2684367"/>
              <a:ext cx="540000" cy="540000"/>
              <a:chOff x="6105163" y="4620470"/>
              <a:chExt cx="540000" cy="540000"/>
            </a:xfrm>
          </p:grpSpPr>
          <p:pic>
            <p:nvPicPr>
              <p:cNvPr id="62" name="Graphic 61" descr="Fuel outline">
                <a:extLst>
                  <a:ext uri="{FF2B5EF4-FFF2-40B4-BE49-F238E27FC236}">
                    <a16:creationId xmlns:a16="http://schemas.microsoft.com/office/drawing/2014/main" id="{9D15364F-5FCC-6405-21B8-0C526393B0F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05163" y="4620470"/>
                <a:ext cx="540000" cy="540000"/>
              </a:xfrm>
              <a:prstGeom prst="rect">
                <a:avLst/>
              </a:prstGeom>
            </p:spPr>
          </p:pic>
          <p:pic>
            <p:nvPicPr>
              <p:cNvPr id="63" name="Graphic 62" descr="Leaf outline">
                <a:extLst>
                  <a:ext uri="{FF2B5EF4-FFF2-40B4-BE49-F238E27FC236}">
                    <a16:creationId xmlns:a16="http://schemas.microsoft.com/office/drawing/2014/main" id="{E68EE24B-C531-0F85-9A9F-931B2DFA074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78800" y="4825324"/>
                <a:ext cx="280379" cy="280379"/>
              </a:xfrm>
              <a:prstGeom prst="rect">
                <a:avLst/>
              </a:prstGeom>
            </p:spPr>
          </p:pic>
        </p:grpSp>
      </p:grpSp>
      <p:grpSp>
        <p:nvGrpSpPr>
          <p:cNvPr id="64" name="Group 63">
            <a:extLst>
              <a:ext uri="{FF2B5EF4-FFF2-40B4-BE49-F238E27FC236}">
                <a16:creationId xmlns:a16="http://schemas.microsoft.com/office/drawing/2014/main" id="{6847D050-C572-F187-B185-A32D19F9BD28}"/>
              </a:ext>
            </a:extLst>
          </p:cNvPr>
          <p:cNvGrpSpPr>
            <a:grpSpLocks noChangeAspect="1"/>
          </p:cNvGrpSpPr>
          <p:nvPr userDrawn="1"/>
        </p:nvGrpSpPr>
        <p:grpSpPr>
          <a:xfrm>
            <a:off x="6256626" y="2466956"/>
            <a:ext cx="540000" cy="540000"/>
            <a:chOff x="8669013" y="2630367"/>
            <a:chExt cx="648000" cy="648000"/>
          </a:xfrm>
        </p:grpSpPr>
        <p:sp>
          <p:nvSpPr>
            <p:cNvPr id="65" name="Oval 64">
              <a:extLst>
                <a:ext uri="{FF2B5EF4-FFF2-40B4-BE49-F238E27FC236}">
                  <a16:creationId xmlns:a16="http://schemas.microsoft.com/office/drawing/2014/main" id="{C63D1388-7567-B711-D58A-617DD9E7DA59}"/>
                </a:ext>
              </a:extLst>
            </p:cNvPr>
            <p:cNvSpPr>
              <a:spLocks noChangeAspect="1"/>
            </p:cNvSpPr>
            <p:nvPr/>
          </p:nvSpPr>
          <p:spPr>
            <a:xfrm>
              <a:off x="8669013"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66" name="Graphic 65" descr="Sustainability outline">
              <a:extLst>
                <a:ext uri="{FF2B5EF4-FFF2-40B4-BE49-F238E27FC236}">
                  <a16:creationId xmlns:a16="http://schemas.microsoft.com/office/drawing/2014/main" id="{02462026-37A4-31F3-6308-9390FF89077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723013" y="2699615"/>
              <a:ext cx="540000" cy="540000"/>
            </a:xfrm>
            <a:prstGeom prst="rect">
              <a:avLst/>
            </a:prstGeom>
          </p:spPr>
        </p:pic>
      </p:grpSp>
      <p:grpSp>
        <p:nvGrpSpPr>
          <p:cNvPr id="68" name="Group 67">
            <a:extLst>
              <a:ext uri="{FF2B5EF4-FFF2-40B4-BE49-F238E27FC236}">
                <a16:creationId xmlns:a16="http://schemas.microsoft.com/office/drawing/2014/main" id="{CFB81756-10B1-3DB9-E3BE-F980327D2652}"/>
              </a:ext>
            </a:extLst>
          </p:cNvPr>
          <p:cNvGrpSpPr>
            <a:grpSpLocks noChangeAspect="1"/>
          </p:cNvGrpSpPr>
          <p:nvPr userDrawn="1"/>
        </p:nvGrpSpPr>
        <p:grpSpPr>
          <a:xfrm>
            <a:off x="2498932" y="3332610"/>
            <a:ext cx="540000" cy="540000"/>
            <a:chOff x="5795999" y="3482158"/>
            <a:chExt cx="648000" cy="648000"/>
          </a:xfrm>
        </p:grpSpPr>
        <p:sp>
          <p:nvSpPr>
            <p:cNvPr id="70" name="Oval 69">
              <a:extLst>
                <a:ext uri="{FF2B5EF4-FFF2-40B4-BE49-F238E27FC236}">
                  <a16:creationId xmlns:a16="http://schemas.microsoft.com/office/drawing/2014/main" id="{6D1173F2-8542-1E4F-66E8-35AB92F65FF6}"/>
                </a:ext>
              </a:extLst>
            </p:cNvPr>
            <p:cNvSpPr>
              <a:spLocks noChangeAspect="1"/>
            </p:cNvSpPr>
            <p:nvPr/>
          </p:nvSpPr>
          <p:spPr>
            <a:xfrm>
              <a:off x="5795999" y="3482158"/>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72" name="Graphic 71" descr="Truck outline">
              <a:extLst>
                <a:ext uri="{FF2B5EF4-FFF2-40B4-BE49-F238E27FC236}">
                  <a16:creationId xmlns:a16="http://schemas.microsoft.com/office/drawing/2014/main" id="{C78CF2BD-EBD7-EDDD-3D8F-47F34E3A495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858544" y="3533669"/>
              <a:ext cx="572686" cy="544978"/>
            </a:xfrm>
            <a:prstGeom prst="rect">
              <a:avLst/>
            </a:prstGeom>
          </p:spPr>
        </p:pic>
        <p:sp>
          <p:nvSpPr>
            <p:cNvPr id="73" name="TextBox 72">
              <a:extLst>
                <a:ext uri="{FF2B5EF4-FFF2-40B4-BE49-F238E27FC236}">
                  <a16:creationId xmlns:a16="http://schemas.microsoft.com/office/drawing/2014/main" id="{25982350-E21B-8378-F721-CC3F23A56350}"/>
                </a:ext>
              </a:extLst>
            </p:cNvPr>
            <p:cNvSpPr txBox="1"/>
            <p:nvPr/>
          </p:nvSpPr>
          <p:spPr>
            <a:xfrm>
              <a:off x="5917004" y="3611679"/>
              <a:ext cx="346570"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H</a:t>
              </a:r>
              <a:r>
                <a:rPr lang="en-TH" sz="1100" baseline="-25000">
                  <a:latin typeface="Inter" panose="02000503000000020004" pitchFamily="2" charset="0"/>
                  <a:ea typeface="Inter" panose="02000503000000020004" pitchFamily="2" charset="0"/>
                </a:rPr>
                <a:t>2</a:t>
              </a:r>
            </a:p>
          </p:txBody>
        </p:sp>
      </p:grpSp>
      <p:grpSp>
        <p:nvGrpSpPr>
          <p:cNvPr id="74" name="Group 73">
            <a:extLst>
              <a:ext uri="{FF2B5EF4-FFF2-40B4-BE49-F238E27FC236}">
                <a16:creationId xmlns:a16="http://schemas.microsoft.com/office/drawing/2014/main" id="{65A1AE42-63B7-FCEC-EAED-FC55E51E9FD7}"/>
              </a:ext>
            </a:extLst>
          </p:cNvPr>
          <p:cNvGrpSpPr>
            <a:grpSpLocks noChangeAspect="1"/>
          </p:cNvGrpSpPr>
          <p:nvPr userDrawn="1"/>
        </p:nvGrpSpPr>
        <p:grpSpPr>
          <a:xfrm>
            <a:off x="3770550" y="3335013"/>
            <a:ext cx="540000" cy="540000"/>
            <a:chOff x="6774890" y="3486464"/>
            <a:chExt cx="648000" cy="648000"/>
          </a:xfrm>
        </p:grpSpPr>
        <p:sp>
          <p:nvSpPr>
            <p:cNvPr id="75" name="Oval 74">
              <a:extLst>
                <a:ext uri="{FF2B5EF4-FFF2-40B4-BE49-F238E27FC236}">
                  <a16:creationId xmlns:a16="http://schemas.microsoft.com/office/drawing/2014/main" id="{AB55AC17-C6D9-6207-D9D0-7CF2923BD87F}"/>
                </a:ext>
              </a:extLst>
            </p:cNvPr>
            <p:cNvSpPr>
              <a:spLocks noChangeAspect="1"/>
            </p:cNvSpPr>
            <p:nvPr/>
          </p:nvSpPr>
          <p:spPr>
            <a:xfrm>
              <a:off x="6774890" y="3486464"/>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76" name="TextBox 75">
              <a:extLst>
                <a:ext uri="{FF2B5EF4-FFF2-40B4-BE49-F238E27FC236}">
                  <a16:creationId xmlns:a16="http://schemas.microsoft.com/office/drawing/2014/main" id="{88F2BEF4-7F28-A4ED-496F-F35A78F74339}"/>
                </a:ext>
              </a:extLst>
            </p:cNvPr>
            <p:cNvSpPr txBox="1"/>
            <p:nvPr/>
          </p:nvSpPr>
          <p:spPr>
            <a:xfrm>
              <a:off x="6858604" y="3553165"/>
              <a:ext cx="478016" cy="400110"/>
            </a:xfrm>
            <a:prstGeom prst="rect">
              <a:avLst/>
            </a:prstGeom>
            <a:noFill/>
          </p:spPr>
          <p:txBody>
            <a:bodyPr wrap="none" rtlCol="0">
              <a:spAutoFit/>
            </a:bodyPr>
            <a:lstStyle/>
            <a:p>
              <a:pPr algn="l"/>
              <a:r>
                <a:rPr lang="en-TH" sz="2000">
                  <a:latin typeface="Inter" panose="02000503000000020004" pitchFamily="2" charset="0"/>
                  <a:ea typeface="Inter" panose="02000503000000020004" pitchFamily="2" charset="0"/>
                </a:rPr>
                <a:t>H</a:t>
              </a:r>
              <a:r>
                <a:rPr lang="en-TH" sz="2000" baseline="-25000">
                  <a:latin typeface="Inter" panose="02000503000000020004" pitchFamily="2" charset="0"/>
                  <a:ea typeface="Inter" panose="02000503000000020004" pitchFamily="2" charset="0"/>
                </a:rPr>
                <a:t>2</a:t>
              </a:r>
            </a:p>
          </p:txBody>
        </p:sp>
      </p:grpSp>
      <p:grpSp>
        <p:nvGrpSpPr>
          <p:cNvPr id="77" name="Group 76">
            <a:extLst>
              <a:ext uri="{FF2B5EF4-FFF2-40B4-BE49-F238E27FC236}">
                <a16:creationId xmlns:a16="http://schemas.microsoft.com/office/drawing/2014/main" id="{823C48DE-F0EE-4497-483C-11D102C34641}"/>
              </a:ext>
            </a:extLst>
          </p:cNvPr>
          <p:cNvGrpSpPr>
            <a:grpSpLocks noChangeAspect="1"/>
          </p:cNvGrpSpPr>
          <p:nvPr userDrawn="1"/>
        </p:nvGrpSpPr>
        <p:grpSpPr>
          <a:xfrm>
            <a:off x="2412288" y="4289303"/>
            <a:ext cx="540000" cy="540000"/>
            <a:chOff x="5786244" y="4543808"/>
            <a:chExt cx="648000" cy="648000"/>
          </a:xfrm>
        </p:grpSpPr>
        <p:sp>
          <p:nvSpPr>
            <p:cNvPr id="79" name="Oval 78">
              <a:extLst>
                <a:ext uri="{FF2B5EF4-FFF2-40B4-BE49-F238E27FC236}">
                  <a16:creationId xmlns:a16="http://schemas.microsoft.com/office/drawing/2014/main" id="{9732ECF5-FA76-32B9-E069-4D439EFEC694}"/>
                </a:ext>
              </a:extLst>
            </p:cNvPr>
            <p:cNvSpPr>
              <a:spLocks noChangeAspect="1"/>
            </p:cNvSpPr>
            <p:nvPr/>
          </p:nvSpPr>
          <p:spPr>
            <a:xfrm>
              <a:off x="5786244" y="4543808"/>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1" name="Graphic 80" descr="Classroom outline">
              <a:extLst>
                <a:ext uri="{FF2B5EF4-FFF2-40B4-BE49-F238E27FC236}">
                  <a16:creationId xmlns:a16="http://schemas.microsoft.com/office/drawing/2014/main" id="{64E72F8E-F196-2FFD-1DD0-BBFB7BD7EBF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53013" y="4607486"/>
              <a:ext cx="540000" cy="540000"/>
            </a:xfrm>
            <a:prstGeom prst="rect">
              <a:avLst/>
            </a:prstGeom>
          </p:spPr>
        </p:pic>
      </p:grpSp>
      <p:grpSp>
        <p:nvGrpSpPr>
          <p:cNvPr id="82" name="Group 81">
            <a:extLst>
              <a:ext uri="{FF2B5EF4-FFF2-40B4-BE49-F238E27FC236}">
                <a16:creationId xmlns:a16="http://schemas.microsoft.com/office/drawing/2014/main" id="{CBDB4F43-CBFD-5CDC-F725-2CAE1DA97827}"/>
              </a:ext>
            </a:extLst>
          </p:cNvPr>
          <p:cNvGrpSpPr>
            <a:grpSpLocks noChangeAspect="1"/>
          </p:cNvGrpSpPr>
          <p:nvPr userDrawn="1"/>
        </p:nvGrpSpPr>
        <p:grpSpPr>
          <a:xfrm>
            <a:off x="4975816" y="4321786"/>
            <a:ext cx="540000" cy="540000"/>
            <a:chOff x="7769564" y="4589166"/>
            <a:chExt cx="648000" cy="648000"/>
          </a:xfrm>
        </p:grpSpPr>
        <p:sp>
          <p:nvSpPr>
            <p:cNvPr id="83" name="Oval 82">
              <a:extLst>
                <a:ext uri="{FF2B5EF4-FFF2-40B4-BE49-F238E27FC236}">
                  <a16:creationId xmlns:a16="http://schemas.microsoft.com/office/drawing/2014/main" id="{3BB6F0CC-377C-6F69-6C35-956A6EB3A682}"/>
                </a:ext>
              </a:extLst>
            </p:cNvPr>
            <p:cNvSpPr>
              <a:spLocks noChangeAspect="1"/>
            </p:cNvSpPr>
            <p:nvPr/>
          </p:nvSpPr>
          <p:spPr>
            <a:xfrm>
              <a:off x="7769564" y="458916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4" name="Graphic 83" descr="Shopping cart outline">
              <a:extLst>
                <a:ext uri="{FF2B5EF4-FFF2-40B4-BE49-F238E27FC236}">
                  <a16:creationId xmlns:a16="http://schemas.microsoft.com/office/drawing/2014/main" id="{13C790AA-1CA1-9E38-9D8A-758BFD0F66F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3564" y="4643166"/>
              <a:ext cx="540000" cy="540000"/>
            </a:xfrm>
            <a:prstGeom prst="rect">
              <a:avLst/>
            </a:prstGeom>
          </p:spPr>
        </p:pic>
      </p:grpSp>
      <p:grpSp>
        <p:nvGrpSpPr>
          <p:cNvPr id="85" name="Group 84">
            <a:extLst>
              <a:ext uri="{FF2B5EF4-FFF2-40B4-BE49-F238E27FC236}">
                <a16:creationId xmlns:a16="http://schemas.microsoft.com/office/drawing/2014/main" id="{AF2BC668-EDA0-1B7F-F1AB-81E1FAA7FA79}"/>
              </a:ext>
            </a:extLst>
          </p:cNvPr>
          <p:cNvGrpSpPr>
            <a:grpSpLocks noChangeAspect="1"/>
          </p:cNvGrpSpPr>
          <p:nvPr userDrawn="1"/>
        </p:nvGrpSpPr>
        <p:grpSpPr>
          <a:xfrm>
            <a:off x="6257581" y="4356927"/>
            <a:ext cx="540000" cy="540000"/>
            <a:chOff x="8761224" y="4611845"/>
            <a:chExt cx="648000" cy="648000"/>
          </a:xfrm>
        </p:grpSpPr>
        <p:sp>
          <p:nvSpPr>
            <p:cNvPr id="86" name="Oval 85">
              <a:extLst>
                <a:ext uri="{FF2B5EF4-FFF2-40B4-BE49-F238E27FC236}">
                  <a16:creationId xmlns:a16="http://schemas.microsoft.com/office/drawing/2014/main" id="{408B41B9-65EE-EE80-2709-582C8A99126D}"/>
                </a:ext>
              </a:extLst>
            </p:cNvPr>
            <p:cNvSpPr>
              <a:spLocks noChangeAspect="1"/>
            </p:cNvSpPr>
            <p:nvPr/>
          </p:nvSpPr>
          <p:spPr>
            <a:xfrm>
              <a:off x="8761224" y="4611845"/>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7" name="Graphic 86" descr="Handshake outline">
              <a:extLst>
                <a:ext uri="{FF2B5EF4-FFF2-40B4-BE49-F238E27FC236}">
                  <a16:creationId xmlns:a16="http://schemas.microsoft.com/office/drawing/2014/main" id="{52FAE207-0063-87A3-D967-70DFD3C50BE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819695" y="4676492"/>
              <a:ext cx="540000" cy="540000"/>
            </a:xfrm>
            <a:prstGeom prst="rect">
              <a:avLst/>
            </a:prstGeom>
          </p:spPr>
        </p:pic>
      </p:grpSp>
      <p:grpSp>
        <p:nvGrpSpPr>
          <p:cNvPr id="88" name="Group 87">
            <a:extLst>
              <a:ext uri="{FF2B5EF4-FFF2-40B4-BE49-F238E27FC236}">
                <a16:creationId xmlns:a16="http://schemas.microsoft.com/office/drawing/2014/main" id="{0489C7C7-D1BB-4348-8AB5-ADDE818D2B24}"/>
              </a:ext>
            </a:extLst>
          </p:cNvPr>
          <p:cNvGrpSpPr>
            <a:grpSpLocks noChangeAspect="1"/>
          </p:cNvGrpSpPr>
          <p:nvPr userDrawn="1"/>
        </p:nvGrpSpPr>
        <p:grpSpPr>
          <a:xfrm>
            <a:off x="3694052" y="4299107"/>
            <a:ext cx="540000" cy="540000"/>
            <a:chOff x="6777904" y="4566487"/>
            <a:chExt cx="648000" cy="648000"/>
          </a:xfrm>
        </p:grpSpPr>
        <p:sp>
          <p:nvSpPr>
            <p:cNvPr id="89" name="Oval 88">
              <a:extLst>
                <a:ext uri="{FF2B5EF4-FFF2-40B4-BE49-F238E27FC236}">
                  <a16:creationId xmlns:a16="http://schemas.microsoft.com/office/drawing/2014/main" id="{C14A8C0A-C6B8-7BDF-D42B-EB251839946E}"/>
                </a:ext>
              </a:extLst>
            </p:cNvPr>
            <p:cNvSpPr>
              <a:spLocks noChangeAspect="1"/>
            </p:cNvSpPr>
            <p:nvPr/>
          </p:nvSpPr>
          <p:spPr>
            <a:xfrm>
              <a:off x="6777904" y="456648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0" name="Graphic 89" descr="Good Idea outline">
              <a:extLst>
                <a:ext uri="{FF2B5EF4-FFF2-40B4-BE49-F238E27FC236}">
                  <a16:creationId xmlns:a16="http://schemas.microsoft.com/office/drawing/2014/main" id="{78D6FAB3-0100-B7EE-3912-FACF1DA4ECF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838053" y="4610683"/>
              <a:ext cx="540000" cy="540000"/>
            </a:xfrm>
            <a:prstGeom prst="rect">
              <a:avLst/>
            </a:prstGeom>
          </p:spPr>
        </p:pic>
      </p:grpSp>
      <p:grpSp>
        <p:nvGrpSpPr>
          <p:cNvPr id="91" name="Group 90">
            <a:extLst>
              <a:ext uri="{FF2B5EF4-FFF2-40B4-BE49-F238E27FC236}">
                <a16:creationId xmlns:a16="http://schemas.microsoft.com/office/drawing/2014/main" id="{7CDC122E-9279-830F-E76F-7BC9F7D5F57A}"/>
              </a:ext>
            </a:extLst>
          </p:cNvPr>
          <p:cNvGrpSpPr>
            <a:grpSpLocks noChangeAspect="1"/>
          </p:cNvGrpSpPr>
          <p:nvPr userDrawn="1"/>
        </p:nvGrpSpPr>
        <p:grpSpPr>
          <a:xfrm>
            <a:off x="7494960" y="2466956"/>
            <a:ext cx="540000" cy="540000"/>
            <a:chOff x="9479398" y="2625084"/>
            <a:chExt cx="648000" cy="648000"/>
          </a:xfrm>
        </p:grpSpPr>
        <p:sp>
          <p:nvSpPr>
            <p:cNvPr id="92" name="Oval 91">
              <a:extLst>
                <a:ext uri="{FF2B5EF4-FFF2-40B4-BE49-F238E27FC236}">
                  <a16:creationId xmlns:a16="http://schemas.microsoft.com/office/drawing/2014/main" id="{A61482F3-3D3D-CCDB-8FAB-75896F2B668A}"/>
                </a:ext>
              </a:extLst>
            </p:cNvPr>
            <p:cNvSpPr>
              <a:spLocks noChangeAspect="1"/>
            </p:cNvSpPr>
            <p:nvPr/>
          </p:nvSpPr>
          <p:spPr>
            <a:xfrm>
              <a:off x="9479398" y="2625084"/>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3" name="Graphic 92" descr="Diploma outline">
              <a:extLst>
                <a:ext uri="{FF2B5EF4-FFF2-40B4-BE49-F238E27FC236}">
                  <a16:creationId xmlns:a16="http://schemas.microsoft.com/office/drawing/2014/main" id="{4ED28B03-5841-9B74-0CFE-831B4B3AF3D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533398" y="2689583"/>
              <a:ext cx="540000" cy="540000"/>
            </a:xfrm>
            <a:prstGeom prst="rect">
              <a:avLst/>
            </a:prstGeom>
          </p:spPr>
        </p:pic>
        <p:sp>
          <p:nvSpPr>
            <p:cNvPr id="94" name="TextBox 93">
              <a:extLst>
                <a:ext uri="{FF2B5EF4-FFF2-40B4-BE49-F238E27FC236}">
                  <a16:creationId xmlns:a16="http://schemas.microsoft.com/office/drawing/2014/main" id="{4C052F1A-C110-F4F6-1BFA-B010D667845B}"/>
                </a:ext>
              </a:extLst>
            </p:cNvPr>
            <p:cNvSpPr txBox="1"/>
            <p:nvPr/>
          </p:nvSpPr>
          <p:spPr>
            <a:xfrm>
              <a:off x="9617990" y="2761029"/>
              <a:ext cx="374068" cy="184666"/>
            </a:xfrm>
            <a:prstGeom prst="rect">
              <a:avLst/>
            </a:prstGeom>
            <a:solidFill>
              <a:schemeClr val="bg1">
                <a:lumMod val="95000"/>
              </a:schemeClr>
            </a:solidFill>
          </p:spPr>
          <p:txBody>
            <a:bodyPr wrap="none" lIns="36000" tIns="0" rIns="36000" bIns="0" rtlCol="0">
              <a:spAutoFit/>
            </a:bodyPr>
            <a:lstStyle/>
            <a:p>
              <a:pPr algn="l"/>
              <a:r>
                <a:rPr lang="en-TH" sz="1200">
                  <a:latin typeface="Inter" panose="02000503000000020004" pitchFamily="2" charset="0"/>
                  <a:ea typeface="Inter" panose="02000503000000020004" pitchFamily="2" charset="0"/>
                </a:rPr>
                <a:t>REC</a:t>
              </a:r>
            </a:p>
          </p:txBody>
        </p:sp>
      </p:grpSp>
      <p:grpSp>
        <p:nvGrpSpPr>
          <p:cNvPr id="95" name="Group 94">
            <a:extLst>
              <a:ext uri="{FF2B5EF4-FFF2-40B4-BE49-F238E27FC236}">
                <a16:creationId xmlns:a16="http://schemas.microsoft.com/office/drawing/2014/main" id="{E9FDB885-F1FE-7C5F-5359-B43BF7573A68}"/>
              </a:ext>
            </a:extLst>
          </p:cNvPr>
          <p:cNvGrpSpPr>
            <a:grpSpLocks noChangeAspect="1"/>
          </p:cNvGrpSpPr>
          <p:nvPr userDrawn="1"/>
        </p:nvGrpSpPr>
        <p:grpSpPr>
          <a:xfrm>
            <a:off x="2509006" y="5350727"/>
            <a:ext cx="540000" cy="540000"/>
            <a:chOff x="5807558" y="5517782"/>
            <a:chExt cx="648000" cy="648000"/>
          </a:xfrm>
        </p:grpSpPr>
        <p:sp>
          <p:nvSpPr>
            <p:cNvPr id="96" name="Oval 95">
              <a:extLst>
                <a:ext uri="{FF2B5EF4-FFF2-40B4-BE49-F238E27FC236}">
                  <a16:creationId xmlns:a16="http://schemas.microsoft.com/office/drawing/2014/main" id="{42AA0D52-22EA-4C8A-D31F-D8FA615FC188}"/>
                </a:ext>
              </a:extLst>
            </p:cNvPr>
            <p:cNvSpPr>
              <a:spLocks noChangeAspect="1"/>
            </p:cNvSpPr>
            <p:nvPr/>
          </p:nvSpPr>
          <p:spPr>
            <a:xfrm>
              <a:off x="5807558" y="5517782"/>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7" name="Graphic 96" descr="Forest scene outline">
              <a:extLst>
                <a:ext uri="{FF2B5EF4-FFF2-40B4-BE49-F238E27FC236}">
                  <a16:creationId xmlns:a16="http://schemas.microsoft.com/office/drawing/2014/main" id="{A33EF1E9-FBAC-129F-FAA8-8E293A7B4DD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864606" y="5517782"/>
              <a:ext cx="540000" cy="540000"/>
            </a:xfrm>
            <a:prstGeom prst="rect">
              <a:avLst/>
            </a:prstGeom>
          </p:spPr>
        </p:pic>
      </p:grpSp>
      <p:grpSp>
        <p:nvGrpSpPr>
          <p:cNvPr id="98" name="Group 97">
            <a:extLst>
              <a:ext uri="{FF2B5EF4-FFF2-40B4-BE49-F238E27FC236}">
                <a16:creationId xmlns:a16="http://schemas.microsoft.com/office/drawing/2014/main" id="{FFF7A99F-D3AD-9B2A-0A7E-55D0A64CF418}"/>
              </a:ext>
            </a:extLst>
          </p:cNvPr>
          <p:cNvGrpSpPr>
            <a:grpSpLocks noChangeAspect="1"/>
          </p:cNvGrpSpPr>
          <p:nvPr userDrawn="1"/>
        </p:nvGrpSpPr>
        <p:grpSpPr>
          <a:xfrm>
            <a:off x="3759462" y="5350727"/>
            <a:ext cx="540000" cy="540000"/>
            <a:chOff x="6743321" y="5510620"/>
            <a:chExt cx="648000" cy="648000"/>
          </a:xfrm>
        </p:grpSpPr>
        <p:sp>
          <p:nvSpPr>
            <p:cNvPr id="99" name="Oval 98">
              <a:extLst>
                <a:ext uri="{FF2B5EF4-FFF2-40B4-BE49-F238E27FC236}">
                  <a16:creationId xmlns:a16="http://schemas.microsoft.com/office/drawing/2014/main" id="{0788C454-6358-2841-C209-F842DF32EE23}"/>
                </a:ext>
              </a:extLst>
            </p:cNvPr>
            <p:cNvSpPr>
              <a:spLocks noChangeAspect="1"/>
            </p:cNvSpPr>
            <p:nvPr/>
          </p:nvSpPr>
          <p:spPr>
            <a:xfrm>
              <a:off x="6743321" y="5510620"/>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00" name="Graphic 99" descr="Download from cloud outline">
              <a:extLst>
                <a:ext uri="{FF2B5EF4-FFF2-40B4-BE49-F238E27FC236}">
                  <a16:creationId xmlns:a16="http://schemas.microsoft.com/office/drawing/2014/main" id="{23F428EF-93C0-AE53-221C-201A7182EB6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821010" y="5570254"/>
              <a:ext cx="540000" cy="540000"/>
            </a:xfrm>
            <a:prstGeom prst="rect">
              <a:avLst/>
            </a:prstGeom>
          </p:spPr>
        </p:pic>
        <p:sp>
          <p:nvSpPr>
            <p:cNvPr id="101" name="TextBox 100">
              <a:extLst>
                <a:ext uri="{FF2B5EF4-FFF2-40B4-BE49-F238E27FC236}">
                  <a16:creationId xmlns:a16="http://schemas.microsoft.com/office/drawing/2014/main" id="{E4674064-8199-986F-3338-08CC7A674E3A}"/>
                </a:ext>
              </a:extLst>
            </p:cNvPr>
            <p:cNvSpPr txBox="1"/>
            <p:nvPr/>
          </p:nvSpPr>
          <p:spPr>
            <a:xfrm>
              <a:off x="6912310" y="5787046"/>
              <a:ext cx="364450" cy="184666"/>
            </a:xfrm>
            <a:prstGeom prst="rect">
              <a:avLst/>
            </a:prstGeom>
            <a:solidFill>
              <a:schemeClr val="bg1">
                <a:lumMod val="95000"/>
              </a:schemeClr>
            </a:solidFill>
          </p:spPr>
          <p:txBody>
            <a:bodyPr wrap="none" lIns="36000" tIns="0" rIns="36000" bIns="0" rtlCol="0">
              <a:spAutoFit/>
            </a:bodyPr>
            <a:lstStyle/>
            <a:p>
              <a:pPr algn="l"/>
              <a:r>
                <a:rPr lang="en-TH" sz="1200">
                  <a:latin typeface="Inter" panose="02000503000000020004" pitchFamily="2" charset="0"/>
                  <a:ea typeface="Inter" panose="02000503000000020004" pitchFamily="2" charset="0"/>
                </a:rPr>
                <a:t>CO</a:t>
              </a:r>
              <a:r>
                <a:rPr lang="en-TH" sz="1200" baseline="-25000">
                  <a:latin typeface="Inter" panose="02000503000000020004" pitchFamily="2" charset="0"/>
                  <a:ea typeface="Inter" panose="02000503000000020004" pitchFamily="2" charset="0"/>
                </a:rPr>
                <a:t>2</a:t>
              </a:r>
            </a:p>
          </p:txBody>
        </p:sp>
      </p:grpSp>
      <p:sp>
        <p:nvSpPr>
          <p:cNvPr id="102" name="TextBox 101">
            <a:extLst>
              <a:ext uri="{FF2B5EF4-FFF2-40B4-BE49-F238E27FC236}">
                <a16:creationId xmlns:a16="http://schemas.microsoft.com/office/drawing/2014/main" id="{4B787FEE-C914-93E2-A965-CC129825C017}"/>
              </a:ext>
            </a:extLst>
          </p:cNvPr>
          <p:cNvSpPr txBox="1"/>
          <p:nvPr userDrawn="1"/>
        </p:nvSpPr>
        <p:spPr>
          <a:xfrm>
            <a:off x="2250894" y="1867021"/>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Fleet management</a:t>
            </a:r>
          </a:p>
        </p:txBody>
      </p:sp>
      <p:sp>
        <p:nvSpPr>
          <p:cNvPr id="104" name="TextBox 103">
            <a:extLst>
              <a:ext uri="{FF2B5EF4-FFF2-40B4-BE49-F238E27FC236}">
                <a16:creationId xmlns:a16="http://schemas.microsoft.com/office/drawing/2014/main" id="{3DBE71DB-E850-297C-F9F9-95EB1FCCEFDD}"/>
              </a:ext>
            </a:extLst>
          </p:cNvPr>
          <p:cNvSpPr txBox="1"/>
          <p:nvPr userDrawn="1"/>
        </p:nvSpPr>
        <p:spPr>
          <a:xfrm>
            <a:off x="3317586" y="189102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Building retrofit</a:t>
            </a:r>
          </a:p>
        </p:txBody>
      </p:sp>
      <p:sp>
        <p:nvSpPr>
          <p:cNvPr id="106" name="TextBox 105">
            <a:extLst>
              <a:ext uri="{FF2B5EF4-FFF2-40B4-BE49-F238E27FC236}">
                <a16:creationId xmlns:a16="http://schemas.microsoft.com/office/drawing/2014/main" id="{6264DFC9-9F0C-F247-BF7B-70A56987908E}"/>
              </a:ext>
            </a:extLst>
          </p:cNvPr>
          <p:cNvSpPr txBox="1"/>
          <p:nvPr userDrawn="1"/>
        </p:nvSpPr>
        <p:spPr>
          <a:xfrm>
            <a:off x="4664380" y="1883262"/>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Energy efficiency</a:t>
            </a:r>
          </a:p>
        </p:txBody>
      </p:sp>
      <p:sp>
        <p:nvSpPr>
          <p:cNvPr id="108" name="TextBox 107">
            <a:extLst>
              <a:ext uri="{FF2B5EF4-FFF2-40B4-BE49-F238E27FC236}">
                <a16:creationId xmlns:a16="http://schemas.microsoft.com/office/drawing/2014/main" id="{6A9A14A7-D1C0-86AB-2C2D-940FD92CB721}"/>
              </a:ext>
            </a:extLst>
          </p:cNvPr>
          <p:cNvSpPr txBox="1"/>
          <p:nvPr userDrawn="1"/>
        </p:nvSpPr>
        <p:spPr>
          <a:xfrm>
            <a:off x="6087041" y="1932386"/>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Waste manegement</a:t>
            </a:r>
          </a:p>
        </p:txBody>
      </p:sp>
      <p:sp>
        <p:nvSpPr>
          <p:cNvPr id="110" name="TextBox 109">
            <a:extLst>
              <a:ext uri="{FF2B5EF4-FFF2-40B4-BE49-F238E27FC236}">
                <a16:creationId xmlns:a16="http://schemas.microsoft.com/office/drawing/2014/main" id="{A57EBC1A-97E6-C684-D184-252E2E4802E2}"/>
              </a:ext>
            </a:extLst>
          </p:cNvPr>
          <p:cNvSpPr txBox="1"/>
          <p:nvPr userDrawn="1"/>
        </p:nvSpPr>
        <p:spPr>
          <a:xfrm>
            <a:off x="7162804" y="1932434"/>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Green design</a:t>
            </a:r>
          </a:p>
        </p:txBody>
      </p:sp>
      <p:grpSp>
        <p:nvGrpSpPr>
          <p:cNvPr id="112" name="Group 111">
            <a:extLst>
              <a:ext uri="{FF2B5EF4-FFF2-40B4-BE49-F238E27FC236}">
                <a16:creationId xmlns:a16="http://schemas.microsoft.com/office/drawing/2014/main" id="{636BEE36-3538-EEAD-3BC2-D0F8DEA17B88}"/>
              </a:ext>
            </a:extLst>
          </p:cNvPr>
          <p:cNvGrpSpPr>
            <a:grpSpLocks noChangeAspect="1"/>
          </p:cNvGrpSpPr>
          <p:nvPr userDrawn="1"/>
        </p:nvGrpSpPr>
        <p:grpSpPr>
          <a:xfrm>
            <a:off x="4754231" y="1353272"/>
            <a:ext cx="1008000" cy="544795"/>
            <a:chOff x="7255577" y="1410942"/>
            <a:chExt cx="1241991" cy="671259"/>
          </a:xfrm>
        </p:grpSpPr>
        <p:grpSp>
          <p:nvGrpSpPr>
            <p:cNvPr id="114" name="Group 113">
              <a:extLst>
                <a:ext uri="{FF2B5EF4-FFF2-40B4-BE49-F238E27FC236}">
                  <a16:creationId xmlns:a16="http://schemas.microsoft.com/office/drawing/2014/main" id="{F9AF1CBB-B8AF-5ECC-F691-03EDE9522409}"/>
                </a:ext>
              </a:extLst>
            </p:cNvPr>
            <p:cNvGrpSpPr/>
            <p:nvPr/>
          </p:nvGrpSpPr>
          <p:grpSpPr>
            <a:xfrm>
              <a:off x="7543878" y="1410942"/>
              <a:ext cx="648000" cy="671259"/>
              <a:chOff x="7543878" y="1410942"/>
              <a:chExt cx="648000" cy="671259"/>
            </a:xfrm>
          </p:grpSpPr>
          <p:sp>
            <p:nvSpPr>
              <p:cNvPr id="118" name="Oval 117">
                <a:extLst>
                  <a:ext uri="{FF2B5EF4-FFF2-40B4-BE49-F238E27FC236}">
                    <a16:creationId xmlns:a16="http://schemas.microsoft.com/office/drawing/2014/main" id="{598FBFA1-FA67-D349-8D2F-237E81776C6E}"/>
                  </a:ext>
                </a:extLst>
              </p:cNvPr>
              <p:cNvSpPr>
                <a:spLocks noChangeAspect="1"/>
              </p:cNvSpPr>
              <p:nvPr/>
            </p:nvSpPr>
            <p:spPr>
              <a:xfrm>
                <a:off x="7543878"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0" name="Graphic 119" descr="Speedometer Low outline">
                <a:extLst>
                  <a:ext uri="{FF2B5EF4-FFF2-40B4-BE49-F238E27FC236}">
                    <a16:creationId xmlns:a16="http://schemas.microsoft.com/office/drawing/2014/main" id="{B997CE6C-6169-C87D-1DBC-BE058E9DD7A1}"/>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601713" y="1410942"/>
                <a:ext cx="540000" cy="540000"/>
              </a:xfrm>
              <a:prstGeom prst="rect">
                <a:avLst/>
              </a:prstGeom>
            </p:spPr>
          </p:pic>
        </p:grpSp>
        <p:sp>
          <p:nvSpPr>
            <p:cNvPr id="116" name="TextBox 115">
              <a:extLst>
                <a:ext uri="{FF2B5EF4-FFF2-40B4-BE49-F238E27FC236}">
                  <a16:creationId xmlns:a16="http://schemas.microsoft.com/office/drawing/2014/main" id="{9F9B16B3-D4F9-0964-0562-11886EFAC110}"/>
                </a:ext>
              </a:extLst>
            </p:cNvPr>
            <p:cNvSpPr txBox="1"/>
            <p:nvPr/>
          </p:nvSpPr>
          <p:spPr>
            <a:xfrm>
              <a:off x="7255577" y="1781321"/>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EE</a:t>
              </a:r>
            </a:p>
          </p:txBody>
        </p:sp>
      </p:grpSp>
      <p:sp>
        <p:nvSpPr>
          <p:cNvPr id="122" name="TextBox 121">
            <a:extLst>
              <a:ext uri="{FF2B5EF4-FFF2-40B4-BE49-F238E27FC236}">
                <a16:creationId xmlns:a16="http://schemas.microsoft.com/office/drawing/2014/main" id="{2EF97A7B-4329-E229-1911-C99492ABA462}"/>
              </a:ext>
            </a:extLst>
          </p:cNvPr>
          <p:cNvSpPr txBox="1"/>
          <p:nvPr userDrawn="1"/>
        </p:nvSpPr>
        <p:spPr>
          <a:xfrm>
            <a:off x="2257352" y="302406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Renewable</a:t>
            </a:r>
          </a:p>
        </p:txBody>
      </p:sp>
      <p:sp>
        <p:nvSpPr>
          <p:cNvPr id="124" name="TextBox 123">
            <a:extLst>
              <a:ext uri="{FF2B5EF4-FFF2-40B4-BE49-F238E27FC236}">
                <a16:creationId xmlns:a16="http://schemas.microsoft.com/office/drawing/2014/main" id="{3BDBEB54-A854-6938-0ED6-8F3B213318F1}"/>
              </a:ext>
            </a:extLst>
          </p:cNvPr>
          <p:cNvSpPr txBox="1"/>
          <p:nvPr userDrawn="1"/>
        </p:nvSpPr>
        <p:spPr>
          <a:xfrm>
            <a:off x="3499343" y="3016297"/>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Rooftop solar</a:t>
            </a:r>
          </a:p>
        </p:txBody>
      </p:sp>
      <p:sp>
        <p:nvSpPr>
          <p:cNvPr id="125" name="TextBox 124">
            <a:extLst>
              <a:ext uri="{FF2B5EF4-FFF2-40B4-BE49-F238E27FC236}">
                <a16:creationId xmlns:a16="http://schemas.microsoft.com/office/drawing/2014/main" id="{CBABE01A-228A-500E-DEC7-38E69FA8DE41}"/>
              </a:ext>
            </a:extLst>
          </p:cNvPr>
          <p:cNvSpPr txBox="1"/>
          <p:nvPr userDrawn="1"/>
        </p:nvSpPr>
        <p:spPr>
          <a:xfrm>
            <a:off x="4734286" y="3018699"/>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Biofuel</a:t>
            </a:r>
          </a:p>
        </p:txBody>
      </p:sp>
      <p:sp>
        <p:nvSpPr>
          <p:cNvPr id="126" name="TextBox 125">
            <a:extLst>
              <a:ext uri="{FF2B5EF4-FFF2-40B4-BE49-F238E27FC236}">
                <a16:creationId xmlns:a16="http://schemas.microsoft.com/office/drawing/2014/main" id="{6432CE4C-6BA4-A82B-E22C-D0FE5589E602}"/>
              </a:ext>
            </a:extLst>
          </p:cNvPr>
          <p:cNvSpPr txBox="1"/>
          <p:nvPr userDrawn="1"/>
        </p:nvSpPr>
        <p:spPr>
          <a:xfrm>
            <a:off x="6001409" y="302406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Recyclable</a:t>
            </a:r>
          </a:p>
        </p:txBody>
      </p:sp>
      <p:sp>
        <p:nvSpPr>
          <p:cNvPr id="127" name="TextBox 126">
            <a:extLst>
              <a:ext uri="{FF2B5EF4-FFF2-40B4-BE49-F238E27FC236}">
                <a16:creationId xmlns:a16="http://schemas.microsoft.com/office/drawing/2014/main" id="{ADC14A9B-165F-702D-5AF1-2D5274621D39}"/>
              </a:ext>
            </a:extLst>
          </p:cNvPr>
          <p:cNvSpPr txBox="1"/>
          <p:nvPr userDrawn="1"/>
        </p:nvSpPr>
        <p:spPr>
          <a:xfrm>
            <a:off x="7165765" y="3016297"/>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REC</a:t>
            </a:r>
          </a:p>
        </p:txBody>
      </p:sp>
      <p:sp>
        <p:nvSpPr>
          <p:cNvPr id="128" name="TextBox 127">
            <a:extLst>
              <a:ext uri="{FF2B5EF4-FFF2-40B4-BE49-F238E27FC236}">
                <a16:creationId xmlns:a16="http://schemas.microsoft.com/office/drawing/2014/main" id="{7FAF11D8-13F8-B7B3-9049-11C784DE34A0}"/>
              </a:ext>
            </a:extLst>
          </p:cNvPr>
          <p:cNvSpPr txBox="1"/>
          <p:nvPr userDrawn="1"/>
        </p:nvSpPr>
        <p:spPr>
          <a:xfrm>
            <a:off x="2159583" y="487080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Capacity building</a:t>
            </a:r>
          </a:p>
        </p:txBody>
      </p:sp>
      <p:sp>
        <p:nvSpPr>
          <p:cNvPr id="129" name="TextBox 128">
            <a:extLst>
              <a:ext uri="{FF2B5EF4-FFF2-40B4-BE49-F238E27FC236}">
                <a16:creationId xmlns:a16="http://schemas.microsoft.com/office/drawing/2014/main" id="{8816C4E7-E261-04CD-9E39-8790DAF13A8F}"/>
              </a:ext>
            </a:extLst>
          </p:cNvPr>
          <p:cNvSpPr txBox="1"/>
          <p:nvPr userDrawn="1"/>
        </p:nvSpPr>
        <p:spPr>
          <a:xfrm>
            <a:off x="3372565" y="487080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Behavioral change</a:t>
            </a:r>
          </a:p>
        </p:txBody>
      </p:sp>
      <p:sp>
        <p:nvSpPr>
          <p:cNvPr id="130" name="TextBox 129">
            <a:extLst>
              <a:ext uri="{FF2B5EF4-FFF2-40B4-BE49-F238E27FC236}">
                <a16:creationId xmlns:a16="http://schemas.microsoft.com/office/drawing/2014/main" id="{19E15958-9A94-2387-8C74-C3600CA41F5C}"/>
              </a:ext>
            </a:extLst>
          </p:cNvPr>
          <p:cNvSpPr txBox="1"/>
          <p:nvPr userDrawn="1"/>
        </p:nvSpPr>
        <p:spPr>
          <a:xfrm>
            <a:off x="4689506" y="4883303"/>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Green procurement</a:t>
            </a:r>
          </a:p>
        </p:txBody>
      </p:sp>
      <p:sp>
        <p:nvSpPr>
          <p:cNvPr id="144" name="TextBox 143">
            <a:extLst>
              <a:ext uri="{FF2B5EF4-FFF2-40B4-BE49-F238E27FC236}">
                <a16:creationId xmlns:a16="http://schemas.microsoft.com/office/drawing/2014/main" id="{DFB4F984-8F48-DF3C-A164-579C4BE7072E}"/>
              </a:ext>
            </a:extLst>
          </p:cNvPr>
          <p:cNvSpPr txBox="1"/>
          <p:nvPr userDrawn="1"/>
        </p:nvSpPr>
        <p:spPr>
          <a:xfrm>
            <a:off x="5842581" y="4931149"/>
            <a:ext cx="1478000"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Supplier decarbonization</a:t>
            </a:r>
          </a:p>
        </p:txBody>
      </p:sp>
      <p:sp>
        <p:nvSpPr>
          <p:cNvPr id="159" name="TextBox 158">
            <a:extLst>
              <a:ext uri="{FF2B5EF4-FFF2-40B4-BE49-F238E27FC236}">
                <a16:creationId xmlns:a16="http://schemas.microsoft.com/office/drawing/2014/main" id="{1D7CF068-85B4-396D-3248-3E03AD3FA3FF}"/>
              </a:ext>
            </a:extLst>
          </p:cNvPr>
          <p:cNvSpPr txBox="1"/>
          <p:nvPr userDrawn="1"/>
        </p:nvSpPr>
        <p:spPr>
          <a:xfrm>
            <a:off x="3270633" y="5845883"/>
            <a:ext cx="1478000"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Carbon capture</a:t>
            </a:r>
          </a:p>
        </p:txBody>
      </p:sp>
      <p:sp>
        <p:nvSpPr>
          <p:cNvPr id="170" name="TextBox 169">
            <a:extLst>
              <a:ext uri="{FF2B5EF4-FFF2-40B4-BE49-F238E27FC236}">
                <a16:creationId xmlns:a16="http://schemas.microsoft.com/office/drawing/2014/main" id="{7623D300-632B-6B11-F5F1-392D19B92FA7}"/>
              </a:ext>
            </a:extLst>
          </p:cNvPr>
          <p:cNvSpPr txBox="1"/>
          <p:nvPr userDrawn="1"/>
        </p:nvSpPr>
        <p:spPr>
          <a:xfrm>
            <a:off x="2030351" y="5830065"/>
            <a:ext cx="1478000"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Nature-based</a:t>
            </a:r>
          </a:p>
        </p:txBody>
      </p:sp>
      <p:sp>
        <p:nvSpPr>
          <p:cNvPr id="172" name="TextBox 171">
            <a:extLst>
              <a:ext uri="{FF2B5EF4-FFF2-40B4-BE49-F238E27FC236}">
                <a16:creationId xmlns:a16="http://schemas.microsoft.com/office/drawing/2014/main" id="{83A7979E-3E49-B8E3-DDE2-B3856608314C}"/>
              </a:ext>
            </a:extLst>
          </p:cNvPr>
          <p:cNvSpPr txBox="1"/>
          <p:nvPr userDrawn="1"/>
        </p:nvSpPr>
        <p:spPr>
          <a:xfrm>
            <a:off x="2157677" y="3747903"/>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Hydrogen vehicle</a:t>
            </a:r>
          </a:p>
        </p:txBody>
      </p:sp>
      <p:sp>
        <p:nvSpPr>
          <p:cNvPr id="174" name="TextBox 173">
            <a:extLst>
              <a:ext uri="{FF2B5EF4-FFF2-40B4-BE49-F238E27FC236}">
                <a16:creationId xmlns:a16="http://schemas.microsoft.com/office/drawing/2014/main" id="{4F61CDE1-833A-622C-0F33-CB59BB90B0D5}"/>
              </a:ext>
            </a:extLst>
          </p:cNvPr>
          <p:cNvSpPr txBox="1"/>
          <p:nvPr userDrawn="1"/>
        </p:nvSpPr>
        <p:spPr>
          <a:xfrm>
            <a:off x="3434135" y="3794628"/>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Hydrogen</a:t>
            </a:r>
          </a:p>
        </p:txBody>
      </p:sp>
      <p:sp>
        <p:nvSpPr>
          <p:cNvPr id="176" name="TextBox 175">
            <a:extLst>
              <a:ext uri="{FF2B5EF4-FFF2-40B4-BE49-F238E27FC236}">
                <a16:creationId xmlns:a16="http://schemas.microsoft.com/office/drawing/2014/main" id="{C088F52D-56EF-F5B2-8F75-E82A15948243}"/>
              </a:ext>
            </a:extLst>
          </p:cNvPr>
          <p:cNvSpPr txBox="1"/>
          <p:nvPr userDrawn="1"/>
        </p:nvSpPr>
        <p:spPr>
          <a:xfrm>
            <a:off x="4710593" y="384135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EV</a:t>
            </a:r>
          </a:p>
        </p:txBody>
      </p:sp>
      <p:sp>
        <p:nvSpPr>
          <p:cNvPr id="178" name="TextBox 177">
            <a:extLst>
              <a:ext uri="{FF2B5EF4-FFF2-40B4-BE49-F238E27FC236}">
                <a16:creationId xmlns:a16="http://schemas.microsoft.com/office/drawing/2014/main" id="{31AB1ABD-468D-6BE6-3E45-50F79B5A681A}"/>
              </a:ext>
            </a:extLst>
          </p:cNvPr>
          <p:cNvSpPr txBox="1"/>
          <p:nvPr userDrawn="1"/>
        </p:nvSpPr>
        <p:spPr>
          <a:xfrm>
            <a:off x="5987051" y="3888078"/>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EV</a:t>
            </a:r>
          </a:p>
        </p:txBody>
      </p:sp>
    </p:spTree>
    <p:extLst>
      <p:ext uri="{BB962C8B-B14F-4D97-AF65-F5344CB8AC3E}">
        <p14:creationId xmlns:p14="http://schemas.microsoft.com/office/powerpoint/2010/main" val="3665959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r>
              <a:rPr lang="en-TH"/>
              <a:t>STRICTLY PRIVATE AND CONFIDENTIAL</a:t>
            </a:r>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userDrawn="1">
            <p:extLst>
              <p:ext uri="{D42A27DB-BD31-4B8C-83A1-F6EECF244321}">
                <p14:modId xmlns:p14="http://schemas.microsoft.com/office/powerpoint/2010/main" val="2190965313"/>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userDrawn="1">
            <p:extLst>
              <p:ext uri="{D42A27DB-BD31-4B8C-83A1-F6EECF244321}">
                <p14:modId xmlns:p14="http://schemas.microsoft.com/office/powerpoint/2010/main" val="3460895841"/>
              </p:ext>
            </p:extLst>
          </p:nvPr>
        </p:nvGraphicFramePr>
        <p:xfrm>
          <a:off x="1235672" y="1444708"/>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45707" y="1444708"/>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62084" y="1498708"/>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042057" y="1498708"/>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userDrawn="1">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spTree>
    <p:extLst>
      <p:ext uri="{BB962C8B-B14F-4D97-AF65-F5344CB8AC3E}">
        <p14:creationId xmlns:p14="http://schemas.microsoft.com/office/powerpoint/2010/main" val="14833478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r>
              <a:rPr lang="en-TH"/>
              <a:t>STRICTLY PRIVATE AND CONFIDENTIAL</a:t>
            </a:r>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39049740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1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userDrawn="1"/>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userDrawn="1"/>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userDrawn="1">
            <p:extLst>
              <p:ext uri="{D42A27DB-BD31-4B8C-83A1-F6EECF244321}">
                <p14:modId xmlns:p14="http://schemas.microsoft.com/office/powerpoint/2010/main" val="188338611"/>
              </p:ext>
            </p:extLst>
          </p:nvPr>
        </p:nvGraphicFramePr>
        <p:xfrm>
          <a:off x="523347" y="1870357"/>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userDrawn="1"/>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userDrawn="1"/>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userDrawn="1"/>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userDrawn="1"/>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userDrawn="1"/>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22" name="Table 21">
            <a:extLst>
              <a:ext uri="{FF2B5EF4-FFF2-40B4-BE49-F238E27FC236}">
                <a16:creationId xmlns:a16="http://schemas.microsoft.com/office/drawing/2014/main" id="{253BB2BD-5737-880A-B597-05E7A28CB32D}"/>
              </a:ext>
            </a:extLst>
          </p:cNvPr>
          <p:cNvGraphicFramePr>
            <a:graphicFrameLocks noGrp="1"/>
          </p:cNvGraphicFramePr>
          <p:nvPr userDrawn="1">
            <p:extLst>
              <p:ext uri="{D42A27DB-BD31-4B8C-83A1-F6EECF244321}">
                <p14:modId xmlns:p14="http://schemas.microsoft.com/office/powerpoint/2010/main" val="2875522664"/>
              </p:ext>
            </p:extLst>
          </p:nvPr>
        </p:nvGraphicFramePr>
        <p:xfrm>
          <a:off x="8756374" y="2371103"/>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1" i="0">
                          <a:solidFill>
                            <a:schemeClr val="bg1">
                              <a:lumMod val="75000"/>
                            </a:schemeClr>
                          </a:solidFill>
                          <a:effectLst/>
                          <a:latin typeface="Inter Semi Bold" panose="02000503000000020004" pitchFamily="2" charset="0"/>
                          <a:ea typeface="Inter Semi Bold"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Tree>
    <p:extLst>
      <p:ext uri="{BB962C8B-B14F-4D97-AF65-F5344CB8AC3E}">
        <p14:creationId xmlns:p14="http://schemas.microsoft.com/office/powerpoint/2010/main" val="1063193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Main Section">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940866-D371-BEF6-FF06-7DEB9ABFC713}"/>
              </a:ext>
            </a:extLst>
          </p:cNvPr>
          <p:cNvSpPr>
            <a:spLocks noGrp="1"/>
          </p:cNvSpPr>
          <p:nvPr>
            <p:ph type="ftr" sz="quarter" idx="10"/>
          </p:nvPr>
        </p:nvSpPr>
        <p:spPr>
          <a:xfrm>
            <a:off x="398585" y="6504760"/>
            <a:ext cx="8671843" cy="220265"/>
          </a:xfrm>
        </p:spPr>
        <p:txBody>
          <a:bodyPr/>
          <a:lstStyle>
            <a:lvl1pPr algn="l">
              <a:defRPr sz="1000">
                <a:solidFill>
                  <a:schemeClr val="bg1"/>
                </a:solidFill>
                <a:latin typeface="Inter Light" panose="02000503000000020004"/>
              </a:defRPr>
            </a:lvl1pPr>
          </a:lstStyle>
          <a:p>
            <a:endParaRPr lang="en-TH"/>
          </a:p>
        </p:txBody>
      </p:sp>
      <p:sp>
        <p:nvSpPr>
          <p:cNvPr id="4" name="Slide Number Placeholder 3">
            <a:extLst>
              <a:ext uri="{FF2B5EF4-FFF2-40B4-BE49-F238E27FC236}">
                <a16:creationId xmlns:a16="http://schemas.microsoft.com/office/drawing/2014/main" id="{51471D78-334A-204E-4C87-1714DE31A412}"/>
              </a:ext>
            </a:extLst>
          </p:cNvPr>
          <p:cNvSpPr>
            <a:spLocks noGrp="1"/>
          </p:cNvSpPr>
          <p:nvPr>
            <p:ph type="sldNum" sz="quarter" idx="11"/>
          </p:nvPr>
        </p:nvSpPr>
        <p:spPr>
          <a:xfrm>
            <a:off x="11225048" y="6509107"/>
            <a:ext cx="568367" cy="215937"/>
          </a:xfrm>
        </p:spPr>
        <p:txBody>
          <a:bodyPr/>
          <a:lstStyle>
            <a:lvl1pPr>
              <a:defRPr>
                <a:solidFill>
                  <a:schemeClr val="bg1"/>
                </a:solidFill>
              </a:defRPr>
            </a:lvl1pPr>
          </a:lstStyle>
          <a:p>
            <a:fld id="{F8C94707-554D-BB46-B37C-3B8E5ABBAC37}" type="slidenum">
              <a:rPr lang="en-TH" smtClean="0"/>
              <a:pPr/>
              <a:t>‹#›</a:t>
            </a:fld>
            <a:endParaRPr lang="en-TH"/>
          </a:p>
        </p:txBody>
      </p:sp>
      <p:cxnSp>
        <p:nvCxnSpPr>
          <p:cNvPr id="5" name="Straight Connector 4">
            <a:extLst>
              <a:ext uri="{FF2B5EF4-FFF2-40B4-BE49-F238E27FC236}">
                <a16:creationId xmlns:a16="http://schemas.microsoft.com/office/drawing/2014/main" id="{02785A44-2C64-F1BA-4091-AED44E7E28FD}"/>
              </a:ext>
            </a:extLst>
          </p:cNvPr>
          <p:cNvCxnSpPr>
            <a:cxnSpLocks/>
          </p:cNvCxnSpPr>
          <p:nvPr/>
        </p:nvCxnSpPr>
        <p:spPr>
          <a:xfrm flipH="1">
            <a:off x="398585" y="6498478"/>
            <a:ext cx="1139483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79E7316-4787-BE58-A128-DB0A687E5F1C}"/>
              </a:ext>
            </a:extLst>
          </p:cNvPr>
          <p:cNvSpPr txBox="1"/>
          <p:nvPr/>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7" name="Title Placeholder 6">
            <a:extLst>
              <a:ext uri="{FF2B5EF4-FFF2-40B4-BE49-F238E27FC236}">
                <a16:creationId xmlns:a16="http://schemas.microsoft.com/office/drawing/2014/main" id="{183ADE7D-7866-A016-2E14-69B25EF95176}"/>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solidFill>
                  <a:schemeClr val="bg1"/>
                </a:solidFill>
              </a:defRPr>
            </a:lvl1pPr>
          </a:lstStyle>
          <a:p>
            <a:r>
              <a:rPr lang="en-US"/>
              <a:t>Click to edit Master title style</a:t>
            </a:r>
            <a:endParaRPr lang="en-TH"/>
          </a:p>
        </p:txBody>
      </p:sp>
      <p:sp>
        <p:nvSpPr>
          <p:cNvPr id="2" name="Content Placeholder 6">
            <a:extLst>
              <a:ext uri="{FF2B5EF4-FFF2-40B4-BE49-F238E27FC236}">
                <a16:creationId xmlns:a16="http://schemas.microsoft.com/office/drawing/2014/main" id="{183FFA58-688F-D80B-2CD1-5B0E899A3F27}"/>
              </a:ext>
            </a:extLst>
          </p:cNvPr>
          <p:cNvSpPr>
            <a:spLocks noGrp="1"/>
          </p:cNvSpPr>
          <p:nvPr>
            <p:ph sz="quarter" idx="14"/>
          </p:nvPr>
        </p:nvSpPr>
        <p:spPr>
          <a:xfrm>
            <a:off x="409575" y="1219201"/>
            <a:ext cx="11383963" cy="5234696"/>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Tree>
    <p:extLst>
      <p:ext uri="{BB962C8B-B14F-4D97-AF65-F5344CB8AC3E}">
        <p14:creationId xmlns:p14="http://schemas.microsoft.com/office/powerpoint/2010/main" val="31125782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2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userDrawn="1">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userDrawn="1"/>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userDrawn="1"/>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userDrawn="1"/>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userDrawn="1"/>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242695155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0AD52E5-47FB-6F92-19FF-EBB76E7A4DDB}"/>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12" name="TextBox 11">
            <a:extLst>
              <a:ext uri="{FF2B5EF4-FFF2-40B4-BE49-F238E27FC236}">
                <a16:creationId xmlns:a16="http://schemas.microsoft.com/office/drawing/2014/main" id="{7CCD7EA1-F598-2918-BFCF-096A7CF3ECCD}"/>
              </a:ext>
            </a:extLst>
          </p:cNvPr>
          <p:cNvSpPr txBox="1"/>
          <p:nvPr userDrawn="1"/>
        </p:nvSpPr>
        <p:spPr>
          <a:xfrm>
            <a:off x="483477" y="6482744"/>
            <a:ext cx="3137397" cy="276999"/>
          </a:xfrm>
          <a:prstGeom prst="rect">
            <a:avLst/>
          </a:prstGeom>
          <a:noFill/>
        </p:spPr>
        <p:txBody>
          <a:bodyPr wrap="none" rtlCol="0">
            <a:spAutoFit/>
          </a:bodyPr>
          <a:lstStyle/>
          <a:p>
            <a:pPr algn="l"/>
            <a:r>
              <a:rPr lang="en-TH" sz="1200">
                <a:solidFill>
                  <a:schemeClr val="bg1"/>
                </a:solidFill>
                <a:latin typeface="Inter" panose="02000503000000020004" pitchFamily="2" charset="0"/>
                <a:ea typeface="Inter" panose="02000503000000020004" pitchFamily="2" charset="0"/>
              </a:rPr>
              <a:t>STRICTLY PRIVATE AND CONFIDENTIAL</a:t>
            </a:r>
          </a:p>
        </p:txBody>
      </p:sp>
    </p:spTree>
    <p:extLst>
      <p:ext uri="{BB962C8B-B14F-4D97-AF65-F5344CB8AC3E}">
        <p14:creationId xmlns:p14="http://schemas.microsoft.com/office/powerpoint/2010/main" val="20879605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618B"/>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DD733870-965E-F2F4-0DD5-643624B030FA}"/>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EA4F5AF9-CD11-B225-32A8-888702873F9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Tree>
    <p:extLst>
      <p:ext uri="{BB962C8B-B14F-4D97-AF65-F5344CB8AC3E}">
        <p14:creationId xmlns:p14="http://schemas.microsoft.com/office/powerpoint/2010/main" val="382677158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Enabling Climate Actions">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813B12A2-414B-4CC3-D683-2D3BEE5CC92C}"/>
              </a:ext>
            </a:extLst>
          </p:cNvPr>
          <p:cNvSpPr txBox="1"/>
          <p:nvPr userDrawn="1"/>
        </p:nvSpPr>
        <p:spPr>
          <a:xfrm>
            <a:off x="1982697" y="2890391"/>
            <a:ext cx="7935186"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3200" spc="600">
                <a:solidFill>
                  <a:schemeClr val="bg1">
                    <a:lumMod val="50000"/>
                  </a:schemeClr>
                </a:solidFill>
                <a:latin typeface="Inter" panose="02000503000000020004" pitchFamily="2" charset="0"/>
                <a:cs typeface="Inter" panose="02000503000000020004" pitchFamily="2" charset="0"/>
              </a:rPr>
              <a:t>ENABLING CLIMATE ACTIONS</a:t>
            </a:r>
          </a:p>
          <a:p>
            <a:pPr algn="ctr"/>
            <a:r>
              <a:rPr lang="en-TH" sz="3200" b="0" i="0">
                <a:solidFill>
                  <a:schemeClr val="accent1">
                    <a:lumMod val="75000"/>
                  </a:schemeClr>
                </a:solidFill>
                <a:latin typeface="Inter Light" panose="02000403000000020004" pitchFamily="2" charset="0"/>
                <a:ea typeface="Inter Light" panose="02000403000000020004" pitchFamily="2" charset="0"/>
                <a:cs typeface="Inter Light" panose="02000403000000020004" pitchFamily="2" charset="0"/>
              </a:rPr>
              <a:t>Now</a:t>
            </a:r>
          </a:p>
        </p:txBody>
      </p:sp>
    </p:spTree>
    <p:extLst>
      <p:ext uri="{BB962C8B-B14F-4D97-AF65-F5344CB8AC3E}">
        <p14:creationId xmlns:p14="http://schemas.microsoft.com/office/powerpoint/2010/main" val="41928871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uilding Foundations">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813B12A2-414B-4CC3-D683-2D3BEE5CC92C}"/>
              </a:ext>
            </a:extLst>
          </p:cNvPr>
          <p:cNvSpPr txBox="1"/>
          <p:nvPr userDrawn="1"/>
        </p:nvSpPr>
        <p:spPr>
          <a:xfrm>
            <a:off x="2568594" y="2890391"/>
            <a:ext cx="6763390" cy="954107"/>
          </a:xfrm>
          <a:prstGeom prst="rect">
            <a:avLst/>
          </a:prstGeom>
          <a:noFill/>
        </p:spPr>
        <p:txBody>
          <a:bodyPr wrap="none" rtlCol="0">
            <a:spAutoFit/>
          </a:bodyPr>
          <a:lstStyle/>
          <a:p>
            <a:pPr algn="ctr"/>
            <a:r>
              <a:rPr lang="en-TH" sz="3200" spc="600">
                <a:solidFill>
                  <a:schemeClr val="bg1">
                    <a:lumMod val="50000"/>
                  </a:schemeClr>
                </a:solidFill>
                <a:latin typeface="Inter" panose="02000503000000020004" pitchFamily="2" charset="0"/>
                <a:cs typeface="Inter" panose="02000503000000020004" pitchFamily="2" charset="0"/>
              </a:rPr>
              <a:t>BUILDING FOUNDATIONS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spc="300">
                <a:solidFill>
                  <a:schemeClr val="accent1">
                    <a:lumMod val="75000"/>
                  </a:schemeClr>
                </a:solidFill>
                <a:latin typeface="Inter Extra Light" panose="02000303000000020004" pitchFamily="2" charset="0"/>
                <a:ea typeface="Inter Extra Light" panose="02000303000000020004" pitchFamily="2" charset="0"/>
                <a:cs typeface="Inter Extra Light" panose="02000303000000020004" pitchFamily="2" charset="0"/>
              </a:rPr>
              <a:t>For A Sustainable Future</a:t>
            </a:r>
          </a:p>
        </p:txBody>
      </p:sp>
    </p:spTree>
    <p:extLst>
      <p:ext uri="{BB962C8B-B14F-4D97-AF65-F5344CB8AC3E}">
        <p14:creationId xmlns:p14="http://schemas.microsoft.com/office/powerpoint/2010/main" val="415951576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mpowering Minds">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813B12A2-414B-4CC3-D683-2D3BEE5CC92C}"/>
              </a:ext>
            </a:extLst>
          </p:cNvPr>
          <p:cNvSpPr txBox="1"/>
          <p:nvPr userDrawn="1"/>
        </p:nvSpPr>
        <p:spPr>
          <a:xfrm>
            <a:off x="3015829" y="2890391"/>
            <a:ext cx="5868914" cy="954107"/>
          </a:xfrm>
          <a:prstGeom prst="rect">
            <a:avLst/>
          </a:prstGeom>
          <a:noFill/>
        </p:spPr>
        <p:txBody>
          <a:bodyPr wrap="none" rtlCol="0">
            <a:spAutoFit/>
          </a:bodyPr>
          <a:lstStyle/>
          <a:p>
            <a:pPr algn="ctr"/>
            <a:r>
              <a:rPr lang="en-TH" sz="3200" spc="600">
                <a:solidFill>
                  <a:schemeClr val="bg1">
                    <a:lumMod val="50000"/>
                  </a:schemeClr>
                </a:solidFill>
                <a:latin typeface="Inter" panose="02000503000000020004" pitchFamily="2" charset="0"/>
                <a:cs typeface="Inter" panose="02000503000000020004" pitchFamily="2" charset="0"/>
              </a:rPr>
              <a:t>EMPOWERING MINDS </a:t>
            </a:r>
          </a:p>
          <a:p>
            <a:pPr algn="ctr"/>
            <a:r>
              <a:rPr lang="en-TH" sz="2400" spc="300">
                <a:solidFill>
                  <a:schemeClr val="accent2">
                    <a:lumMod val="75000"/>
                  </a:schemeClr>
                </a:solidFill>
                <a:latin typeface="Inter Extra Light" panose="02000303000000020004" pitchFamily="2" charset="0"/>
                <a:ea typeface="Inter Extra Light" panose="02000303000000020004" pitchFamily="2" charset="0"/>
                <a:cs typeface="Inter Extra Light" panose="02000303000000020004" pitchFamily="2" charset="0"/>
              </a:rPr>
              <a:t>For A Sustainable Future</a:t>
            </a:r>
          </a:p>
        </p:txBody>
      </p:sp>
    </p:spTree>
    <p:extLst>
      <p:ext uri="{BB962C8B-B14F-4D97-AF65-F5344CB8AC3E}">
        <p14:creationId xmlns:p14="http://schemas.microsoft.com/office/powerpoint/2010/main" val="70861481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008E-D598-2A19-C470-9CFA9E6BB2ED}"/>
              </a:ext>
            </a:extLst>
          </p:cNvPr>
          <p:cNvSpPr>
            <a:spLocks noGrp="1"/>
          </p:cNvSpPr>
          <p:nvPr>
            <p:ph type="title"/>
          </p:nvPr>
        </p:nvSpPr>
        <p:spPr>
          <a:xfrm>
            <a:off x="410308" y="217555"/>
            <a:ext cx="11383105" cy="756075"/>
          </a:xfrm>
          <a:prstGeom prst="rect">
            <a:avLst/>
          </a:prstGeom>
          <a:noFill/>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77DC7094-9F28-DF34-E3D3-D2DC9C05EC53}"/>
              </a:ext>
            </a:extLst>
          </p:cNvPr>
          <p:cNvSpPr>
            <a:spLocks noGrp="1"/>
          </p:cNvSpPr>
          <p:nvPr>
            <p:ph idx="1"/>
          </p:nvPr>
        </p:nvSpPr>
        <p:spPr>
          <a:xfrm>
            <a:off x="410309" y="1207477"/>
            <a:ext cx="11383106" cy="4915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Footer Placeholder 4">
            <a:extLst>
              <a:ext uri="{FF2B5EF4-FFF2-40B4-BE49-F238E27FC236}">
                <a16:creationId xmlns:a16="http://schemas.microsoft.com/office/drawing/2014/main" id="{21D0E107-91D6-FCE7-340E-D09069496519}"/>
              </a:ext>
            </a:extLst>
          </p:cNvPr>
          <p:cNvSpPr>
            <a:spLocks noGrp="1"/>
          </p:cNvSpPr>
          <p:nvPr>
            <p:ph type="ftr" sz="quarter" idx="11"/>
          </p:nvPr>
        </p:nvSpPr>
        <p:spPr/>
        <p:txBody>
          <a:bodyPr/>
          <a:lstStyle>
            <a:lvl1pPr>
              <a:defRPr b="0" i="0">
                <a:latin typeface="Inter Light" panose="02000503000000020004" pitchFamily="2" charset="0"/>
                <a:ea typeface="Inter Light" panose="02000503000000020004" pitchFamily="2" charset="0"/>
              </a:defRPr>
            </a:lvl1pPr>
          </a:lstStyle>
          <a:p>
            <a:r>
              <a:rPr lang="en-TH"/>
              <a:t>STRICTLY PRIVATE AND CONFIDENTIAL</a:t>
            </a:r>
          </a:p>
        </p:txBody>
      </p:sp>
      <p:sp>
        <p:nvSpPr>
          <p:cNvPr id="6" name="Slide Number Placeholder 5">
            <a:extLst>
              <a:ext uri="{FF2B5EF4-FFF2-40B4-BE49-F238E27FC236}">
                <a16:creationId xmlns:a16="http://schemas.microsoft.com/office/drawing/2014/main" id="{DD012EA2-BB00-2AE8-2EE8-5B91D8270E75}"/>
              </a:ext>
            </a:extLst>
          </p:cNvPr>
          <p:cNvSpPr>
            <a:spLocks noGrp="1"/>
          </p:cNvSpPr>
          <p:nvPr>
            <p:ph type="sldNum" sz="quarter" idx="12"/>
          </p:nvPr>
        </p:nvSpPr>
        <p:spPr>
          <a:xfrm>
            <a:off x="11793413" y="6492875"/>
            <a:ext cx="398587" cy="365125"/>
          </a:xfrm>
        </p:spPr>
        <p:txBody>
          <a:bodyPr/>
          <a:lstStyle>
            <a:lvl1pPr>
              <a:defRPr b="0" i="0">
                <a:latin typeface="Inter Light" panose="02000503000000020004" pitchFamily="2" charset="0"/>
                <a:ea typeface="Inter Light" panose="02000503000000020004" pitchFamily="2" charset="0"/>
              </a:defRPr>
            </a:lvl1pPr>
          </a:lstStyle>
          <a:p>
            <a:fld id="{18CC973D-91E4-7B42-954C-FF68C925A51E}" type="slidenum">
              <a:rPr lang="en-TH" smtClean="0"/>
              <a:t>‹#›</a:t>
            </a:fld>
            <a:endParaRPr lang="en-TH"/>
          </a:p>
        </p:txBody>
      </p:sp>
    </p:spTree>
    <p:extLst>
      <p:ext uri="{BB962C8B-B14F-4D97-AF65-F5344CB8AC3E}">
        <p14:creationId xmlns:p14="http://schemas.microsoft.com/office/powerpoint/2010/main" val="47569026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ver page (Copyrigh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hasCustomPrompt="1"/>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[Template 5.0] Click to edit</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 name="Footer Placeholder 4">
            <a:extLst>
              <a:ext uri="{FF2B5EF4-FFF2-40B4-BE49-F238E27FC236}">
                <a16:creationId xmlns:a16="http://schemas.microsoft.com/office/drawing/2014/main" id="{D1396B22-7D5B-EEF8-3004-E2AF982F225D}"/>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userDrawn="1"/>
        </p:nvSpPr>
        <p:spPr>
          <a:xfrm>
            <a:off x="389545" y="6466939"/>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pic>
        <p:nvPicPr>
          <p:cNvPr id="12" name="Picture 11" descr="A blue and green logo&#10;&#10;Description automatically generated">
            <a:extLst>
              <a:ext uri="{FF2B5EF4-FFF2-40B4-BE49-F238E27FC236}">
                <a16:creationId xmlns:a16="http://schemas.microsoft.com/office/drawing/2014/main" id="{3CA8295E-B811-985E-B53F-D53E5C71DC3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15610208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ver page (Strict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6" name="Footer Placeholder 4">
            <a:extLst>
              <a:ext uri="{FF2B5EF4-FFF2-40B4-BE49-F238E27FC236}">
                <a16:creationId xmlns:a16="http://schemas.microsoft.com/office/drawing/2014/main" id="{D1396B22-7D5B-EEF8-3004-E2AF982F225D}"/>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userDrawn="1"/>
        </p:nvSpPr>
        <p:spPr>
          <a:xfrm>
            <a:off x="389545" y="6466939"/>
            <a:ext cx="264687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1000" b="0" i="0" spc="0">
              <a:solidFill>
                <a:schemeClr val="tx1"/>
              </a:solidFill>
              <a:latin typeface="Inter" panose="02000503000000020004" pitchFamily="2" charset="0"/>
              <a:ea typeface="Inter" panose="02000503000000020004" pitchFamily="2" charset="0"/>
              <a:cs typeface="Inter" panose="02000503000000020004" pitchFamily="2" charset="0"/>
            </a:endParaRPr>
          </a:p>
        </p:txBody>
      </p:sp>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pic>
        <p:nvPicPr>
          <p:cNvPr id="5" name="Picture 4" descr="A blue and green logo&#10;&#10;Description automatically generated">
            <a:extLst>
              <a:ext uri="{FF2B5EF4-FFF2-40B4-BE49-F238E27FC236}">
                <a16:creationId xmlns:a16="http://schemas.microsoft.com/office/drawing/2014/main" id="{37EC4643-8AD4-58EF-D3E6-726AFF3E4B4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6550060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ver page (Copyright)_2">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userDrawn="1"/>
        </p:nvSpPr>
        <p:spPr>
          <a:xfrm>
            <a:off x="424862" y="6424646"/>
            <a:ext cx="4012637" cy="261610"/>
          </a:xfrm>
          <a:prstGeom prst="rect">
            <a:avLst/>
          </a:prstGeom>
          <a:noFill/>
        </p:spPr>
        <p:txBody>
          <a:bodyPr wrap="none" rtlCol="0">
            <a:spAutoFit/>
          </a:bodyPr>
          <a:lstStyle/>
          <a:p>
            <a:pPr algn="l"/>
            <a:r>
              <a:rPr lang="en-US" sz="11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100" b="0" i="0" spc="0">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2" name="Picture 1" descr="A white letter on a black background&#10;&#10;Description automatically generated">
            <a:extLst>
              <a:ext uri="{FF2B5EF4-FFF2-40B4-BE49-F238E27FC236}">
                <a16:creationId xmlns:a16="http://schemas.microsoft.com/office/drawing/2014/main" id="{0CF36CE8-F187-47F5-2096-4EA13290F21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3910097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Main Section">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940866-D371-BEF6-FF06-7DEB9ABFC713}"/>
              </a:ext>
            </a:extLst>
          </p:cNvPr>
          <p:cNvSpPr>
            <a:spLocks noGrp="1"/>
          </p:cNvSpPr>
          <p:nvPr>
            <p:ph type="ftr" sz="quarter" idx="10"/>
          </p:nvPr>
        </p:nvSpPr>
        <p:spPr>
          <a:xfrm>
            <a:off x="398585" y="6504760"/>
            <a:ext cx="8671843" cy="220265"/>
          </a:xfrm>
        </p:spPr>
        <p:txBody>
          <a:bodyPr/>
          <a:lstStyle>
            <a:lvl1pPr algn="l">
              <a:defRPr sz="1000">
                <a:solidFill>
                  <a:schemeClr val="bg1"/>
                </a:solidFill>
                <a:latin typeface="Inter Light" panose="02000503000000020004"/>
              </a:defRPr>
            </a:lvl1pPr>
          </a:lstStyle>
          <a:p>
            <a:endParaRPr lang="en-TH"/>
          </a:p>
        </p:txBody>
      </p:sp>
      <p:sp>
        <p:nvSpPr>
          <p:cNvPr id="4" name="Slide Number Placeholder 3">
            <a:extLst>
              <a:ext uri="{FF2B5EF4-FFF2-40B4-BE49-F238E27FC236}">
                <a16:creationId xmlns:a16="http://schemas.microsoft.com/office/drawing/2014/main" id="{51471D78-334A-204E-4C87-1714DE31A412}"/>
              </a:ext>
            </a:extLst>
          </p:cNvPr>
          <p:cNvSpPr>
            <a:spLocks noGrp="1"/>
          </p:cNvSpPr>
          <p:nvPr>
            <p:ph type="sldNum" sz="quarter" idx="11"/>
          </p:nvPr>
        </p:nvSpPr>
        <p:spPr>
          <a:xfrm>
            <a:off x="11225048" y="6509107"/>
            <a:ext cx="568367" cy="215937"/>
          </a:xfrm>
        </p:spPr>
        <p:txBody>
          <a:bodyPr/>
          <a:lstStyle>
            <a:lvl1pPr>
              <a:defRPr>
                <a:solidFill>
                  <a:schemeClr val="bg1"/>
                </a:solidFill>
              </a:defRPr>
            </a:lvl1pPr>
          </a:lstStyle>
          <a:p>
            <a:fld id="{F8C94707-554D-BB46-B37C-3B8E5ABBAC37}" type="slidenum">
              <a:rPr lang="en-TH" smtClean="0"/>
              <a:pPr/>
              <a:t>‹#›</a:t>
            </a:fld>
            <a:endParaRPr lang="en-TH"/>
          </a:p>
        </p:txBody>
      </p:sp>
      <p:cxnSp>
        <p:nvCxnSpPr>
          <p:cNvPr id="5" name="Straight Connector 4">
            <a:extLst>
              <a:ext uri="{FF2B5EF4-FFF2-40B4-BE49-F238E27FC236}">
                <a16:creationId xmlns:a16="http://schemas.microsoft.com/office/drawing/2014/main" id="{02785A44-2C64-F1BA-4091-AED44E7E28FD}"/>
              </a:ext>
            </a:extLst>
          </p:cNvPr>
          <p:cNvCxnSpPr>
            <a:cxnSpLocks/>
          </p:cNvCxnSpPr>
          <p:nvPr/>
        </p:nvCxnSpPr>
        <p:spPr>
          <a:xfrm flipH="1">
            <a:off x="398585" y="6498478"/>
            <a:ext cx="1139483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79E7316-4787-BE58-A128-DB0A687E5F1C}"/>
              </a:ext>
            </a:extLst>
          </p:cNvPr>
          <p:cNvSpPr txBox="1"/>
          <p:nvPr/>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7" name="Title Placeholder 6">
            <a:extLst>
              <a:ext uri="{FF2B5EF4-FFF2-40B4-BE49-F238E27FC236}">
                <a16:creationId xmlns:a16="http://schemas.microsoft.com/office/drawing/2014/main" id="{183ADE7D-7866-A016-2E14-69B25EF95176}"/>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solidFill>
                  <a:schemeClr val="bg1"/>
                </a:solidFill>
              </a:defRPr>
            </a:lvl1pPr>
          </a:lstStyle>
          <a:p>
            <a:r>
              <a:rPr lang="en-US"/>
              <a:t>Click to edit Master title style</a:t>
            </a:r>
            <a:endParaRPr lang="en-TH"/>
          </a:p>
        </p:txBody>
      </p:sp>
      <p:sp>
        <p:nvSpPr>
          <p:cNvPr id="10" name="Content Placeholder 7">
            <a:extLst>
              <a:ext uri="{FF2B5EF4-FFF2-40B4-BE49-F238E27FC236}">
                <a16:creationId xmlns:a16="http://schemas.microsoft.com/office/drawing/2014/main" id="{33C119C3-FD0D-3F97-0A59-EC1E655A6B61}"/>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2" name="Content Placeholder 6">
            <a:extLst>
              <a:ext uri="{FF2B5EF4-FFF2-40B4-BE49-F238E27FC236}">
                <a16:creationId xmlns:a16="http://schemas.microsoft.com/office/drawing/2014/main" id="{C571DA53-E6E3-A519-1D00-41A20570B951}"/>
              </a:ext>
            </a:extLst>
          </p:cNvPr>
          <p:cNvSpPr>
            <a:spLocks noGrp="1"/>
          </p:cNvSpPr>
          <p:nvPr>
            <p:ph sz="quarter" idx="14"/>
          </p:nvPr>
        </p:nvSpPr>
        <p:spPr>
          <a:xfrm>
            <a:off x="409575" y="1219201"/>
            <a:ext cx="11383963" cy="5234696"/>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Tree>
    <p:extLst>
      <p:ext uri="{BB962C8B-B14F-4D97-AF65-F5344CB8AC3E}">
        <p14:creationId xmlns:p14="http://schemas.microsoft.com/office/powerpoint/2010/main" val="38123643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ver page (Strictly)_2">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userDrawn="1"/>
        </p:nvSpPr>
        <p:spPr>
          <a:xfrm>
            <a:off x="424862" y="6424646"/>
            <a:ext cx="2901756" cy="261610"/>
          </a:xfrm>
          <a:prstGeom prst="rect">
            <a:avLst/>
          </a:prstGeom>
          <a:noFill/>
        </p:spPr>
        <p:txBody>
          <a:bodyPr wrap="none" rtlCol="0">
            <a:spAutoFit/>
          </a:bodyPr>
          <a:lstStyle/>
          <a:p>
            <a:pPr algn="l"/>
            <a:r>
              <a:rPr lang="en-US" sz="1100" b="0" i="0" u="none" strike="noStrike" spc="0">
                <a:solidFill>
                  <a:schemeClr val="bg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1100" b="0" i="0" spc="0">
              <a:solidFill>
                <a:schemeClr val="bg1"/>
              </a:solidFill>
              <a:latin typeface="Inter" panose="02000503000000020004" pitchFamily="2" charset="0"/>
              <a:ea typeface="Inter" panose="02000503000000020004" pitchFamily="2" charset="0"/>
              <a:cs typeface="Inter" panose="02000503000000020004" pitchFamily="2" charset="0"/>
            </a:endParaRPr>
          </a:p>
        </p:txBody>
      </p:sp>
      <p:pic>
        <p:nvPicPr>
          <p:cNvPr id="2" name="Picture 1" descr="A white letter on a black background&#10;&#10;Description automatically generated">
            <a:extLst>
              <a:ext uri="{FF2B5EF4-FFF2-40B4-BE49-F238E27FC236}">
                <a16:creationId xmlns:a16="http://schemas.microsoft.com/office/drawing/2014/main" id="{BDCD9E7A-9461-5FC2-CDDC-AE640BFFF4F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401656520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ENABLING CLIMATE ACTIONS">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
        <p:nvSpPr>
          <p:cNvPr id="2" name="TextBox 1">
            <a:extLst>
              <a:ext uri="{FF2B5EF4-FFF2-40B4-BE49-F238E27FC236}">
                <a16:creationId xmlns:a16="http://schemas.microsoft.com/office/drawing/2014/main" id="{80978D29-4707-2057-CF10-CE699C797B23}"/>
              </a:ext>
            </a:extLst>
          </p:cNvPr>
          <p:cNvSpPr txBox="1"/>
          <p:nvPr userDrawn="1"/>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245773873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14C16B1E-7CE3-76F8-267B-B47BC5170E2A}"/>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8887026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ub Section_1">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6367F456-801F-A591-318F-7B55744D5342}"/>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36369428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ub Section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3" name="TextBox 2">
            <a:extLst>
              <a:ext uri="{FF2B5EF4-FFF2-40B4-BE49-F238E27FC236}">
                <a16:creationId xmlns:a16="http://schemas.microsoft.com/office/drawing/2014/main" id="{F12D4652-CD4B-DD15-FD3F-A80C2694B819}"/>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4" name="Picture 3" descr="A white letter on a black background&#10;&#10;Description automatically generated">
            <a:extLst>
              <a:ext uri="{FF2B5EF4-FFF2-40B4-BE49-F238E27FC236}">
                <a16:creationId xmlns:a16="http://schemas.microsoft.com/office/drawing/2014/main" id="{6BDD93D8-B786-10B9-2BDE-A8FDCAA5BCB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 y="6342185"/>
            <a:ext cx="758304" cy="443885"/>
          </a:xfrm>
          <a:prstGeom prst="rect">
            <a:avLst/>
          </a:prstGeom>
        </p:spPr>
      </p:pic>
    </p:spTree>
    <p:extLst>
      <p:ext uri="{BB962C8B-B14F-4D97-AF65-F5344CB8AC3E}">
        <p14:creationId xmlns:p14="http://schemas.microsoft.com/office/powerpoint/2010/main" val="279630053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Gener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86883647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57494619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Generic (Copyr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6"/>
            <a:ext cx="568367" cy="219456"/>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84B291A0-3DD9-EE30-86C7-F8ED11D3EE14}"/>
              </a:ext>
            </a:extLst>
          </p:cNvPr>
          <p:cNvSpPr txBox="1"/>
          <p:nvPr userDrawn="1"/>
        </p:nvSpPr>
        <p:spPr>
          <a:xfrm>
            <a:off x="398585" y="6532552"/>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0" name="TextBox 9">
            <a:extLst>
              <a:ext uri="{FF2B5EF4-FFF2-40B4-BE49-F238E27FC236}">
                <a16:creationId xmlns:a16="http://schemas.microsoft.com/office/drawing/2014/main" id="{2F626723-963E-9C5B-1343-CBA80B0ED6A1}"/>
              </a:ext>
            </a:extLst>
          </p:cNvPr>
          <p:cNvSpPr txBox="1"/>
          <p:nvPr userDrawn="1"/>
        </p:nvSpPr>
        <p:spPr>
          <a:xfrm>
            <a:off x="398585" y="6532552"/>
            <a:ext cx="3166251"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55145132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Generic with Subtitle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10871"/>
            <a:ext cx="568367" cy="219456"/>
          </a:xfrm>
        </p:spPr>
        <p:txBody>
          <a:bodyPr anchor="ct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6149BC33-AD24-0C18-F30A-2C71D3170D05}"/>
              </a:ext>
            </a:extLst>
          </p:cNvPr>
          <p:cNvSpPr txBox="1"/>
          <p:nvPr userDrawn="1"/>
        </p:nvSpPr>
        <p:spPr>
          <a:xfrm>
            <a:off x="398585" y="6532961"/>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Box 11">
            <a:extLst>
              <a:ext uri="{FF2B5EF4-FFF2-40B4-BE49-F238E27FC236}">
                <a16:creationId xmlns:a16="http://schemas.microsoft.com/office/drawing/2014/main" id="{ADC96CF2-02A1-4AD2-846E-61352A43A6CA}"/>
              </a:ext>
            </a:extLst>
          </p:cNvPr>
          <p:cNvSpPr txBox="1"/>
          <p:nvPr userDrawn="1"/>
        </p:nvSpPr>
        <p:spPr>
          <a:xfrm>
            <a:off x="398585" y="6532961"/>
            <a:ext cx="3166251"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63750125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Generic (STRICT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2F626723-963E-9C5B-1343-CBA80B0ED6A1}"/>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2733867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cxnSp>
        <p:nvCxnSpPr>
          <p:cNvPr id="2" name="Straight Connector 1">
            <a:extLst>
              <a:ext uri="{FF2B5EF4-FFF2-40B4-BE49-F238E27FC236}">
                <a16:creationId xmlns:a16="http://schemas.microsoft.com/office/drawing/2014/main" id="{61FDF529-470A-F174-AECE-E465BE3A6A7C}"/>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84B2A3F-9261-EDE8-F1CF-222C4B4D78FE}"/>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5" name="TextBox 4">
            <a:extLst>
              <a:ext uri="{FF2B5EF4-FFF2-40B4-BE49-F238E27FC236}">
                <a16:creationId xmlns:a16="http://schemas.microsoft.com/office/drawing/2014/main" id="{404E645B-9E39-C4C4-C197-0B9C12283E61}"/>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7" name="TextBox 6">
            <a:extLst>
              <a:ext uri="{FF2B5EF4-FFF2-40B4-BE49-F238E27FC236}">
                <a16:creationId xmlns:a16="http://schemas.microsoft.com/office/drawing/2014/main" id="{23DAA9BF-01B7-4D67-AF0B-A84CFB641B28}"/>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267945872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Generic with Subtitle (STRIC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486BC07D-365A-CE3C-7453-E484D24EF181}"/>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36108108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Main Section">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940866-D371-BEF6-FF06-7DEB9ABFC713}"/>
              </a:ext>
            </a:extLst>
          </p:cNvPr>
          <p:cNvSpPr>
            <a:spLocks noGrp="1"/>
          </p:cNvSpPr>
          <p:nvPr>
            <p:ph type="ftr" sz="quarter" idx="10"/>
          </p:nvPr>
        </p:nvSpPr>
        <p:spPr>
          <a:xfrm>
            <a:off x="398585" y="6504760"/>
            <a:ext cx="8671843" cy="220265"/>
          </a:xfrm>
        </p:spPr>
        <p:txBody>
          <a:bodyPr/>
          <a:lstStyle>
            <a:lvl1pPr algn="l">
              <a:defRPr sz="900">
                <a:solidFill>
                  <a:schemeClr val="bg1"/>
                </a:solidFill>
              </a:defRPr>
            </a:lvl1pPr>
          </a:lstStyle>
          <a:p>
            <a:endParaRPr lang="en-TH"/>
          </a:p>
        </p:txBody>
      </p:sp>
      <p:sp>
        <p:nvSpPr>
          <p:cNvPr id="4" name="Slide Number Placeholder 3">
            <a:extLst>
              <a:ext uri="{FF2B5EF4-FFF2-40B4-BE49-F238E27FC236}">
                <a16:creationId xmlns:a16="http://schemas.microsoft.com/office/drawing/2014/main" id="{51471D78-334A-204E-4C87-1714DE31A412}"/>
              </a:ext>
            </a:extLst>
          </p:cNvPr>
          <p:cNvSpPr>
            <a:spLocks noGrp="1"/>
          </p:cNvSpPr>
          <p:nvPr>
            <p:ph type="sldNum" sz="quarter" idx="11"/>
          </p:nvPr>
        </p:nvSpPr>
        <p:spPr>
          <a:xfrm>
            <a:off x="11225048" y="6509107"/>
            <a:ext cx="568367" cy="215937"/>
          </a:xfrm>
        </p:spPr>
        <p:txBody>
          <a:bodyPr/>
          <a:lstStyle>
            <a:lvl1pPr>
              <a:defRPr>
                <a:solidFill>
                  <a:schemeClr val="bg1"/>
                </a:solidFill>
              </a:defRPr>
            </a:lvl1pPr>
          </a:lstStyle>
          <a:p>
            <a:fld id="{F8C94707-554D-BB46-B37C-3B8E5ABBAC37}" type="slidenum">
              <a:rPr lang="en-TH" smtClean="0"/>
              <a:pPr/>
              <a:t>‹#›</a:t>
            </a:fld>
            <a:endParaRPr lang="en-TH"/>
          </a:p>
        </p:txBody>
      </p:sp>
      <p:cxnSp>
        <p:nvCxnSpPr>
          <p:cNvPr id="5" name="Straight Connector 4">
            <a:extLst>
              <a:ext uri="{FF2B5EF4-FFF2-40B4-BE49-F238E27FC236}">
                <a16:creationId xmlns:a16="http://schemas.microsoft.com/office/drawing/2014/main" id="{02785A44-2C64-F1BA-4091-AED44E7E28FD}"/>
              </a:ext>
            </a:extLst>
          </p:cNvPr>
          <p:cNvCxnSpPr>
            <a:cxnSpLocks/>
          </p:cNvCxnSpPr>
          <p:nvPr userDrawn="1"/>
        </p:nvCxnSpPr>
        <p:spPr>
          <a:xfrm flipH="1">
            <a:off x="398585" y="6498478"/>
            <a:ext cx="1139483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79E7316-4787-BE58-A128-DB0A687E5F1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7" name="Title Placeholder 6">
            <a:extLst>
              <a:ext uri="{FF2B5EF4-FFF2-40B4-BE49-F238E27FC236}">
                <a16:creationId xmlns:a16="http://schemas.microsoft.com/office/drawing/2014/main" id="{183ADE7D-7866-A016-2E14-69B25EF95176}"/>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solidFill>
                  <a:schemeClr val="bg1"/>
                </a:solidFill>
              </a:defRPr>
            </a:lvl1pPr>
          </a:lstStyle>
          <a:p>
            <a:r>
              <a:rPr lang="en-US"/>
              <a:t>Click to edit Master title style</a:t>
            </a:r>
            <a:endParaRPr lang="en-TH"/>
          </a:p>
        </p:txBody>
      </p:sp>
      <p:sp>
        <p:nvSpPr>
          <p:cNvPr id="2" name="Content Placeholder 6">
            <a:extLst>
              <a:ext uri="{FF2B5EF4-FFF2-40B4-BE49-F238E27FC236}">
                <a16:creationId xmlns:a16="http://schemas.microsoft.com/office/drawing/2014/main" id="{183FFA58-688F-D80B-2CD1-5B0E899A3F27}"/>
              </a:ext>
            </a:extLst>
          </p:cNvPr>
          <p:cNvSpPr>
            <a:spLocks noGrp="1"/>
          </p:cNvSpPr>
          <p:nvPr>
            <p:ph sz="quarter" idx="14"/>
          </p:nvPr>
        </p:nvSpPr>
        <p:spPr>
          <a:xfrm>
            <a:off x="409575" y="1219201"/>
            <a:ext cx="11383963" cy="5234696"/>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Tree>
    <p:extLst>
      <p:ext uri="{BB962C8B-B14F-4D97-AF65-F5344CB8AC3E}">
        <p14:creationId xmlns:p14="http://schemas.microsoft.com/office/powerpoint/2010/main" val="265553130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Main Section">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940866-D371-BEF6-FF06-7DEB9ABFC713}"/>
              </a:ext>
            </a:extLst>
          </p:cNvPr>
          <p:cNvSpPr>
            <a:spLocks noGrp="1"/>
          </p:cNvSpPr>
          <p:nvPr>
            <p:ph type="ftr" sz="quarter" idx="10"/>
          </p:nvPr>
        </p:nvSpPr>
        <p:spPr>
          <a:xfrm>
            <a:off x="398585" y="6504760"/>
            <a:ext cx="8671843" cy="220265"/>
          </a:xfrm>
        </p:spPr>
        <p:txBody>
          <a:bodyPr/>
          <a:lstStyle>
            <a:lvl1pPr algn="l">
              <a:defRPr sz="900">
                <a:solidFill>
                  <a:schemeClr val="bg1"/>
                </a:solidFill>
              </a:defRPr>
            </a:lvl1pPr>
          </a:lstStyle>
          <a:p>
            <a:endParaRPr lang="en-TH"/>
          </a:p>
        </p:txBody>
      </p:sp>
      <p:sp>
        <p:nvSpPr>
          <p:cNvPr id="4" name="Slide Number Placeholder 3">
            <a:extLst>
              <a:ext uri="{FF2B5EF4-FFF2-40B4-BE49-F238E27FC236}">
                <a16:creationId xmlns:a16="http://schemas.microsoft.com/office/drawing/2014/main" id="{51471D78-334A-204E-4C87-1714DE31A412}"/>
              </a:ext>
            </a:extLst>
          </p:cNvPr>
          <p:cNvSpPr>
            <a:spLocks noGrp="1"/>
          </p:cNvSpPr>
          <p:nvPr>
            <p:ph type="sldNum" sz="quarter" idx="11"/>
          </p:nvPr>
        </p:nvSpPr>
        <p:spPr>
          <a:xfrm>
            <a:off x="11225048" y="6509107"/>
            <a:ext cx="568367" cy="215937"/>
          </a:xfrm>
        </p:spPr>
        <p:txBody>
          <a:bodyPr/>
          <a:lstStyle>
            <a:lvl1pPr>
              <a:defRPr>
                <a:solidFill>
                  <a:schemeClr val="bg1"/>
                </a:solidFill>
              </a:defRPr>
            </a:lvl1pPr>
          </a:lstStyle>
          <a:p>
            <a:fld id="{F8C94707-554D-BB46-B37C-3B8E5ABBAC37}" type="slidenum">
              <a:rPr lang="en-TH" smtClean="0"/>
              <a:pPr/>
              <a:t>‹#›</a:t>
            </a:fld>
            <a:endParaRPr lang="en-TH"/>
          </a:p>
        </p:txBody>
      </p:sp>
      <p:cxnSp>
        <p:nvCxnSpPr>
          <p:cNvPr id="5" name="Straight Connector 4">
            <a:extLst>
              <a:ext uri="{FF2B5EF4-FFF2-40B4-BE49-F238E27FC236}">
                <a16:creationId xmlns:a16="http://schemas.microsoft.com/office/drawing/2014/main" id="{02785A44-2C64-F1BA-4091-AED44E7E28FD}"/>
              </a:ext>
            </a:extLst>
          </p:cNvPr>
          <p:cNvCxnSpPr>
            <a:cxnSpLocks/>
          </p:cNvCxnSpPr>
          <p:nvPr userDrawn="1"/>
        </p:nvCxnSpPr>
        <p:spPr>
          <a:xfrm flipH="1">
            <a:off x="398585" y="6498478"/>
            <a:ext cx="1139483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79E7316-4787-BE58-A128-DB0A687E5F1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7" name="Title Placeholder 6">
            <a:extLst>
              <a:ext uri="{FF2B5EF4-FFF2-40B4-BE49-F238E27FC236}">
                <a16:creationId xmlns:a16="http://schemas.microsoft.com/office/drawing/2014/main" id="{183ADE7D-7866-A016-2E14-69B25EF95176}"/>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solidFill>
                  <a:schemeClr val="bg1"/>
                </a:solidFill>
              </a:defRPr>
            </a:lvl1pPr>
          </a:lstStyle>
          <a:p>
            <a:r>
              <a:rPr lang="en-US"/>
              <a:t>Click to edit Master title style</a:t>
            </a:r>
            <a:endParaRPr lang="en-TH"/>
          </a:p>
        </p:txBody>
      </p:sp>
      <p:sp>
        <p:nvSpPr>
          <p:cNvPr id="10" name="Content Placeholder 7">
            <a:extLst>
              <a:ext uri="{FF2B5EF4-FFF2-40B4-BE49-F238E27FC236}">
                <a16:creationId xmlns:a16="http://schemas.microsoft.com/office/drawing/2014/main" id="{33C119C3-FD0D-3F97-0A59-EC1E655A6B61}"/>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2" name="Content Placeholder 6">
            <a:extLst>
              <a:ext uri="{FF2B5EF4-FFF2-40B4-BE49-F238E27FC236}">
                <a16:creationId xmlns:a16="http://schemas.microsoft.com/office/drawing/2014/main" id="{C571DA53-E6E3-A519-1D00-41A20570B951}"/>
              </a:ext>
            </a:extLst>
          </p:cNvPr>
          <p:cNvSpPr>
            <a:spLocks noGrp="1"/>
          </p:cNvSpPr>
          <p:nvPr>
            <p:ph sz="quarter" idx="14"/>
          </p:nvPr>
        </p:nvSpPr>
        <p:spPr>
          <a:xfrm>
            <a:off x="409575" y="1219201"/>
            <a:ext cx="11383963" cy="5234696"/>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Tree>
    <p:extLst>
      <p:ext uri="{BB962C8B-B14F-4D97-AF65-F5344CB8AC3E}">
        <p14:creationId xmlns:p14="http://schemas.microsoft.com/office/powerpoint/2010/main" val="390637841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cxnSp>
        <p:nvCxnSpPr>
          <p:cNvPr id="2" name="Straight Connector 1">
            <a:extLst>
              <a:ext uri="{FF2B5EF4-FFF2-40B4-BE49-F238E27FC236}">
                <a16:creationId xmlns:a16="http://schemas.microsoft.com/office/drawing/2014/main" id="{61FDF529-470A-F174-AECE-E465BE3A6A7C}"/>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84B2A3F-9261-EDE8-F1CF-222C4B4D78FE}"/>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5" name="TextBox 4">
            <a:extLst>
              <a:ext uri="{FF2B5EF4-FFF2-40B4-BE49-F238E27FC236}">
                <a16:creationId xmlns:a16="http://schemas.microsoft.com/office/drawing/2014/main" id="{404E645B-9E39-C4C4-C197-0B9C12283E61}"/>
              </a:ext>
            </a:extLst>
          </p:cNvPr>
          <p:cNvSpPr txBox="1"/>
          <p:nvPr userDrawn="1"/>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7" name="TextBox 6">
            <a:extLst>
              <a:ext uri="{FF2B5EF4-FFF2-40B4-BE49-F238E27FC236}">
                <a16:creationId xmlns:a16="http://schemas.microsoft.com/office/drawing/2014/main" id="{23DAA9BF-01B7-4D67-AF0B-A84CFB641B28}"/>
              </a:ext>
            </a:extLst>
          </p:cNvPr>
          <p:cNvSpPr txBox="1"/>
          <p:nvPr userDrawn="1"/>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240742684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rm of Use">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8166991-771D-E862-E50A-F00672CFC6EA}"/>
              </a:ext>
            </a:extLst>
          </p:cNvPr>
          <p:cNvSpPr>
            <a:spLocks noGrp="1"/>
          </p:cNvSpPr>
          <p:nvPr>
            <p:ph type="sldNum" sz="quarter" idx="11"/>
          </p:nvPr>
        </p:nvSpPr>
        <p:spPr>
          <a:xfrm>
            <a:off x="11225048" y="6519497"/>
            <a:ext cx="568367" cy="246888"/>
          </a:xfrm>
        </p:spPr>
        <p:txBody>
          <a:bodyPr anchor="t"/>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0AB976E9-1272-77BC-F104-E8FA864E0224}"/>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DE64A80-97D3-031E-5C3D-9983F77842DA}"/>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8" name="TextBox 7">
            <a:extLst>
              <a:ext uri="{FF2B5EF4-FFF2-40B4-BE49-F238E27FC236}">
                <a16:creationId xmlns:a16="http://schemas.microsoft.com/office/drawing/2014/main" id="{7BF58D8F-5D7A-A3D2-A348-75EDB1501FFF}"/>
              </a:ext>
            </a:extLst>
          </p:cNvPr>
          <p:cNvSpPr txBox="1"/>
          <p:nvPr userDrawn="1"/>
        </p:nvSpPr>
        <p:spPr>
          <a:xfrm>
            <a:off x="410308" y="230816"/>
            <a:ext cx="2292615"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Term of Use</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1" name="TextBox 10">
            <a:extLst>
              <a:ext uri="{FF2B5EF4-FFF2-40B4-BE49-F238E27FC236}">
                <a16:creationId xmlns:a16="http://schemas.microsoft.com/office/drawing/2014/main" id="{016A856A-83FF-B0AA-BA4E-A970DA765E32}"/>
              </a:ext>
            </a:extLst>
          </p:cNvPr>
          <p:cNvSpPr txBox="1"/>
          <p:nvPr userDrawn="1"/>
        </p:nvSpPr>
        <p:spPr>
          <a:xfrm>
            <a:off x="422032" y="886846"/>
            <a:ext cx="11371383" cy="5470728"/>
          </a:xfrm>
          <a:prstGeom prst="rect">
            <a:avLst/>
          </a:prstGeom>
          <a:noFill/>
        </p:spPr>
        <p:txBody>
          <a:bodyPr wrap="square">
            <a:spAutoFit/>
          </a:bodyPr>
          <a:lstStyle/>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The following Terms of Use govern the use of the presentation material created by The Creagy Company Limited for training purposes. By accessing and using the material, you agree to comply with these terms. Please read them carefully before proceeding.</a:t>
            </a:r>
          </a:p>
          <a:p>
            <a:pPr>
              <a:lnSpc>
                <a:spcPct val="100000"/>
              </a:lnSpc>
              <a:spcBef>
                <a:spcPts val="300"/>
              </a:spcBef>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Ownership and Intellectual Property: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presentation material, including all content, text, graphics, and images, remains the exclusive property of The Creagy Company Limited.</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No transfer of ownership or intellectual property rights is granted to the user.</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Permitted Use:</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is authorized to use the presentation material solely for the purpose of participating in the training provided by The Creagy Company Limited.</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may view, access, and utilize </a:t>
            </a:r>
            <a:r>
              <a:rPr lang="en-US" sz="1300">
                <a:effectLst/>
                <a:latin typeface="Inter Light" panose="02000503000000020004" pitchFamily="2" charset="0"/>
                <a:ea typeface="Inter Light" panose="02000503000000020004" pitchFamily="2" charset="0"/>
                <a:cs typeface="Lato" panose="020F0502020204030203" pitchFamily="34" charset="0"/>
              </a:rPr>
              <a:t>the material for internal training purposes only.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may not reproduce, modify, distribute, publicly display, or use the material for any external or commercial purposes without prior written consent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Non-Modification:</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agrees not to modify, alter, or amend the presentation material in any way without explicit written permission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Non-Guarantee of Forward-Looking Parameters and Analysis: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acknowledges that any forward-looking parameters, predictions, or analysis provided in the presentation material are for informational purposes only and may be subject to inherent uncertainties and assumptions.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Creagy Company Limited does not guarantee the accuracy, completeness, or reliability of such forward-looking information, and the user acknowledges that actual results may differ from any predictions or projections.</a:t>
            </a:r>
            <a:endParaRPr lang="th-TH" sz="1300">
              <a:latin typeface="Inter Light" panose="02000503000000020004" pitchFamily="2" charset="0"/>
              <a:ea typeface="Inter Light" panose="02000503000000020004" pitchFamily="2" charset="0"/>
              <a:cs typeface="Lato" panose="020F0502020204030203" pitchFamily="34" charset="0"/>
            </a:endParaRPr>
          </a:p>
          <a:p>
            <a:pPr marL="685800" lvl="1" indent="-228600">
              <a:lnSpc>
                <a:spcPct val="100000"/>
              </a:lnSpc>
              <a:spcBef>
                <a:spcPts val="300"/>
              </a:spcBef>
              <a:buFont typeface="+mj-lt"/>
              <a:buAutoNum type="alphaLcPeriod"/>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By using the presentation material, you acknowledge that you have read, understood, and agreed to these Terms of Use. If you do not agree to these terms, please refrain from using the material.</a:t>
            </a:r>
          </a:p>
        </p:txBody>
      </p:sp>
    </p:spTree>
    <p:extLst>
      <p:ext uri="{BB962C8B-B14F-4D97-AF65-F5344CB8AC3E}">
        <p14:creationId xmlns:p14="http://schemas.microsoft.com/office/powerpoint/2010/main" val="184230617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bout Creagy_1">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ED369622-B433-AB0D-FF3C-A5610C028A25}"/>
              </a:ext>
            </a:extLst>
          </p:cNvPr>
          <p:cNvSpPr>
            <a:spLocks noGrp="1"/>
          </p:cNvSpPr>
          <p:nvPr>
            <p:ph type="sldNum" sz="quarter" idx="4294967295"/>
          </p:nvPr>
        </p:nvSpPr>
        <p:spPr>
          <a:xfrm>
            <a:off x="11218241"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grpSp>
        <p:nvGrpSpPr>
          <p:cNvPr id="7" name="Group 6">
            <a:extLst>
              <a:ext uri="{FF2B5EF4-FFF2-40B4-BE49-F238E27FC236}">
                <a16:creationId xmlns:a16="http://schemas.microsoft.com/office/drawing/2014/main" id="{0DEE2114-2F6A-4BE6-13AE-A2A4FDD42299}"/>
              </a:ext>
            </a:extLst>
          </p:cNvPr>
          <p:cNvGrpSpPr/>
          <p:nvPr userDrawn="1"/>
        </p:nvGrpSpPr>
        <p:grpSpPr>
          <a:xfrm>
            <a:off x="6595521" y="3530894"/>
            <a:ext cx="2273747" cy="2273746"/>
            <a:chOff x="6595521" y="3530894"/>
            <a:chExt cx="2273747" cy="2273746"/>
          </a:xfrm>
        </p:grpSpPr>
        <p:sp>
          <p:nvSpPr>
            <p:cNvPr id="8" name="Freeform 1">
              <a:extLst>
                <a:ext uri="{FF2B5EF4-FFF2-40B4-BE49-F238E27FC236}">
                  <a16:creationId xmlns:a16="http://schemas.microsoft.com/office/drawing/2014/main" id="{A4DF9796-1925-9E76-7F96-06256499284A}"/>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C52A2C3-526A-9769-3F08-5323963C772D}"/>
                </a:ext>
              </a:extLst>
            </p:cNvPr>
            <p:cNvSpPr txBox="1"/>
            <p:nvPr/>
          </p:nvSpPr>
          <p:spPr>
            <a:xfrm>
              <a:off x="6969851" y="378534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0" name="Graphic 9" descr="Cloud Computing outline">
              <a:extLst>
                <a:ext uri="{FF2B5EF4-FFF2-40B4-BE49-F238E27FC236}">
                  <a16:creationId xmlns:a16="http://schemas.microsoft.com/office/drawing/2014/main" id="{14FE341E-3720-BDBF-7385-2B2C2FAB76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2772" y="4349873"/>
              <a:ext cx="914400" cy="914400"/>
            </a:xfrm>
            <a:prstGeom prst="rect">
              <a:avLst/>
            </a:prstGeom>
          </p:spPr>
        </p:pic>
      </p:grpSp>
      <p:grpSp>
        <p:nvGrpSpPr>
          <p:cNvPr id="11" name="Group 10">
            <a:extLst>
              <a:ext uri="{FF2B5EF4-FFF2-40B4-BE49-F238E27FC236}">
                <a16:creationId xmlns:a16="http://schemas.microsoft.com/office/drawing/2014/main" id="{620161EB-8FBC-453E-E4C4-4B3B595E8137}"/>
              </a:ext>
            </a:extLst>
          </p:cNvPr>
          <p:cNvGrpSpPr/>
          <p:nvPr userDrawn="1"/>
        </p:nvGrpSpPr>
        <p:grpSpPr>
          <a:xfrm>
            <a:off x="6921496" y="1389155"/>
            <a:ext cx="2271053" cy="2271051"/>
            <a:chOff x="6921496" y="1389155"/>
            <a:chExt cx="2271053" cy="2271051"/>
          </a:xfrm>
        </p:grpSpPr>
        <p:sp>
          <p:nvSpPr>
            <p:cNvPr id="12" name="Freeform 3">
              <a:extLst>
                <a:ext uri="{FF2B5EF4-FFF2-40B4-BE49-F238E27FC236}">
                  <a16:creationId xmlns:a16="http://schemas.microsoft.com/office/drawing/2014/main" id="{243FCC76-72A8-135B-30B3-6FC94100C346}"/>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3C9E813-2CFC-A8F2-1F7F-CFFDA6242938}"/>
                </a:ext>
              </a:extLst>
            </p:cNvPr>
            <p:cNvSpPr txBox="1"/>
            <p:nvPr/>
          </p:nvSpPr>
          <p:spPr>
            <a:xfrm>
              <a:off x="7296526" y="1650338"/>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4" name="Group 13">
            <a:extLst>
              <a:ext uri="{FF2B5EF4-FFF2-40B4-BE49-F238E27FC236}">
                <a16:creationId xmlns:a16="http://schemas.microsoft.com/office/drawing/2014/main" id="{EC37FE90-516A-B296-1079-00B4BFB237A1}"/>
              </a:ext>
            </a:extLst>
          </p:cNvPr>
          <p:cNvGrpSpPr/>
          <p:nvPr userDrawn="1"/>
        </p:nvGrpSpPr>
        <p:grpSpPr>
          <a:xfrm>
            <a:off x="5006054" y="319631"/>
            <a:ext cx="2316851" cy="2316851"/>
            <a:chOff x="5006054" y="319631"/>
            <a:chExt cx="2316851" cy="2316851"/>
          </a:xfrm>
        </p:grpSpPr>
        <p:sp>
          <p:nvSpPr>
            <p:cNvPr id="15" name="Freeform 4">
              <a:extLst>
                <a:ext uri="{FF2B5EF4-FFF2-40B4-BE49-F238E27FC236}">
                  <a16:creationId xmlns:a16="http://schemas.microsoft.com/office/drawing/2014/main" id="{F54695B8-4516-A136-BB76-9DCC374A387F}"/>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EC4C30E-B906-3105-F149-22B9817202A0}"/>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7" name="Graphic 16" descr="Bank outline">
              <a:extLst>
                <a:ext uri="{FF2B5EF4-FFF2-40B4-BE49-F238E27FC236}">
                  <a16:creationId xmlns:a16="http://schemas.microsoft.com/office/drawing/2014/main" id="{D482791C-54AC-440E-3685-0F51942EF9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7556" y="1161739"/>
              <a:ext cx="844343" cy="844343"/>
            </a:xfrm>
            <a:prstGeom prst="rect">
              <a:avLst/>
            </a:prstGeom>
          </p:spPr>
        </p:pic>
      </p:grpSp>
      <p:grpSp>
        <p:nvGrpSpPr>
          <p:cNvPr id="18" name="Group 17">
            <a:extLst>
              <a:ext uri="{FF2B5EF4-FFF2-40B4-BE49-F238E27FC236}">
                <a16:creationId xmlns:a16="http://schemas.microsoft.com/office/drawing/2014/main" id="{CDCDC32D-83E1-098A-BE2F-76046CEE6BA2}"/>
              </a:ext>
            </a:extLst>
          </p:cNvPr>
          <p:cNvGrpSpPr/>
          <p:nvPr userDrawn="1"/>
        </p:nvGrpSpPr>
        <p:grpSpPr>
          <a:xfrm>
            <a:off x="3042118" y="2248544"/>
            <a:ext cx="2618580" cy="2618580"/>
            <a:chOff x="3042118" y="2248544"/>
            <a:chExt cx="2618580" cy="2618580"/>
          </a:xfrm>
        </p:grpSpPr>
        <p:sp>
          <p:nvSpPr>
            <p:cNvPr id="19" name="Freeform 2">
              <a:extLst>
                <a:ext uri="{FF2B5EF4-FFF2-40B4-BE49-F238E27FC236}">
                  <a16:creationId xmlns:a16="http://schemas.microsoft.com/office/drawing/2014/main" id="{30FFD91E-B560-C42F-6B62-0FD7507F274F}"/>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5D917A6C-00AA-02F9-4DBB-BAA092836D42}"/>
                </a:ext>
              </a:extLst>
            </p:cNvPr>
            <p:cNvSpPr txBox="1"/>
            <p:nvPr/>
          </p:nvSpPr>
          <p:spPr>
            <a:xfrm>
              <a:off x="3525469" y="253936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1" name="Graphic 20" descr="Building outline">
              <a:extLst>
                <a:ext uri="{FF2B5EF4-FFF2-40B4-BE49-F238E27FC236}">
                  <a16:creationId xmlns:a16="http://schemas.microsoft.com/office/drawing/2014/main" id="{64DBB6FF-542D-91D5-8EE7-36AC95B269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161" y="3268734"/>
              <a:ext cx="914400" cy="914400"/>
            </a:xfrm>
            <a:prstGeom prst="rect">
              <a:avLst/>
            </a:prstGeom>
          </p:spPr>
        </p:pic>
      </p:grpSp>
      <p:sp>
        <p:nvSpPr>
          <p:cNvPr id="22" name="Freeform 171">
            <a:extLst>
              <a:ext uri="{FF2B5EF4-FFF2-40B4-BE49-F238E27FC236}">
                <a16:creationId xmlns:a16="http://schemas.microsoft.com/office/drawing/2014/main" id="{8D629531-4625-127F-601D-C41DACFF8F6A}"/>
              </a:ext>
            </a:extLst>
          </p:cNvPr>
          <p:cNvSpPr>
            <a:spLocks noChangeArrowheads="1"/>
          </p:cNvSpPr>
          <p:nvPr userDrawn="1"/>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172">
            <a:extLst>
              <a:ext uri="{FF2B5EF4-FFF2-40B4-BE49-F238E27FC236}">
                <a16:creationId xmlns:a16="http://schemas.microsoft.com/office/drawing/2014/main" id="{DF95D334-716D-C934-F295-89C1F27FA31F}"/>
              </a:ext>
            </a:extLst>
          </p:cNvPr>
          <p:cNvSpPr>
            <a:spLocks noChangeArrowheads="1"/>
          </p:cNvSpPr>
          <p:nvPr userDrawn="1"/>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173">
            <a:extLst>
              <a:ext uri="{FF2B5EF4-FFF2-40B4-BE49-F238E27FC236}">
                <a16:creationId xmlns:a16="http://schemas.microsoft.com/office/drawing/2014/main" id="{8C055485-7DD2-925C-492B-E186E192BEC8}"/>
              </a:ext>
            </a:extLst>
          </p:cNvPr>
          <p:cNvSpPr>
            <a:spLocks noChangeArrowheads="1"/>
          </p:cNvSpPr>
          <p:nvPr userDrawn="1"/>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174">
            <a:extLst>
              <a:ext uri="{FF2B5EF4-FFF2-40B4-BE49-F238E27FC236}">
                <a16:creationId xmlns:a16="http://schemas.microsoft.com/office/drawing/2014/main" id="{3ECF29EA-9915-1E97-FBF9-B1F032D66B2D}"/>
              </a:ext>
            </a:extLst>
          </p:cNvPr>
          <p:cNvSpPr>
            <a:spLocks noChangeArrowheads="1"/>
          </p:cNvSpPr>
          <p:nvPr userDrawn="1"/>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5">
            <a:extLst>
              <a:ext uri="{FF2B5EF4-FFF2-40B4-BE49-F238E27FC236}">
                <a16:creationId xmlns:a16="http://schemas.microsoft.com/office/drawing/2014/main" id="{C2B2B821-FE7A-B198-759D-D7289CA237CA}"/>
              </a:ext>
            </a:extLst>
          </p:cNvPr>
          <p:cNvSpPr>
            <a:spLocks noChangeArrowheads="1"/>
          </p:cNvSpPr>
          <p:nvPr userDrawn="1"/>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6">
            <a:extLst>
              <a:ext uri="{FF2B5EF4-FFF2-40B4-BE49-F238E27FC236}">
                <a16:creationId xmlns:a16="http://schemas.microsoft.com/office/drawing/2014/main" id="{FBADAB36-8235-99A8-FFE9-4625291F2468}"/>
              </a:ext>
            </a:extLst>
          </p:cNvPr>
          <p:cNvSpPr>
            <a:spLocks noChangeArrowheads="1"/>
          </p:cNvSpPr>
          <p:nvPr userDrawn="1"/>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7">
            <a:extLst>
              <a:ext uri="{FF2B5EF4-FFF2-40B4-BE49-F238E27FC236}">
                <a16:creationId xmlns:a16="http://schemas.microsoft.com/office/drawing/2014/main" id="{76C7C726-E35C-1C2E-0672-C9CC3D765384}"/>
              </a:ext>
            </a:extLst>
          </p:cNvPr>
          <p:cNvSpPr>
            <a:spLocks noChangeArrowheads="1"/>
          </p:cNvSpPr>
          <p:nvPr userDrawn="1"/>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8">
            <a:extLst>
              <a:ext uri="{FF2B5EF4-FFF2-40B4-BE49-F238E27FC236}">
                <a16:creationId xmlns:a16="http://schemas.microsoft.com/office/drawing/2014/main" id="{502B335D-F2C5-7D8B-4B6A-CB7D4988777B}"/>
              </a:ext>
            </a:extLst>
          </p:cNvPr>
          <p:cNvSpPr>
            <a:spLocks noChangeArrowheads="1"/>
          </p:cNvSpPr>
          <p:nvPr userDrawn="1"/>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9">
            <a:extLst>
              <a:ext uri="{FF2B5EF4-FFF2-40B4-BE49-F238E27FC236}">
                <a16:creationId xmlns:a16="http://schemas.microsoft.com/office/drawing/2014/main" id="{53FFF0F9-5088-6B99-896D-144D205A2C7C}"/>
              </a:ext>
            </a:extLst>
          </p:cNvPr>
          <p:cNvSpPr>
            <a:spLocks noChangeArrowheads="1"/>
          </p:cNvSpPr>
          <p:nvPr userDrawn="1"/>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80">
            <a:extLst>
              <a:ext uri="{FF2B5EF4-FFF2-40B4-BE49-F238E27FC236}">
                <a16:creationId xmlns:a16="http://schemas.microsoft.com/office/drawing/2014/main" id="{4CE862AC-A0CC-4A68-9F28-F2088FB4E9A8}"/>
              </a:ext>
            </a:extLst>
          </p:cNvPr>
          <p:cNvSpPr>
            <a:spLocks noChangeArrowheads="1"/>
          </p:cNvSpPr>
          <p:nvPr userDrawn="1"/>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1546B70B-82E4-6641-AB69-6E8057D46D01}"/>
              </a:ext>
            </a:extLst>
          </p:cNvPr>
          <p:cNvSpPr txBox="1"/>
          <p:nvPr userDrawn="1"/>
        </p:nvSpPr>
        <p:spPr>
          <a:xfrm>
            <a:off x="1597670" y="695041"/>
            <a:ext cx="3338339"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3" name="TextBox 32">
            <a:extLst>
              <a:ext uri="{FF2B5EF4-FFF2-40B4-BE49-F238E27FC236}">
                <a16:creationId xmlns:a16="http://schemas.microsoft.com/office/drawing/2014/main" id="{F86EF4AE-0ADE-1622-9173-9B42CC564356}"/>
              </a:ext>
            </a:extLst>
          </p:cNvPr>
          <p:cNvSpPr txBox="1"/>
          <p:nvPr userDrawn="1"/>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4" name="TextBox 33">
            <a:extLst>
              <a:ext uri="{FF2B5EF4-FFF2-40B4-BE49-F238E27FC236}">
                <a16:creationId xmlns:a16="http://schemas.microsoft.com/office/drawing/2014/main" id="{9112197B-6A76-C587-7DE1-EC073C257773}"/>
              </a:ext>
            </a:extLst>
          </p:cNvPr>
          <p:cNvSpPr txBox="1"/>
          <p:nvPr userDrawn="1"/>
        </p:nvSpPr>
        <p:spPr>
          <a:xfrm>
            <a:off x="8919198" y="4316924"/>
            <a:ext cx="33383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5" name="Graphic 34" descr="Classroom outline">
            <a:extLst>
              <a:ext uri="{FF2B5EF4-FFF2-40B4-BE49-F238E27FC236}">
                <a16:creationId xmlns:a16="http://schemas.microsoft.com/office/drawing/2014/main" id="{5591DB13-C729-3ADC-8068-6F2F039FA0C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695240" y="2412279"/>
            <a:ext cx="754190" cy="754190"/>
          </a:xfrm>
          <a:prstGeom prst="rect">
            <a:avLst/>
          </a:prstGeom>
        </p:spPr>
      </p:pic>
      <p:pic>
        <p:nvPicPr>
          <p:cNvPr id="36" name="Graphic 35" descr="Factory outline">
            <a:extLst>
              <a:ext uri="{FF2B5EF4-FFF2-40B4-BE49-F238E27FC236}">
                <a16:creationId xmlns:a16="http://schemas.microsoft.com/office/drawing/2014/main" id="{306E628B-71C9-DFA3-54A9-77A7427AAC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12751" y="3408112"/>
            <a:ext cx="793659" cy="793659"/>
          </a:xfrm>
          <a:prstGeom prst="rect">
            <a:avLst/>
          </a:prstGeom>
        </p:spPr>
      </p:pic>
      <p:sp>
        <p:nvSpPr>
          <p:cNvPr id="37" name="TextBox 36">
            <a:extLst>
              <a:ext uri="{FF2B5EF4-FFF2-40B4-BE49-F238E27FC236}">
                <a16:creationId xmlns:a16="http://schemas.microsoft.com/office/drawing/2014/main" id="{DB560A31-7FDE-23F0-38AC-0A044A92F624}"/>
              </a:ext>
            </a:extLst>
          </p:cNvPr>
          <p:cNvSpPr txBox="1"/>
          <p:nvPr userDrawn="1"/>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38" name="Picture 37" descr="A picture containing graphics, font, screenshot, graphic design&#10;&#10;Description automatically generated">
            <a:extLst>
              <a:ext uri="{FF2B5EF4-FFF2-40B4-BE49-F238E27FC236}">
                <a16:creationId xmlns:a16="http://schemas.microsoft.com/office/drawing/2014/main" id="{E055E1DF-66BE-C882-1EDC-70D9DD8027C0}"/>
              </a:ext>
            </a:extLst>
          </p:cNvPr>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a:off x="8987072" y="4067004"/>
            <a:ext cx="923056" cy="253840"/>
          </a:xfrm>
          <a:prstGeom prst="rect">
            <a:avLst/>
          </a:prstGeom>
        </p:spPr>
      </p:pic>
      <p:sp>
        <p:nvSpPr>
          <p:cNvPr id="39" name="TextBox 38">
            <a:extLst>
              <a:ext uri="{FF2B5EF4-FFF2-40B4-BE49-F238E27FC236}">
                <a16:creationId xmlns:a16="http://schemas.microsoft.com/office/drawing/2014/main" id="{30A46F1C-3D2D-2108-928F-29BEA695C224}"/>
              </a:ext>
            </a:extLst>
          </p:cNvPr>
          <p:cNvSpPr txBox="1"/>
          <p:nvPr userDrawn="1"/>
        </p:nvSpPr>
        <p:spPr>
          <a:xfrm>
            <a:off x="313118" y="2592195"/>
            <a:ext cx="2671540"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to articulating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sp>
        <p:nvSpPr>
          <p:cNvPr id="40" name="TextBox 39">
            <a:extLst>
              <a:ext uri="{FF2B5EF4-FFF2-40B4-BE49-F238E27FC236}">
                <a16:creationId xmlns:a16="http://schemas.microsoft.com/office/drawing/2014/main" id="{64A549AB-FB71-F5ED-846D-808C8AE30830}"/>
              </a:ext>
            </a:extLst>
          </p:cNvPr>
          <p:cNvSpPr txBox="1"/>
          <p:nvPr userDrawn="1"/>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sp>
        <p:nvSpPr>
          <p:cNvPr id="2" name="TextBox 1">
            <a:extLst>
              <a:ext uri="{FF2B5EF4-FFF2-40B4-BE49-F238E27FC236}">
                <a16:creationId xmlns:a16="http://schemas.microsoft.com/office/drawing/2014/main" id="{23B57904-1EFD-46C6-CEC5-9C1E24C3877F}"/>
              </a:ext>
            </a:extLst>
          </p:cNvPr>
          <p:cNvSpPr txBox="1"/>
          <p:nvPr userDrawn="1"/>
        </p:nvSpPr>
        <p:spPr>
          <a:xfrm>
            <a:off x="9235653" y="1958115"/>
            <a:ext cx="264323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p>
        </p:txBody>
      </p:sp>
      <p:pic>
        <p:nvPicPr>
          <p:cNvPr id="3" name="Picture 2" descr="A blue and green logo&#10;&#10;Description automatically generated">
            <a:extLst>
              <a:ext uri="{FF2B5EF4-FFF2-40B4-BE49-F238E27FC236}">
                <a16:creationId xmlns:a16="http://schemas.microsoft.com/office/drawing/2014/main" id="{6F8FCFC6-0A95-6973-FBEA-53313E0686A9}"/>
              </a:ext>
            </a:extLst>
          </p:cNvPr>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369832827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About Creagy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C3ADC711-D1E7-A3D3-CA41-3BE139CBE07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4" name="Slide Number Placeholder 3">
            <a:extLst>
              <a:ext uri="{FF2B5EF4-FFF2-40B4-BE49-F238E27FC236}">
                <a16:creationId xmlns:a16="http://schemas.microsoft.com/office/drawing/2014/main" id="{A3D91363-AEE9-4C82-5428-970CF46468A6}"/>
              </a:ext>
            </a:extLst>
          </p:cNvPr>
          <p:cNvSpPr>
            <a:spLocks noGrp="1"/>
          </p:cNvSpPr>
          <p:nvPr>
            <p:ph type="sldNum" sz="quarter" idx="4294967295"/>
          </p:nvPr>
        </p:nvSpPr>
        <p:spPr>
          <a:xfrm>
            <a:off x="11235493"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grpSp>
        <p:nvGrpSpPr>
          <p:cNvPr id="6" name="Group 5">
            <a:extLst>
              <a:ext uri="{FF2B5EF4-FFF2-40B4-BE49-F238E27FC236}">
                <a16:creationId xmlns:a16="http://schemas.microsoft.com/office/drawing/2014/main" id="{49924115-D3AF-5B19-0A67-48AEB91ABCC8}"/>
              </a:ext>
            </a:extLst>
          </p:cNvPr>
          <p:cNvGrpSpPr/>
          <p:nvPr userDrawn="1"/>
        </p:nvGrpSpPr>
        <p:grpSpPr>
          <a:xfrm>
            <a:off x="6595521" y="3530894"/>
            <a:ext cx="2273747" cy="2273746"/>
            <a:chOff x="6595521" y="3530894"/>
            <a:chExt cx="2273747" cy="2273746"/>
          </a:xfrm>
        </p:grpSpPr>
        <p:sp>
          <p:nvSpPr>
            <p:cNvPr id="10" name="Freeform 1">
              <a:extLst>
                <a:ext uri="{FF2B5EF4-FFF2-40B4-BE49-F238E27FC236}">
                  <a16:creationId xmlns:a16="http://schemas.microsoft.com/office/drawing/2014/main" id="{B565802B-764D-9547-AFF1-FD098E12E36B}"/>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1FBB74C-9174-B168-342E-184C3F1D657B}"/>
                </a:ext>
              </a:extLst>
            </p:cNvPr>
            <p:cNvSpPr txBox="1"/>
            <p:nvPr/>
          </p:nvSpPr>
          <p:spPr>
            <a:xfrm>
              <a:off x="6969851" y="378534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3" name="Graphic 12" descr="Cloud Computing outline">
              <a:extLst>
                <a:ext uri="{FF2B5EF4-FFF2-40B4-BE49-F238E27FC236}">
                  <a16:creationId xmlns:a16="http://schemas.microsoft.com/office/drawing/2014/main" id="{D31770EC-BF1A-97CB-5FD6-DAA4FED5B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2772" y="4349873"/>
              <a:ext cx="914400" cy="914400"/>
            </a:xfrm>
            <a:prstGeom prst="rect">
              <a:avLst/>
            </a:prstGeom>
          </p:spPr>
        </p:pic>
      </p:grpSp>
      <p:grpSp>
        <p:nvGrpSpPr>
          <p:cNvPr id="14" name="Group 13">
            <a:extLst>
              <a:ext uri="{FF2B5EF4-FFF2-40B4-BE49-F238E27FC236}">
                <a16:creationId xmlns:a16="http://schemas.microsoft.com/office/drawing/2014/main" id="{71508EFA-0B1B-87B4-1FCA-087F60F585FB}"/>
              </a:ext>
            </a:extLst>
          </p:cNvPr>
          <p:cNvGrpSpPr/>
          <p:nvPr userDrawn="1"/>
        </p:nvGrpSpPr>
        <p:grpSpPr>
          <a:xfrm>
            <a:off x="6921496" y="1389155"/>
            <a:ext cx="2271053" cy="2271051"/>
            <a:chOff x="6921496" y="1389155"/>
            <a:chExt cx="2271053" cy="2271051"/>
          </a:xfrm>
        </p:grpSpPr>
        <p:sp>
          <p:nvSpPr>
            <p:cNvPr id="15" name="Freeform 3">
              <a:extLst>
                <a:ext uri="{FF2B5EF4-FFF2-40B4-BE49-F238E27FC236}">
                  <a16:creationId xmlns:a16="http://schemas.microsoft.com/office/drawing/2014/main" id="{9CA465DE-4D63-F972-9AD5-21E71C02A2D2}"/>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3A4C27C-4255-8B07-B91F-3CA92398B2AA}"/>
                </a:ext>
              </a:extLst>
            </p:cNvPr>
            <p:cNvSpPr txBox="1"/>
            <p:nvPr/>
          </p:nvSpPr>
          <p:spPr>
            <a:xfrm>
              <a:off x="7296526" y="1650338"/>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7" name="Group 16">
            <a:extLst>
              <a:ext uri="{FF2B5EF4-FFF2-40B4-BE49-F238E27FC236}">
                <a16:creationId xmlns:a16="http://schemas.microsoft.com/office/drawing/2014/main" id="{B1BBBCCD-FE53-6BB7-AF58-E342F442BEFE}"/>
              </a:ext>
            </a:extLst>
          </p:cNvPr>
          <p:cNvGrpSpPr/>
          <p:nvPr userDrawn="1"/>
        </p:nvGrpSpPr>
        <p:grpSpPr>
          <a:xfrm>
            <a:off x="5006054" y="319631"/>
            <a:ext cx="2316851" cy="2316851"/>
            <a:chOff x="5006054" y="319631"/>
            <a:chExt cx="2316851" cy="2316851"/>
          </a:xfrm>
        </p:grpSpPr>
        <p:sp>
          <p:nvSpPr>
            <p:cNvPr id="18" name="Freeform 4">
              <a:extLst>
                <a:ext uri="{FF2B5EF4-FFF2-40B4-BE49-F238E27FC236}">
                  <a16:creationId xmlns:a16="http://schemas.microsoft.com/office/drawing/2014/main" id="{E098D68E-8DD3-66CB-351D-53023945807B}"/>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EE25B552-C9B8-73B3-8580-1FBBC7C13C07}"/>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0" name="Graphic 19" descr="Bank outline">
              <a:extLst>
                <a:ext uri="{FF2B5EF4-FFF2-40B4-BE49-F238E27FC236}">
                  <a16:creationId xmlns:a16="http://schemas.microsoft.com/office/drawing/2014/main" id="{DB6FCF86-3301-79D1-3D34-816AD56BC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7556" y="1161739"/>
              <a:ext cx="844343" cy="844343"/>
            </a:xfrm>
            <a:prstGeom prst="rect">
              <a:avLst/>
            </a:prstGeom>
          </p:spPr>
        </p:pic>
      </p:grpSp>
      <p:grpSp>
        <p:nvGrpSpPr>
          <p:cNvPr id="21" name="Group 20">
            <a:extLst>
              <a:ext uri="{FF2B5EF4-FFF2-40B4-BE49-F238E27FC236}">
                <a16:creationId xmlns:a16="http://schemas.microsoft.com/office/drawing/2014/main" id="{BDE05365-A0C8-B28B-1E57-38337A1185A7}"/>
              </a:ext>
            </a:extLst>
          </p:cNvPr>
          <p:cNvGrpSpPr/>
          <p:nvPr userDrawn="1"/>
        </p:nvGrpSpPr>
        <p:grpSpPr>
          <a:xfrm>
            <a:off x="3042118" y="2248544"/>
            <a:ext cx="2618580" cy="2618580"/>
            <a:chOff x="3042118" y="2248544"/>
            <a:chExt cx="2618580" cy="2618580"/>
          </a:xfrm>
        </p:grpSpPr>
        <p:sp>
          <p:nvSpPr>
            <p:cNvPr id="22" name="Freeform 2">
              <a:extLst>
                <a:ext uri="{FF2B5EF4-FFF2-40B4-BE49-F238E27FC236}">
                  <a16:creationId xmlns:a16="http://schemas.microsoft.com/office/drawing/2014/main" id="{6DB8F701-B30C-0EFE-4725-209FFD0BBA52}"/>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3F33570-0EC2-E3CC-3D6C-1F06EFFA2CD4}"/>
                </a:ext>
              </a:extLst>
            </p:cNvPr>
            <p:cNvSpPr txBox="1"/>
            <p:nvPr/>
          </p:nvSpPr>
          <p:spPr>
            <a:xfrm>
              <a:off x="3525469" y="253936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4" name="Graphic 23" descr="Building outline">
              <a:extLst>
                <a:ext uri="{FF2B5EF4-FFF2-40B4-BE49-F238E27FC236}">
                  <a16:creationId xmlns:a16="http://schemas.microsoft.com/office/drawing/2014/main" id="{5A18A2F4-D8F0-5CDE-D9B8-DD6052BEF2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161" y="3268734"/>
              <a:ext cx="914400" cy="914400"/>
            </a:xfrm>
            <a:prstGeom prst="rect">
              <a:avLst/>
            </a:prstGeom>
          </p:spPr>
        </p:pic>
      </p:grpSp>
      <p:sp>
        <p:nvSpPr>
          <p:cNvPr id="25" name="Freeform 171">
            <a:extLst>
              <a:ext uri="{FF2B5EF4-FFF2-40B4-BE49-F238E27FC236}">
                <a16:creationId xmlns:a16="http://schemas.microsoft.com/office/drawing/2014/main" id="{5442BC3E-0923-E64C-C989-6E634B4F7911}"/>
              </a:ext>
            </a:extLst>
          </p:cNvPr>
          <p:cNvSpPr>
            <a:spLocks noChangeArrowheads="1"/>
          </p:cNvSpPr>
          <p:nvPr userDrawn="1"/>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2">
            <a:extLst>
              <a:ext uri="{FF2B5EF4-FFF2-40B4-BE49-F238E27FC236}">
                <a16:creationId xmlns:a16="http://schemas.microsoft.com/office/drawing/2014/main" id="{4BC04A34-C679-332F-E8C6-90342C9D162F}"/>
              </a:ext>
            </a:extLst>
          </p:cNvPr>
          <p:cNvSpPr>
            <a:spLocks noChangeArrowheads="1"/>
          </p:cNvSpPr>
          <p:nvPr userDrawn="1"/>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3">
            <a:extLst>
              <a:ext uri="{FF2B5EF4-FFF2-40B4-BE49-F238E27FC236}">
                <a16:creationId xmlns:a16="http://schemas.microsoft.com/office/drawing/2014/main" id="{E913393D-B40A-A417-6CAD-184B40DE9C92}"/>
              </a:ext>
            </a:extLst>
          </p:cNvPr>
          <p:cNvSpPr>
            <a:spLocks noChangeArrowheads="1"/>
          </p:cNvSpPr>
          <p:nvPr userDrawn="1"/>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4">
            <a:extLst>
              <a:ext uri="{FF2B5EF4-FFF2-40B4-BE49-F238E27FC236}">
                <a16:creationId xmlns:a16="http://schemas.microsoft.com/office/drawing/2014/main" id="{A7AA4B60-DFAC-69F1-C114-CD4AC565B139}"/>
              </a:ext>
            </a:extLst>
          </p:cNvPr>
          <p:cNvSpPr>
            <a:spLocks noChangeArrowheads="1"/>
          </p:cNvSpPr>
          <p:nvPr userDrawn="1"/>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5">
            <a:extLst>
              <a:ext uri="{FF2B5EF4-FFF2-40B4-BE49-F238E27FC236}">
                <a16:creationId xmlns:a16="http://schemas.microsoft.com/office/drawing/2014/main" id="{104C2E77-A770-A392-7FBF-53EE8E15043B}"/>
              </a:ext>
            </a:extLst>
          </p:cNvPr>
          <p:cNvSpPr>
            <a:spLocks noChangeArrowheads="1"/>
          </p:cNvSpPr>
          <p:nvPr userDrawn="1"/>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6">
            <a:extLst>
              <a:ext uri="{FF2B5EF4-FFF2-40B4-BE49-F238E27FC236}">
                <a16:creationId xmlns:a16="http://schemas.microsoft.com/office/drawing/2014/main" id="{ECBF475D-3721-C0F9-14E8-312A7D1C454C}"/>
              </a:ext>
            </a:extLst>
          </p:cNvPr>
          <p:cNvSpPr>
            <a:spLocks noChangeArrowheads="1"/>
          </p:cNvSpPr>
          <p:nvPr userDrawn="1"/>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77">
            <a:extLst>
              <a:ext uri="{FF2B5EF4-FFF2-40B4-BE49-F238E27FC236}">
                <a16:creationId xmlns:a16="http://schemas.microsoft.com/office/drawing/2014/main" id="{BCE2A693-F7E0-F1DA-7E05-5A4AE9C96F18}"/>
              </a:ext>
            </a:extLst>
          </p:cNvPr>
          <p:cNvSpPr>
            <a:spLocks noChangeArrowheads="1"/>
          </p:cNvSpPr>
          <p:nvPr userDrawn="1"/>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178">
            <a:extLst>
              <a:ext uri="{FF2B5EF4-FFF2-40B4-BE49-F238E27FC236}">
                <a16:creationId xmlns:a16="http://schemas.microsoft.com/office/drawing/2014/main" id="{1B2C8215-EAE5-599C-2115-C92E677D05AE}"/>
              </a:ext>
            </a:extLst>
          </p:cNvPr>
          <p:cNvSpPr>
            <a:spLocks noChangeArrowheads="1"/>
          </p:cNvSpPr>
          <p:nvPr userDrawn="1"/>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179">
            <a:extLst>
              <a:ext uri="{FF2B5EF4-FFF2-40B4-BE49-F238E27FC236}">
                <a16:creationId xmlns:a16="http://schemas.microsoft.com/office/drawing/2014/main" id="{81C4D8BB-3950-6912-A390-1ABE1B9FEB23}"/>
              </a:ext>
            </a:extLst>
          </p:cNvPr>
          <p:cNvSpPr>
            <a:spLocks noChangeArrowheads="1"/>
          </p:cNvSpPr>
          <p:nvPr userDrawn="1"/>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180">
            <a:extLst>
              <a:ext uri="{FF2B5EF4-FFF2-40B4-BE49-F238E27FC236}">
                <a16:creationId xmlns:a16="http://schemas.microsoft.com/office/drawing/2014/main" id="{35F0E88C-021B-D53C-BD1E-8E0AF6216279}"/>
              </a:ext>
            </a:extLst>
          </p:cNvPr>
          <p:cNvSpPr>
            <a:spLocks noChangeArrowheads="1"/>
          </p:cNvSpPr>
          <p:nvPr userDrawn="1"/>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B69D658-52C6-91B1-9084-934167DB3565}"/>
              </a:ext>
            </a:extLst>
          </p:cNvPr>
          <p:cNvSpPr txBox="1"/>
          <p:nvPr userDrawn="1"/>
        </p:nvSpPr>
        <p:spPr>
          <a:xfrm>
            <a:off x="1597670" y="695041"/>
            <a:ext cx="3338339"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6" name="TextBox 35">
            <a:extLst>
              <a:ext uri="{FF2B5EF4-FFF2-40B4-BE49-F238E27FC236}">
                <a16:creationId xmlns:a16="http://schemas.microsoft.com/office/drawing/2014/main" id="{D33AB85B-7AFE-BCB1-22A3-8FA91D53B97E}"/>
              </a:ext>
            </a:extLst>
          </p:cNvPr>
          <p:cNvSpPr txBox="1"/>
          <p:nvPr userDrawn="1"/>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7" name="TextBox 36">
            <a:extLst>
              <a:ext uri="{FF2B5EF4-FFF2-40B4-BE49-F238E27FC236}">
                <a16:creationId xmlns:a16="http://schemas.microsoft.com/office/drawing/2014/main" id="{E58C54A3-5BF0-8410-CDBC-7D173E8EFE06}"/>
              </a:ext>
            </a:extLst>
          </p:cNvPr>
          <p:cNvSpPr txBox="1"/>
          <p:nvPr userDrawn="1"/>
        </p:nvSpPr>
        <p:spPr>
          <a:xfrm>
            <a:off x="8919198" y="4316924"/>
            <a:ext cx="33383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8" name="Graphic 37" descr="Classroom outline">
            <a:extLst>
              <a:ext uri="{FF2B5EF4-FFF2-40B4-BE49-F238E27FC236}">
                <a16:creationId xmlns:a16="http://schemas.microsoft.com/office/drawing/2014/main" id="{766733B8-EDE6-FE6C-5A76-782D2F35C424}"/>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695240" y="2412279"/>
            <a:ext cx="754190" cy="754190"/>
          </a:xfrm>
          <a:prstGeom prst="rect">
            <a:avLst/>
          </a:prstGeom>
        </p:spPr>
      </p:pic>
      <p:pic>
        <p:nvPicPr>
          <p:cNvPr id="39" name="Graphic 38" descr="Factory outline">
            <a:extLst>
              <a:ext uri="{FF2B5EF4-FFF2-40B4-BE49-F238E27FC236}">
                <a16:creationId xmlns:a16="http://schemas.microsoft.com/office/drawing/2014/main" id="{C7030881-5CDB-54DA-A7C8-0351B2128EB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612751" y="3408112"/>
            <a:ext cx="793659" cy="793659"/>
          </a:xfrm>
          <a:prstGeom prst="rect">
            <a:avLst/>
          </a:prstGeom>
        </p:spPr>
      </p:pic>
      <p:sp>
        <p:nvSpPr>
          <p:cNvPr id="40" name="TextBox 39">
            <a:extLst>
              <a:ext uri="{FF2B5EF4-FFF2-40B4-BE49-F238E27FC236}">
                <a16:creationId xmlns:a16="http://schemas.microsoft.com/office/drawing/2014/main" id="{ED010826-468B-3478-12B9-A78F99058102}"/>
              </a:ext>
            </a:extLst>
          </p:cNvPr>
          <p:cNvSpPr txBox="1"/>
          <p:nvPr userDrawn="1"/>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41" name="Picture 40" descr="A picture containing graphics, font, screenshot, graphic design&#10;&#10;Description automatically generated">
            <a:extLst>
              <a:ext uri="{FF2B5EF4-FFF2-40B4-BE49-F238E27FC236}">
                <a16:creationId xmlns:a16="http://schemas.microsoft.com/office/drawing/2014/main" id="{5C183E6D-7DA1-EF68-EBDF-811AC6A84B79}"/>
              </a:ext>
            </a:extLst>
          </p:cNvPr>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8987072" y="4067004"/>
            <a:ext cx="923056" cy="253840"/>
          </a:xfrm>
          <a:prstGeom prst="rect">
            <a:avLst/>
          </a:prstGeom>
        </p:spPr>
      </p:pic>
      <p:sp>
        <p:nvSpPr>
          <p:cNvPr id="42" name="TextBox 41">
            <a:extLst>
              <a:ext uri="{FF2B5EF4-FFF2-40B4-BE49-F238E27FC236}">
                <a16:creationId xmlns:a16="http://schemas.microsoft.com/office/drawing/2014/main" id="{241CD38E-1DF3-2B7C-520D-8A9EC693381F}"/>
              </a:ext>
            </a:extLst>
          </p:cNvPr>
          <p:cNvSpPr txBox="1"/>
          <p:nvPr userDrawn="1"/>
        </p:nvSpPr>
        <p:spPr>
          <a:xfrm>
            <a:off x="313118" y="2592195"/>
            <a:ext cx="2671540"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to articulating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sp>
        <p:nvSpPr>
          <p:cNvPr id="43" name="TextBox 42">
            <a:extLst>
              <a:ext uri="{FF2B5EF4-FFF2-40B4-BE49-F238E27FC236}">
                <a16:creationId xmlns:a16="http://schemas.microsoft.com/office/drawing/2014/main" id="{0E155B5E-E085-512C-6D06-EB07C569E610}"/>
              </a:ext>
            </a:extLst>
          </p:cNvPr>
          <p:cNvSpPr txBox="1"/>
          <p:nvPr userDrawn="1"/>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sp>
        <p:nvSpPr>
          <p:cNvPr id="45" name="TextBox 44">
            <a:extLst>
              <a:ext uri="{FF2B5EF4-FFF2-40B4-BE49-F238E27FC236}">
                <a16:creationId xmlns:a16="http://schemas.microsoft.com/office/drawing/2014/main" id="{91030C45-9F07-7481-155E-575E98023B89}"/>
              </a:ext>
            </a:extLst>
          </p:cNvPr>
          <p:cNvSpPr txBox="1"/>
          <p:nvPr userDrawn="1"/>
        </p:nvSpPr>
        <p:spPr>
          <a:xfrm>
            <a:off x="9235653" y="1958115"/>
            <a:ext cx="264323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p>
        </p:txBody>
      </p:sp>
      <p:pic>
        <p:nvPicPr>
          <p:cNvPr id="7" name="Picture 6" descr="A white letter on a black background&#10;&#10;Description automatically generated">
            <a:extLst>
              <a:ext uri="{FF2B5EF4-FFF2-40B4-BE49-F238E27FC236}">
                <a16:creationId xmlns:a16="http://schemas.microsoft.com/office/drawing/2014/main" id="{D35ED417-E279-E63C-6869-C9B44FC5B2E0}"/>
              </a:ext>
            </a:extLst>
          </p:cNvPr>
          <p:cNvPicPr>
            <a:picLocks noChangeAspect="1"/>
          </p:cNvPicPr>
          <p:nvPr userDrawn="1"/>
        </p:nvPicPr>
        <p:blipFill>
          <a:blip r:embed="rId14"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174629895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About Creagy_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cxnSp>
        <p:nvCxnSpPr>
          <p:cNvPr id="7" name="Straight Connector 6">
            <a:extLst>
              <a:ext uri="{FF2B5EF4-FFF2-40B4-BE49-F238E27FC236}">
                <a16:creationId xmlns:a16="http://schemas.microsoft.com/office/drawing/2014/main" id="{4B53E986-5C88-296B-F76D-8D05E93BD4C5}"/>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614F3EF-29E7-8217-8FDD-947F13C6EF1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A4603F1E-5C95-E1FF-5C82-71A91561BC2A}"/>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2" name="TextBox 11">
            <a:extLst>
              <a:ext uri="{FF2B5EF4-FFF2-40B4-BE49-F238E27FC236}">
                <a16:creationId xmlns:a16="http://schemas.microsoft.com/office/drawing/2014/main" id="{81008CC1-261F-C02E-0142-E8DCE139E685}"/>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13" name="TextBox 12">
            <a:extLst>
              <a:ext uri="{FF2B5EF4-FFF2-40B4-BE49-F238E27FC236}">
                <a16:creationId xmlns:a16="http://schemas.microsoft.com/office/drawing/2014/main" id="{3ABECB90-7E95-D7F9-53B3-B9461E8B7548}"/>
              </a:ext>
            </a:extLst>
          </p:cNvPr>
          <p:cNvSpPr txBox="1"/>
          <p:nvPr userDrawn="1"/>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4" name="Table 13">
            <a:extLst>
              <a:ext uri="{FF2B5EF4-FFF2-40B4-BE49-F238E27FC236}">
                <a16:creationId xmlns:a16="http://schemas.microsoft.com/office/drawing/2014/main" id="{CE2C94DC-BBA0-D127-8FD9-436B9313EC29}"/>
              </a:ext>
            </a:extLst>
          </p:cNvPr>
          <p:cNvGraphicFramePr>
            <a:graphicFrameLocks noGrp="1"/>
          </p:cNvGraphicFramePr>
          <p:nvPr userDrawn="1"/>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42" name="Group 41">
            <a:extLst>
              <a:ext uri="{FF2B5EF4-FFF2-40B4-BE49-F238E27FC236}">
                <a16:creationId xmlns:a16="http://schemas.microsoft.com/office/drawing/2014/main" id="{C49338BB-CA53-827A-27CD-AD1053752336}"/>
              </a:ext>
            </a:extLst>
          </p:cNvPr>
          <p:cNvGrpSpPr/>
          <p:nvPr userDrawn="1"/>
        </p:nvGrpSpPr>
        <p:grpSpPr>
          <a:xfrm>
            <a:off x="6841695" y="5625417"/>
            <a:ext cx="1864766" cy="627491"/>
            <a:chOff x="6729519" y="5603973"/>
            <a:chExt cx="1864766" cy="627491"/>
          </a:xfrm>
        </p:grpSpPr>
        <p:pic>
          <p:nvPicPr>
            <p:cNvPr id="43" name="Picture 42" descr="A person standing in front of a screen&#10;&#10;Description automatically generated">
              <a:extLst>
                <a:ext uri="{FF2B5EF4-FFF2-40B4-BE49-F238E27FC236}">
                  <a16:creationId xmlns:a16="http://schemas.microsoft.com/office/drawing/2014/main" id="{E7D80525-3D19-4455-B091-93EA4EF9D8F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4" name="Picture 43" descr="A person speaking into a microphone&#10;&#10;Description automatically generated">
              <a:extLst>
                <a:ext uri="{FF2B5EF4-FFF2-40B4-BE49-F238E27FC236}">
                  <a16:creationId xmlns:a16="http://schemas.microsoft.com/office/drawing/2014/main" id="{756C42D1-E55B-E255-DA52-ECB87AC657F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5" name="Group 44">
            <a:extLst>
              <a:ext uri="{FF2B5EF4-FFF2-40B4-BE49-F238E27FC236}">
                <a16:creationId xmlns:a16="http://schemas.microsoft.com/office/drawing/2014/main" id="{3AB0BED8-9B12-CD86-4FAA-1C71B28F0A04}"/>
              </a:ext>
            </a:extLst>
          </p:cNvPr>
          <p:cNvGrpSpPr/>
          <p:nvPr userDrawn="1"/>
        </p:nvGrpSpPr>
        <p:grpSpPr>
          <a:xfrm>
            <a:off x="9359382" y="5562359"/>
            <a:ext cx="1891506" cy="846506"/>
            <a:chOff x="9410158" y="5559433"/>
            <a:chExt cx="1891506" cy="846506"/>
          </a:xfrm>
        </p:grpSpPr>
        <p:grpSp>
          <p:nvGrpSpPr>
            <p:cNvPr id="46" name="Group 45">
              <a:extLst>
                <a:ext uri="{FF2B5EF4-FFF2-40B4-BE49-F238E27FC236}">
                  <a16:creationId xmlns:a16="http://schemas.microsoft.com/office/drawing/2014/main" id="{1D03B66A-6847-17E7-937B-49F3C7F304ED}"/>
                </a:ext>
              </a:extLst>
            </p:cNvPr>
            <p:cNvGrpSpPr>
              <a:grpSpLocks noChangeAspect="1"/>
            </p:cNvGrpSpPr>
            <p:nvPr/>
          </p:nvGrpSpPr>
          <p:grpSpPr>
            <a:xfrm>
              <a:off x="9410158" y="5559433"/>
              <a:ext cx="441077" cy="846506"/>
              <a:chOff x="727612" y="1651716"/>
              <a:chExt cx="2197225" cy="4280712"/>
            </a:xfrm>
          </p:grpSpPr>
          <p:pic>
            <p:nvPicPr>
              <p:cNvPr id="48" name="Picture 47">
                <a:extLst>
                  <a:ext uri="{FF2B5EF4-FFF2-40B4-BE49-F238E27FC236}">
                    <a16:creationId xmlns:a16="http://schemas.microsoft.com/office/drawing/2014/main" id="{6B58FDE4-39BC-75FA-D52C-5A37FDC3117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5" name="Picture 84" descr="A screenshot of a phone&#10;&#10;Description automatically generated">
                <a:extLst>
                  <a:ext uri="{FF2B5EF4-FFF2-40B4-BE49-F238E27FC236}">
                    <a16:creationId xmlns:a16="http://schemas.microsoft.com/office/drawing/2014/main" id="{78F7AAB7-E08E-3AD9-C67D-2258055DDB0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47" name="Picture 46">
              <a:extLst>
                <a:ext uri="{FF2B5EF4-FFF2-40B4-BE49-F238E27FC236}">
                  <a16:creationId xmlns:a16="http://schemas.microsoft.com/office/drawing/2014/main" id="{B8872373-2F70-3992-F255-4A6CBE3E279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sp>
        <p:nvSpPr>
          <p:cNvPr id="88" name="TextBox 87">
            <a:extLst>
              <a:ext uri="{FF2B5EF4-FFF2-40B4-BE49-F238E27FC236}">
                <a16:creationId xmlns:a16="http://schemas.microsoft.com/office/drawing/2014/main" id="{7BEDA582-6677-0650-9279-C88BD6B64238}"/>
              </a:ext>
            </a:extLst>
          </p:cNvPr>
          <p:cNvSpPr txBox="1"/>
          <p:nvPr userDrawn="1"/>
        </p:nvSpPr>
        <p:spPr>
          <a:xfrm>
            <a:off x="353344" y="6526224"/>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89" name="TextBox 88">
            <a:extLst>
              <a:ext uri="{FF2B5EF4-FFF2-40B4-BE49-F238E27FC236}">
                <a16:creationId xmlns:a16="http://schemas.microsoft.com/office/drawing/2014/main" id="{FDEDA0DE-7CC0-B053-C88A-E8C7739AA83A}"/>
              </a:ext>
            </a:extLst>
          </p:cNvPr>
          <p:cNvSpPr txBox="1"/>
          <p:nvPr userDrawn="1"/>
        </p:nvSpPr>
        <p:spPr>
          <a:xfrm>
            <a:off x="353344" y="6526224"/>
            <a:ext cx="3166251"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grpSp>
        <p:nvGrpSpPr>
          <p:cNvPr id="87" name="Group 86">
            <a:extLst>
              <a:ext uri="{FF2B5EF4-FFF2-40B4-BE49-F238E27FC236}">
                <a16:creationId xmlns:a16="http://schemas.microsoft.com/office/drawing/2014/main" id="{437CB650-50F8-22F8-B1BB-C5A96F124126}"/>
              </a:ext>
            </a:extLst>
          </p:cNvPr>
          <p:cNvGrpSpPr>
            <a:grpSpLocks noChangeAspect="1"/>
          </p:cNvGrpSpPr>
          <p:nvPr userDrawn="1"/>
        </p:nvGrpSpPr>
        <p:grpSpPr>
          <a:xfrm>
            <a:off x="596674" y="5557954"/>
            <a:ext cx="2457254" cy="694954"/>
            <a:chOff x="3989322" y="-31802"/>
            <a:chExt cx="4738710" cy="1340190"/>
          </a:xfrm>
        </p:grpSpPr>
        <p:pic>
          <p:nvPicPr>
            <p:cNvPr id="90" name="Picture 89">
              <a:extLst>
                <a:ext uri="{FF2B5EF4-FFF2-40B4-BE49-F238E27FC236}">
                  <a16:creationId xmlns:a16="http://schemas.microsoft.com/office/drawing/2014/main" id="{E443A3C7-DA8E-1324-9EE9-29F4344F8C6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91" name="Picture 90">
              <a:extLst>
                <a:ext uri="{FF2B5EF4-FFF2-40B4-BE49-F238E27FC236}">
                  <a16:creationId xmlns:a16="http://schemas.microsoft.com/office/drawing/2014/main" id="{79373C1E-BE47-BFBE-EF7D-5E388C02C7EF}"/>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92" name="Picture 91">
              <a:extLst>
                <a:ext uri="{FF2B5EF4-FFF2-40B4-BE49-F238E27FC236}">
                  <a16:creationId xmlns:a16="http://schemas.microsoft.com/office/drawing/2014/main" id="{47114636-67CF-7001-639A-306A9E2C2CF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93" name="Picture 92">
              <a:extLst>
                <a:ext uri="{FF2B5EF4-FFF2-40B4-BE49-F238E27FC236}">
                  <a16:creationId xmlns:a16="http://schemas.microsoft.com/office/drawing/2014/main" id="{4B70CF9D-068F-B9FE-021B-591EE28AECC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94" name="Picture 93">
              <a:extLst>
                <a:ext uri="{FF2B5EF4-FFF2-40B4-BE49-F238E27FC236}">
                  <a16:creationId xmlns:a16="http://schemas.microsoft.com/office/drawing/2014/main" id="{64599A22-43B6-CAA7-B0EE-510155DD136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95" name="Picture 94">
              <a:extLst>
                <a:ext uri="{FF2B5EF4-FFF2-40B4-BE49-F238E27FC236}">
                  <a16:creationId xmlns:a16="http://schemas.microsoft.com/office/drawing/2014/main" id="{A6FFF208-8A22-0E34-5656-4A77B15D042B}"/>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96" name="Picture 95">
              <a:extLst>
                <a:ext uri="{FF2B5EF4-FFF2-40B4-BE49-F238E27FC236}">
                  <a16:creationId xmlns:a16="http://schemas.microsoft.com/office/drawing/2014/main" id="{537B8C09-3C75-8518-53D0-5E3AFC8480B9}"/>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97" name="Picture 96">
              <a:extLst>
                <a:ext uri="{FF2B5EF4-FFF2-40B4-BE49-F238E27FC236}">
                  <a16:creationId xmlns:a16="http://schemas.microsoft.com/office/drawing/2014/main" id="{39362153-2540-0ADC-0E33-5B09812C888F}"/>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98" name="Picture 97">
              <a:extLst>
                <a:ext uri="{FF2B5EF4-FFF2-40B4-BE49-F238E27FC236}">
                  <a16:creationId xmlns:a16="http://schemas.microsoft.com/office/drawing/2014/main" id="{0D3AA731-7112-FC58-7E3D-E5EF7A7680E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99" name="Picture 98">
              <a:extLst>
                <a:ext uri="{FF2B5EF4-FFF2-40B4-BE49-F238E27FC236}">
                  <a16:creationId xmlns:a16="http://schemas.microsoft.com/office/drawing/2014/main" id="{AA2B4C81-82D5-7168-824C-5D6F02D9F0C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00" name="Picture 99">
              <a:extLst>
                <a:ext uri="{FF2B5EF4-FFF2-40B4-BE49-F238E27FC236}">
                  <a16:creationId xmlns:a16="http://schemas.microsoft.com/office/drawing/2014/main" id="{C6FD6B15-747A-439B-E7CE-7FB043939764}"/>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01" name="Picture 100">
              <a:extLst>
                <a:ext uri="{FF2B5EF4-FFF2-40B4-BE49-F238E27FC236}">
                  <a16:creationId xmlns:a16="http://schemas.microsoft.com/office/drawing/2014/main" id="{643D23DC-8E83-9BA8-EB63-6D11CAB099C1}"/>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02" name="Picture 101">
            <a:extLst>
              <a:ext uri="{FF2B5EF4-FFF2-40B4-BE49-F238E27FC236}">
                <a16:creationId xmlns:a16="http://schemas.microsoft.com/office/drawing/2014/main" id="{2A9D478D-57B1-F139-6CF2-64F57AA53A9F}"/>
              </a:ext>
            </a:extLst>
          </p:cNvPr>
          <p:cNvPicPr>
            <a:picLocks noChangeAspect="1"/>
          </p:cNvPicPr>
          <p:nvPr userDrawn="1"/>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03" name="Picture 102">
            <a:extLst>
              <a:ext uri="{FF2B5EF4-FFF2-40B4-BE49-F238E27FC236}">
                <a16:creationId xmlns:a16="http://schemas.microsoft.com/office/drawing/2014/main" id="{90116485-E24F-69D2-0D52-BA211C86EDD4}"/>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04" name="Picture 103">
            <a:extLst>
              <a:ext uri="{FF2B5EF4-FFF2-40B4-BE49-F238E27FC236}">
                <a16:creationId xmlns:a16="http://schemas.microsoft.com/office/drawing/2014/main" id="{C99505B1-2FF2-26FE-1F7D-F6DB2E55DF03}"/>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05" name="Picture 104">
            <a:extLst>
              <a:ext uri="{FF2B5EF4-FFF2-40B4-BE49-F238E27FC236}">
                <a16:creationId xmlns:a16="http://schemas.microsoft.com/office/drawing/2014/main" id="{F7CF982B-B1BA-ACD7-E64A-7711646E8CF2}"/>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06" name="Picture 105">
            <a:extLst>
              <a:ext uri="{FF2B5EF4-FFF2-40B4-BE49-F238E27FC236}">
                <a16:creationId xmlns:a16="http://schemas.microsoft.com/office/drawing/2014/main" id="{12A19A78-91B8-A3D8-15D2-438512F9AC6E}"/>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07" name="Picture 106">
            <a:extLst>
              <a:ext uri="{FF2B5EF4-FFF2-40B4-BE49-F238E27FC236}">
                <a16:creationId xmlns:a16="http://schemas.microsoft.com/office/drawing/2014/main" id="{9CBE37E7-D5C6-0D66-CFA4-50F918FC4318}"/>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08" name="Picture 107">
            <a:extLst>
              <a:ext uri="{FF2B5EF4-FFF2-40B4-BE49-F238E27FC236}">
                <a16:creationId xmlns:a16="http://schemas.microsoft.com/office/drawing/2014/main" id="{14A4D6F6-12C0-4465-AB24-EE456E7E5022}"/>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09" name="Picture 108">
            <a:extLst>
              <a:ext uri="{FF2B5EF4-FFF2-40B4-BE49-F238E27FC236}">
                <a16:creationId xmlns:a16="http://schemas.microsoft.com/office/drawing/2014/main" id="{761A7645-D3D2-75C9-4C91-7D22B9DFE2B9}"/>
              </a:ext>
            </a:extLst>
          </p:cNvPr>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10" name="Picture 109">
            <a:extLst>
              <a:ext uri="{FF2B5EF4-FFF2-40B4-BE49-F238E27FC236}">
                <a16:creationId xmlns:a16="http://schemas.microsoft.com/office/drawing/2014/main" id="{CECCBEF4-09BB-F6DC-1872-31A87C7972DB}"/>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11" name="Picture 110">
            <a:extLst>
              <a:ext uri="{FF2B5EF4-FFF2-40B4-BE49-F238E27FC236}">
                <a16:creationId xmlns:a16="http://schemas.microsoft.com/office/drawing/2014/main" id="{92B5EE9E-EE98-E298-DB65-C566B6086DB5}"/>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12" name="Picture 111">
            <a:extLst>
              <a:ext uri="{FF2B5EF4-FFF2-40B4-BE49-F238E27FC236}">
                <a16:creationId xmlns:a16="http://schemas.microsoft.com/office/drawing/2014/main" id="{3588D87F-1BF9-BCB6-DEF5-9B2315A3D076}"/>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13" name="Picture 112">
            <a:extLst>
              <a:ext uri="{FF2B5EF4-FFF2-40B4-BE49-F238E27FC236}">
                <a16:creationId xmlns:a16="http://schemas.microsoft.com/office/drawing/2014/main" id="{F7B46220-55E0-FA78-0C14-A95597CEC8A8}"/>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14" name="Picture 113">
            <a:extLst>
              <a:ext uri="{FF2B5EF4-FFF2-40B4-BE49-F238E27FC236}">
                <a16:creationId xmlns:a16="http://schemas.microsoft.com/office/drawing/2014/main" id="{A3E97D6D-1580-5256-D707-E578D2512366}"/>
              </a:ext>
            </a:extLst>
          </p:cNvPr>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15" name="Picture 2" descr="Thaioil Group">
            <a:extLst>
              <a:ext uri="{FF2B5EF4-FFF2-40B4-BE49-F238E27FC236}">
                <a16:creationId xmlns:a16="http://schemas.microsoft.com/office/drawing/2014/main" id="{95F19C81-1625-B4D7-4058-A3D99C2B7151}"/>
              </a:ext>
            </a:extLst>
          </p:cNvPr>
          <p:cNvPicPr>
            <a:picLocks noChangeAspect="1" noChangeArrowheads="1"/>
          </p:cNvPicPr>
          <p:nvPr userDrawn="1"/>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Logo - KASIKORNBANK">
            <a:extLst>
              <a:ext uri="{FF2B5EF4-FFF2-40B4-BE49-F238E27FC236}">
                <a16:creationId xmlns:a16="http://schemas.microsoft.com/office/drawing/2014/main" id="{5601C2E7-A829-B7AB-C29F-284DC9D7DFAB}"/>
              </a:ext>
            </a:extLst>
          </p:cNvPr>
          <p:cNvPicPr>
            <a:picLocks noChangeAspect="1" noChangeArrowheads="1"/>
          </p:cNvPicPr>
          <p:nvPr userDrawn="1"/>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a:extLst>
              <a:ext uri="{FF2B5EF4-FFF2-40B4-BE49-F238E27FC236}">
                <a16:creationId xmlns:a16="http://schemas.microsoft.com/office/drawing/2014/main" id="{730537A5-4F4D-2C8C-9F24-42287F7107C1}"/>
              </a:ext>
            </a:extLst>
          </p:cNvPr>
          <p:cNvGrpSpPr>
            <a:grpSpLocks noChangeAspect="1"/>
          </p:cNvGrpSpPr>
          <p:nvPr userDrawn="1"/>
        </p:nvGrpSpPr>
        <p:grpSpPr>
          <a:xfrm>
            <a:off x="596674" y="5557954"/>
            <a:ext cx="2457254" cy="694954"/>
            <a:chOff x="3989322" y="-31802"/>
            <a:chExt cx="4738710" cy="1340190"/>
          </a:xfrm>
        </p:grpSpPr>
        <p:pic>
          <p:nvPicPr>
            <p:cNvPr id="118" name="Picture 117">
              <a:extLst>
                <a:ext uri="{FF2B5EF4-FFF2-40B4-BE49-F238E27FC236}">
                  <a16:creationId xmlns:a16="http://schemas.microsoft.com/office/drawing/2014/main" id="{53C410D7-482D-5209-E528-1C536F92F02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19" name="Picture 118">
              <a:extLst>
                <a:ext uri="{FF2B5EF4-FFF2-40B4-BE49-F238E27FC236}">
                  <a16:creationId xmlns:a16="http://schemas.microsoft.com/office/drawing/2014/main" id="{D28305F3-D469-F762-F231-BC39B2B5664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120" name="Picture 119">
              <a:extLst>
                <a:ext uri="{FF2B5EF4-FFF2-40B4-BE49-F238E27FC236}">
                  <a16:creationId xmlns:a16="http://schemas.microsoft.com/office/drawing/2014/main" id="{765915C5-4BF5-A15E-5BF1-17DBB344230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121" name="Picture 120">
              <a:extLst>
                <a:ext uri="{FF2B5EF4-FFF2-40B4-BE49-F238E27FC236}">
                  <a16:creationId xmlns:a16="http://schemas.microsoft.com/office/drawing/2014/main" id="{355BEE51-B830-0948-99D8-DBBFDB28980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122" name="Picture 121">
              <a:extLst>
                <a:ext uri="{FF2B5EF4-FFF2-40B4-BE49-F238E27FC236}">
                  <a16:creationId xmlns:a16="http://schemas.microsoft.com/office/drawing/2014/main" id="{B3A6C248-D84D-328C-2C61-C8E32E1E5454}"/>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123" name="Picture 122">
              <a:extLst>
                <a:ext uri="{FF2B5EF4-FFF2-40B4-BE49-F238E27FC236}">
                  <a16:creationId xmlns:a16="http://schemas.microsoft.com/office/drawing/2014/main" id="{5EBD8D7E-ED7E-79FB-78CF-EB4D02FC134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124" name="Picture 123">
              <a:extLst>
                <a:ext uri="{FF2B5EF4-FFF2-40B4-BE49-F238E27FC236}">
                  <a16:creationId xmlns:a16="http://schemas.microsoft.com/office/drawing/2014/main" id="{FA1AAF9C-100C-F2C6-34CE-FD7B4207CB5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125" name="Picture 124">
              <a:extLst>
                <a:ext uri="{FF2B5EF4-FFF2-40B4-BE49-F238E27FC236}">
                  <a16:creationId xmlns:a16="http://schemas.microsoft.com/office/drawing/2014/main" id="{08A65623-4FCC-8DFE-7C4B-ACFAC6D69085}"/>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126" name="Picture 125">
              <a:extLst>
                <a:ext uri="{FF2B5EF4-FFF2-40B4-BE49-F238E27FC236}">
                  <a16:creationId xmlns:a16="http://schemas.microsoft.com/office/drawing/2014/main" id="{2E6989E7-3513-FEEB-6D3C-6598F1A8CFD6}"/>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127" name="Picture 126">
              <a:extLst>
                <a:ext uri="{FF2B5EF4-FFF2-40B4-BE49-F238E27FC236}">
                  <a16:creationId xmlns:a16="http://schemas.microsoft.com/office/drawing/2014/main" id="{B12E841A-29C8-1D1C-1904-9E80727C0E68}"/>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28" name="Picture 127">
              <a:extLst>
                <a:ext uri="{FF2B5EF4-FFF2-40B4-BE49-F238E27FC236}">
                  <a16:creationId xmlns:a16="http://schemas.microsoft.com/office/drawing/2014/main" id="{82345CBD-C4F8-4D64-ED03-FD44245A28DD}"/>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29" name="Picture 128">
              <a:extLst>
                <a:ext uri="{FF2B5EF4-FFF2-40B4-BE49-F238E27FC236}">
                  <a16:creationId xmlns:a16="http://schemas.microsoft.com/office/drawing/2014/main" id="{9259AD6A-9FA0-FB12-6FA3-766CF748C0F8}"/>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30" name="Picture 129">
            <a:extLst>
              <a:ext uri="{FF2B5EF4-FFF2-40B4-BE49-F238E27FC236}">
                <a16:creationId xmlns:a16="http://schemas.microsoft.com/office/drawing/2014/main" id="{C2383DBE-84C3-729E-44D0-BDF8AD4ABD5C}"/>
              </a:ext>
            </a:extLst>
          </p:cNvPr>
          <p:cNvPicPr>
            <a:picLocks noChangeAspect="1"/>
          </p:cNvPicPr>
          <p:nvPr userDrawn="1"/>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31" name="Picture 130">
            <a:extLst>
              <a:ext uri="{FF2B5EF4-FFF2-40B4-BE49-F238E27FC236}">
                <a16:creationId xmlns:a16="http://schemas.microsoft.com/office/drawing/2014/main" id="{4AE43C36-C05F-4DAD-D9E2-E67A56943FE0}"/>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32" name="Picture 131">
            <a:extLst>
              <a:ext uri="{FF2B5EF4-FFF2-40B4-BE49-F238E27FC236}">
                <a16:creationId xmlns:a16="http://schemas.microsoft.com/office/drawing/2014/main" id="{7807633E-3878-1DE2-D020-0DF70D69B208}"/>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33" name="Picture 132">
            <a:extLst>
              <a:ext uri="{FF2B5EF4-FFF2-40B4-BE49-F238E27FC236}">
                <a16:creationId xmlns:a16="http://schemas.microsoft.com/office/drawing/2014/main" id="{61246AE9-F5EE-54FA-AE5B-6E8D82BEDDBD}"/>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34" name="Picture 133">
            <a:extLst>
              <a:ext uri="{FF2B5EF4-FFF2-40B4-BE49-F238E27FC236}">
                <a16:creationId xmlns:a16="http://schemas.microsoft.com/office/drawing/2014/main" id="{D014468E-5920-566D-AE17-6E9F3A0B5166}"/>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35" name="Picture 134">
            <a:extLst>
              <a:ext uri="{FF2B5EF4-FFF2-40B4-BE49-F238E27FC236}">
                <a16:creationId xmlns:a16="http://schemas.microsoft.com/office/drawing/2014/main" id="{A399F56A-910E-30DA-6F01-1B985C2A4372}"/>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36" name="Picture 135">
            <a:extLst>
              <a:ext uri="{FF2B5EF4-FFF2-40B4-BE49-F238E27FC236}">
                <a16:creationId xmlns:a16="http://schemas.microsoft.com/office/drawing/2014/main" id="{E1DDE81C-4100-3AB6-0380-9AF10709DE46}"/>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37" name="Picture 136">
            <a:extLst>
              <a:ext uri="{FF2B5EF4-FFF2-40B4-BE49-F238E27FC236}">
                <a16:creationId xmlns:a16="http://schemas.microsoft.com/office/drawing/2014/main" id="{17907835-D9CB-46AB-D816-D68B2959D2B8}"/>
              </a:ext>
            </a:extLst>
          </p:cNvPr>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38" name="Picture 137">
            <a:extLst>
              <a:ext uri="{FF2B5EF4-FFF2-40B4-BE49-F238E27FC236}">
                <a16:creationId xmlns:a16="http://schemas.microsoft.com/office/drawing/2014/main" id="{F80937CC-1C44-1BC4-D0EF-84431386061B}"/>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39" name="Picture 138">
            <a:extLst>
              <a:ext uri="{FF2B5EF4-FFF2-40B4-BE49-F238E27FC236}">
                <a16:creationId xmlns:a16="http://schemas.microsoft.com/office/drawing/2014/main" id="{80ACBEFC-D227-8A51-4E6A-F1DB511D942E}"/>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40" name="Picture 139">
            <a:extLst>
              <a:ext uri="{FF2B5EF4-FFF2-40B4-BE49-F238E27FC236}">
                <a16:creationId xmlns:a16="http://schemas.microsoft.com/office/drawing/2014/main" id="{F13C2429-F84E-8379-8594-6F52B4B7BCAF}"/>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41" name="Picture 140">
            <a:extLst>
              <a:ext uri="{FF2B5EF4-FFF2-40B4-BE49-F238E27FC236}">
                <a16:creationId xmlns:a16="http://schemas.microsoft.com/office/drawing/2014/main" id="{6634299C-5A9D-3D59-B894-730DA3E63E55}"/>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42" name="Picture 141">
            <a:extLst>
              <a:ext uri="{FF2B5EF4-FFF2-40B4-BE49-F238E27FC236}">
                <a16:creationId xmlns:a16="http://schemas.microsoft.com/office/drawing/2014/main" id="{750511AC-81FD-01C2-0340-2CE3A246E306}"/>
              </a:ext>
            </a:extLst>
          </p:cNvPr>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43" name="Picture 2" descr="Thaioil Group">
            <a:extLst>
              <a:ext uri="{FF2B5EF4-FFF2-40B4-BE49-F238E27FC236}">
                <a16:creationId xmlns:a16="http://schemas.microsoft.com/office/drawing/2014/main" id="{02C04F4C-40AB-D6F0-E620-006F227F2139}"/>
              </a:ext>
            </a:extLst>
          </p:cNvPr>
          <p:cNvPicPr>
            <a:picLocks noChangeAspect="1" noChangeArrowheads="1"/>
          </p:cNvPicPr>
          <p:nvPr userDrawn="1"/>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 descr="Logo - KASIKORNBANK">
            <a:extLst>
              <a:ext uri="{FF2B5EF4-FFF2-40B4-BE49-F238E27FC236}">
                <a16:creationId xmlns:a16="http://schemas.microsoft.com/office/drawing/2014/main" id="{95E82855-8F61-9456-4CB7-527A7F67EEFD}"/>
              </a:ext>
            </a:extLst>
          </p:cNvPr>
          <p:cNvPicPr>
            <a:picLocks noChangeAspect="1" noChangeArrowheads="1"/>
          </p:cNvPicPr>
          <p:nvPr userDrawn="1"/>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6579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userDrawn="1"/>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userDrawn="1"/>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2" name="TextBox 1">
            <a:extLst>
              <a:ext uri="{FF2B5EF4-FFF2-40B4-BE49-F238E27FC236}">
                <a16:creationId xmlns:a16="http://schemas.microsoft.com/office/drawing/2014/main" id="{048A814A-A732-7D5B-723F-9C1026F05472}"/>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5EB11C83-A1F9-3803-ED65-2DB4E97E4112}"/>
              </a:ext>
            </a:extLst>
          </p:cNvPr>
          <p:cNvSpPr txBox="1"/>
          <p:nvPr userDrawn="1"/>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20" name="Content Placeholder 14" descr="Handshake with solid fill">
            <a:extLst>
              <a:ext uri="{FF2B5EF4-FFF2-40B4-BE49-F238E27FC236}">
                <a16:creationId xmlns:a16="http://schemas.microsoft.com/office/drawing/2014/main" id="{0FE8C02E-0EF3-801A-6D2E-F4EDD74CA682}"/>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86D6DEDE-0567-1784-F3CA-94C364E66FAC}"/>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7" name="TextBox 6">
            <a:extLst>
              <a:ext uri="{FF2B5EF4-FFF2-40B4-BE49-F238E27FC236}">
                <a16:creationId xmlns:a16="http://schemas.microsoft.com/office/drawing/2014/main" id="{88CA7301-8C44-0A52-10BE-1FBCBE1B2D4C}"/>
              </a:ext>
            </a:extLst>
          </p:cNvPr>
          <p:cNvSpPr txBox="1"/>
          <p:nvPr userDrawn="1"/>
        </p:nvSpPr>
        <p:spPr>
          <a:xfrm>
            <a:off x="10080777" y="6342622"/>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AF8D3EF9-1400-33EB-24D7-5291539EDF03}"/>
              </a:ext>
            </a:extLst>
          </p:cNvPr>
          <p:cNvSpPr txBox="1"/>
          <p:nvPr userDrawn="1"/>
        </p:nvSpPr>
        <p:spPr>
          <a:xfrm>
            <a:off x="10080777" y="6342622"/>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1C0EC163-97E1-7F14-E901-813FBE489A0B}"/>
              </a:ext>
            </a:extLst>
          </p:cNvPr>
          <p:cNvSpPr txBox="1"/>
          <p:nvPr userDrawn="1"/>
        </p:nvSpPr>
        <p:spPr>
          <a:xfrm>
            <a:off x="10415752" y="5947741"/>
            <a:ext cx="1776246"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Red Hat Display Black" panose="02010303040201060303" pitchFamily="2" charset="0"/>
                <a:ea typeface="Red Hat Display Black" panose="02010303040201060303" pitchFamily="2" charset="0"/>
                <a:cs typeface="Red Hat Display Black" panose="02010303040201060303" pitchFamily="2" charset="0"/>
              </a:rPr>
              <a:t>Website</a:t>
            </a:r>
          </a:p>
          <a:p>
            <a:r>
              <a:rPr lang="en-US" sz="1200">
                <a:solidFill>
                  <a:srgbClr val="9FFFDF"/>
                </a:solidFill>
                <a:latin typeface="Red Hat Display Medium" panose="02010303040201060303" pitchFamily="2" charset="0"/>
                <a:ea typeface="Red Hat Display Medium" panose="02010303040201060303" pitchFamily="2" charset="0"/>
                <a:cs typeface="Red Hat Display Medium" panose="02010303040201060303" pitchFamily="2" charset="0"/>
              </a:rPr>
              <a:t>www.thecreagy.com</a:t>
            </a:r>
          </a:p>
        </p:txBody>
      </p:sp>
      <p:cxnSp>
        <p:nvCxnSpPr>
          <p:cNvPr id="12" name="Straight Connector 11">
            <a:extLst>
              <a:ext uri="{FF2B5EF4-FFF2-40B4-BE49-F238E27FC236}">
                <a16:creationId xmlns:a16="http://schemas.microsoft.com/office/drawing/2014/main" id="{26EE3AF9-516E-B0D0-74B8-1254FECBB56B}"/>
              </a:ext>
            </a:extLst>
          </p:cNvPr>
          <p:cNvCxnSpPr/>
          <p:nvPr userDrawn="1"/>
        </p:nvCxnSpPr>
        <p:spPr>
          <a:xfrm>
            <a:off x="6602685" y="5836783"/>
            <a:ext cx="5394960" cy="0"/>
          </a:xfrm>
          <a:prstGeom prst="line">
            <a:avLst/>
          </a:prstGeom>
          <a:ln w="19050">
            <a:solidFill>
              <a:srgbClr val="317ABD"/>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D1DC97-BFAC-D8AB-4406-ADB84CCCC166}"/>
              </a:ext>
            </a:extLst>
          </p:cNvPr>
          <p:cNvSpPr txBox="1"/>
          <p:nvPr userDrawn="1"/>
        </p:nvSpPr>
        <p:spPr>
          <a:xfrm>
            <a:off x="8434388" y="5947741"/>
            <a:ext cx="1828537"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Red Hat Display Black" panose="02010303040201060303" pitchFamily="2" charset="0"/>
                <a:ea typeface="Red Hat Display Black" panose="02010303040201060303" pitchFamily="2" charset="0"/>
                <a:cs typeface="Red Hat Display Black" panose="02010303040201060303" pitchFamily="2" charset="0"/>
              </a:rPr>
              <a:t>Email</a:t>
            </a:r>
          </a:p>
          <a:p>
            <a:r>
              <a:rPr lang="en-US" sz="1200">
                <a:solidFill>
                  <a:srgbClr val="9FFFDF"/>
                </a:solidFill>
                <a:latin typeface="Red Hat Display Medium" panose="02010303040201060303" pitchFamily="2" charset="0"/>
                <a:ea typeface="Red Hat Display Medium" panose="02010303040201060303" pitchFamily="2" charset="0"/>
                <a:cs typeface="Red Hat Display Medium" panose="02010303040201060303" pitchFamily="2" charset="0"/>
              </a:rPr>
              <a:t>happy@thecreagy.com</a:t>
            </a:r>
            <a:r>
              <a:rPr lang="th-TH" sz="1200">
                <a:solidFill>
                  <a:srgbClr val="9FFFDF"/>
                </a:solidFill>
                <a:latin typeface="Red Hat Display Medium" panose="02010303040201060303" pitchFamily="2" charset="0"/>
                <a:ea typeface="Red Hat Display Medium" panose="02010303040201060303" pitchFamily="2" charset="0"/>
                <a:cs typeface="Lato" panose="020F0502020204030203" pitchFamily="34" charset="0"/>
              </a:rPr>
              <a:t> </a:t>
            </a:r>
            <a:endParaRPr lang="en-US" sz="1200">
              <a:solidFill>
                <a:srgbClr val="9FFFDF"/>
              </a:solidFill>
              <a:latin typeface="Red Hat Display Medium" panose="02010303040201060303" pitchFamily="2" charset="0"/>
              <a:ea typeface="Red Hat Display Medium" panose="02010303040201060303" pitchFamily="2" charset="0"/>
              <a:cs typeface="Red Hat Display Medium" panose="02010303040201060303" pitchFamily="2" charset="0"/>
            </a:endParaRPr>
          </a:p>
        </p:txBody>
      </p:sp>
      <p:sp>
        <p:nvSpPr>
          <p:cNvPr id="16" name="TextBox 15">
            <a:extLst>
              <a:ext uri="{FF2B5EF4-FFF2-40B4-BE49-F238E27FC236}">
                <a16:creationId xmlns:a16="http://schemas.microsoft.com/office/drawing/2014/main" id="{10E5E1A5-B329-36CD-8365-963396918E30}"/>
              </a:ext>
            </a:extLst>
          </p:cNvPr>
          <p:cNvSpPr txBox="1"/>
          <p:nvPr userDrawn="1"/>
        </p:nvSpPr>
        <p:spPr>
          <a:xfrm>
            <a:off x="6602686" y="5947741"/>
            <a:ext cx="1831700"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Red Hat Display Black" panose="02010303040201060303" pitchFamily="2" charset="0"/>
                <a:ea typeface="Red Hat Display Black" panose="02010303040201060303" pitchFamily="2" charset="0"/>
                <a:cs typeface="Red Hat Display Black" panose="02010303040201060303" pitchFamily="2" charset="0"/>
              </a:rPr>
              <a:t>Telephone</a:t>
            </a:r>
          </a:p>
          <a:p>
            <a:r>
              <a:rPr lang="en-US" sz="1200">
                <a:solidFill>
                  <a:srgbClr val="9FFFDF"/>
                </a:solidFill>
                <a:latin typeface="Red Hat Display Medium" panose="02010303040201060303" pitchFamily="2" charset="0"/>
                <a:ea typeface="Red Hat Display Medium" panose="02010303040201060303" pitchFamily="2" charset="0"/>
                <a:cs typeface="Red Hat Display Medium" panose="02010303040201060303" pitchFamily="2" charset="0"/>
              </a:rPr>
              <a:t>+66(0) 82 048 6575</a:t>
            </a:r>
          </a:p>
        </p:txBody>
      </p:sp>
    </p:spTree>
    <p:extLst>
      <p:ext uri="{BB962C8B-B14F-4D97-AF65-F5344CB8AC3E}">
        <p14:creationId xmlns:p14="http://schemas.microsoft.com/office/powerpoint/2010/main" val="10153616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_Cover page (Copyrigh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hasCustomPrompt="1"/>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[Template 5.0] Click to edit</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 name="Footer Placeholder 4">
            <a:extLst>
              <a:ext uri="{FF2B5EF4-FFF2-40B4-BE49-F238E27FC236}">
                <a16:creationId xmlns:a16="http://schemas.microsoft.com/office/drawing/2014/main" id="{D1396B22-7D5B-EEF8-3004-E2AF982F225D}"/>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userDrawn="1"/>
        </p:nvSpPr>
        <p:spPr>
          <a:xfrm>
            <a:off x="389545" y="6466939"/>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pic>
        <p:nvPicPr>
          <p:cNvPr id="12" name="Picture 11" descr="A blue and green logo&#10;&#10;Description automatically generated">
            <a:extLst>
              <a:ext uri="{FF2B5EF4-FFF2-40B4-BE49-F238E27FC236}">
                <a16:creationId xmlns:a16="http://schemas.microsoft.com/office/drawing/2014/main" id="{3CA8295E-B811-985E-B53F-D53E5C71DC3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34287084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rm of Use">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8166991-771D-E862-E50A-F00672CFC6EA}"/>
              </a:ext>
            </a:extLst>
          </p:cNvPr>
          <p:cNvSpPr>
            <a:spLocks noGrp="1"/>
          </p:cNvSpPr>
          <p:nvPr>
            <p:ph type="sldNum" sz="quarter" idx="11"/>
          </p:nvPr>
        </p:nvSpPr>
        <p:spPr>
          <a:xfrm>
            <a:off x="11225048" y="6519497"/>
            <a:ext cx="568367" cy="246888"/>
          </a:xfrm>
        </p:spPr>
        <p:txBody>
          <a:bodyPr anchor="t"/>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0AB976E9-1272-77BC-F104-E8FA864E0224}"/>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DE64A80-97D3-031E-5C3D-9983F77842D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8" name="TextBox 7">
            <a:extLst>
              <a:ext uri="{FF2B5EF4-FFF2-40B4-BE49-F238E27FC236}">
                <a16:creationId xmlns:a16="http://schemas.microsoft.com/office/drawing/2014/main" id="{7BF58D8F-5D7A-A3D2-A348-75EDB1501FFF}"/>
              </a:ext>
            </a:extLst>
          </p:cNvPr>
          <p:cNvSpPr txBox="1"/>
          <p:nvPr/>
        </p:nvSpPr>
        <p:spPr>
          <a:xfrm>
            <a:off x="410308" y="230816"/>
            <a:ext cx="2292615"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Term of Use</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1" name="TextBox 10">
            <a:extLst>
              <a:ext uri="{FF2B5EF4-FFF2-40B4-BE49-F238E27FC236}">
                <a16:creationId xmlns:a16="http://schemas.microsoft.com/office/drawing/2014/main" id="{016A856A-83FF-B0AA-BA4E-A970DA765E32}"/>
              </a:ext>
            </a:extLst>
          </p:cNvPr>
          <p:cNvSpPr txBox="1"/>
          <p:nvPr/>
        </p:nvSpPr>
        <p:spPr>
          <a:xfrm>
            <a:off x="422032" y="886846"/>
            <a:ext cx="11371383" cy="5470728"/>
          </a:xfrm>
          <a:prstGeom prst="rect">
            <a:avLst/>
          </a:prstGeom>
          <a:noFill/>
        </p:spPr>
        <p:txBody>
          <a:bodyPr wrap="square">
            <a:spAutoFit/>
          </a:bodyPr>
          <a:lstStyle/>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The following Terms of Use govern the use of the presentation material created by The Creagy Company Limited for training purposes. By accessing and using the material, you agree to comply with these terms. Please read them carefully before proceeding.</a:t>
            </a:r>
          </a:p>
          <a:p>
            <a:pPr>
              <a:lnSpc>
                <a:spcPct val="100000"/>
              </a:lnSpc>
              <a:spcBef>
                <a:spcPts val="300"/>
              </a:spcBef>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Ownership and Intellectual Property: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presentation material, including all content, text, graphics, and images, remains the exclusive property of The Creagy Company Limited.</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No transfer of ownership or intellectual property rights is granted to the user.</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Permitted Use:</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is authorized to use the presentation material solely for the purpose of participating in the training provided by The Creagy Company Limited.</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may view, access, and utilize </a:t>
            </a:r>
            <a:r>
              <a:rPr lang="en-US" sz="1300">
                <a:effectLst/>
                <a:latin typeface="Inter Light" panose="02000503000000020004" pitchFamily="2" charset="0"/>
                <a:ea typeface="Inter Light" panose="02000503000000020004" pitchFamily="2" charset="0"/>
                <a:cs typeface="Lato" panose="020F0502020204030203" pitchFamily="34" charset="0"/>
              </a:rPr>
              <a:t>the material for internal training purposes only.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may not reproduce, modify, distribute, publicly display, or use the material for any external or commercial purposes without prior written consent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Non-Modification:</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agrees not to modify, alter, or amend the presentation material in any way without explicit written permission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Non-Guarantee of Forward-Looking Parameters and Analysis: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acknowledges that any forward-looking parameters, predictions, or analysis provided in the presentation material are for informational purposes only and may be subject to inherent uncertainties and assumptions.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Creagy Company Limited does not guarantee the accuracy, completeness, or reliability of such forward-looking information, and the user acknowledges that actual results may differ from any predictions or projections.</a:t>
            </a:r>
            <a:endParaRPr lang="th-TH" sz="1300">
              <a:latin typeface="Inter Light" panose="02000503000000020004" pitchFamily="2" charset="0"/>
              <a:ea typeface="Inter Light" panose="02000503000000020004" pitchFamily="2" charset="0"/>
              <a:cs typeface="Lato" panose="020F0502020204030203" pitchFamily="34" charset="0"/>
            </a:endParaRPr>
          </a:p>
          <a:p>
            <a:pPr marL="685800" lvl="1" indent="-228600">
              <a:lnSpc>
                <a:spcPct val="100000"/>
              </a:lnSpc>
              <a:spcBef>
                <a:spcPts val="300"/>
              </a:spcBef>
              <a:buFont typeface="+mj-lt"/>
              <a:buAutoNum type="alphaLcPeriod"/>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By using the presentation material, you acknowledge that you have read, understood, and agreed to these Terms of Use. If you do not agree to these terms, please refrain from using the material.</a:t>
            </a:r>
          </a:p>
        </p:txBody>
      </p:sp>
    </p:spTree>
    <p:extLst>
      <p:ext uri="{BB962C8B-B14F-4D97-AF65-F5344CB8AC3E}">
        <p14:creationId xmlns:p14="http://schemas.microsoft.com/office/powerpoint/2010/main" val="29058687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ver page (Copyright)_2">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userDrawn="1"/>
        </p:nvSpPr>
        <p:spPr>
          <a:xfrm>
            <a:off x="424862" y="6424646"/>
            <a:ext cx="3461204" cy="261610"/>
          </a:xfrm>
          <a:prstGeom prst="rect">
            <a:avLst/>
          </a:prstGeom>
          <a:noFill/>
        </p:spPr>
        <p:txBody>
          <a:bodyPr wrap="none" rtlCol="0">
            <a:spAutoFit/>
          </a:bodyPr>
          <a:lstStyle/>
          <a:p>
            <a:pPr algn="l"/>
            <a:r>
              <a:rPr lang="en-US" sz="11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100" b="0" i="0" spc="0">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2" name="Picture 1" descr="A white letter on a black background&#10;&#10;Description automatically generated">
            <a:extLst>
              <a:ext uri="{FF2B5EF4-FFF2-40B4-BE49-F238E27FC236}">
                <a16:creationId xmlns:a16="http://schemas.microsoft.com/office/drawing/2014/main" id="{0CF36CE8-F187-47F5-2096-4EA13290F21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217256902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Generic (Copyr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6"/>
            <a:ext cx="568367" cy="219456"/>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84B291A0-3DD9-EE30-86C7-F8ED11D3EE14}"/>
              </a:ext>
            </a:extLst>
          </p:cNvPr>
          <p:cNvSpPr txBox="1"/>
          <p:nvPr userDrawn="1"/>
        </p:nvSpPr>
        <p:spPr>
          <a:xfrm>
            <a:off x="398585" y="6532552"/>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0" name="TextBox 9">
            <a:extLst>
              <a:ext uri="{FF2B5EF4-FFF2-40B4-BE49-F238E27FC236}">
                <a16:creationId xmlns:a16="http://schemas.microsoft.com/office/drawing/2014/main" id="{2F626723-963E-9C5B-1343-CBA80B0ED6A1}"/>
              </a:ext>
            </a:extLst>
          </p:cNvPr>
          <p:cNvSpPr txBox="1"/>
          <p:nvPr userDrawn="1"/>
        </p:nvSpPr>
        <p:spPr>
          <a:xfrm>
            <a:off x="398585" y="6532552"/>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250466419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Generic with Subtitle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10871"/>
            <a:ext cx="568367" cy="219456"/>
          </a:xfrm>
        </p:spPr>
        <p:txBody>
          <a:bodyPr anchor="ct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6149BC33-AD24-0C18-F30A-2C71D3170D05}"/>
              </a:ext>
            </a:extLst>
          </p:cNvPr>
          <p:cNvSpPr txBox="1"/>
          <p:nvPr userDrawn="1"/>
        </p:nvSpPr>
        <p:spPr>
          <a:xfrm>
            <a:off x="398585" y="6532961"/>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Box 11">
            <a:extLst>
              <a:ext uri="{FF2B5EF4-FFF2-40B4-BE49-F238E27FC236}">
                <a16:creationId xmlns:a16="http://schemas.microsoft.com/office/drawing/2014/main" id="{ADC96CF2-02A1-4AD2-846E-61352A43A6CA}"/>
              </a:ext>
            </a:extLst>
          </p:cNvPr>
          <p:cNvSpPr txBox="1"/>
          <p:nvPr userDrawn="1"/>
        </p:nvSpPr>
        <p:spPr>
          <a:xfrm>
            <a:off x="398585" y="6532961"/>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06487664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1_About Creagy_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cxnSp>
        <p:nvCxnSpPr>
          <p:cNvPr id="7" name="Straight Connector 6">
            <a:extLst>
              <a:ext uri="{FF2B5EF4-FFF2-40B4-BE49-F238E27FC236}">
                <a16:creationId xmlns:a16="http://schemas.microsoft.com/office/drawing/2014/main" id="{4B53E986-5C88-296B-F76D-8D05E93BD4C5}"/>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614F3EF-29E7-8217-8FDD-947F13C6EF1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A4603F1E-5C95-E1FF-5C82-71A91561BC2A}"/>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2" name="TextBox 11">
            <a:extLst>
              <a:ext uri="{FF2B5EF4-FFF2-40B4-BE49-F238E27FC236}">
                <a16:creationId xmlns:a16="http://schemas.microsoft.com/office/drawing/2014/main" id="{81008CC1-261F-C02E-0142-E8DCE139E685}"/>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13" name="TextBox 12">
            <a:extLst>
              <a:ext uri="{FF2B5EF4-FFF2-40B4-BE49-F238E27FC236}">
                <a16:creationId xmlns:a16="http://schemas.microsoft.com/office/drawing/2014/main" id="{3ABECB90-7E95-D7F9-53B3-B9461E8B7548}"/>
              </a:ext>
            </a:extLst>
          </p:cNvPr>
          <p:cNvSpPr txBox="1"/>
          <p:nvPr userDrawn="1"/>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4" name="Table 13">
            <a:extLst>
              <a:ext uri="{FF2B5EF4-FFF2-40B4-BE49-F238E27FC236}">
                <a16:creationId xmlns:a16="http://schemas.microsoft.com/office/drawing/2014/main" id="{CE2C94DC-BBA0-D127-8FD9-436B9313EC29}"/>
              </a:ext>
            </a:extLst>
          </p:cNvPr>
          <p:cNvGraphicFramePr>
            <a:graphicFrameLocks noGrp="1"/>
          </p:cNvGraphicFramePr>
          <p:nvPr userDrawn="1"/>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42" name="Group 41">
            <a:extLst>
              <a:ext uri="{FF2B5EF4-FFF2-40B4-BE49-F238E27FC236}">
                <a16:creationId xmlns:a16="http://schemas.microsoft.com/office/drawing/2014/main" id="{C49338BB-CA53-827A-27CD-AD1053752336}"/>
              </a:ext>
            </a:extLst>
          </p:cNvPr>
          <p:cNvGrpSpPr/>
          <p:nvPr userDrawn="1"/>
        </p:nvGrpSpPr>
        <p:grpSpPr>
          <a:xfrm>
            <a:off x="6841695" y="5625417"/>
            <a:ext cx="1864766" cy="627491"/>
            <a:chOff x="6729519" y="5603973"/>
            <a:chExt cx="1864766" cy="627491"/>
          </a:xfrm>
        </p:grpSpPr>
        <p:pic>
          <p:nvPicPr>
            <p:cNvPr id="43" name="Picture 42" descr="A person standing in front of a screen&#10;&#10;Description automatically generated">
              <a:extLst>
                <a:ext uri="{FF2B5EF4-FFF2-40B4-BE49-F238E27FC236}">
                  <a16:creationId xmlns:a16="http://schemas.microsoft.com/office/drawing/2014/main" id="{E7D80525-3D19-4455-B091-93EA4EF9D8F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4" name="Picture 43" descr="A person speaking into a microphone&#10;&#10;Description automatically generated">
              <a:extLst>
                <a:ext uri="{FF2B5EF4-FFF2-40B4-BE49-F238E27FC236}">
                  <a16:creationId xmlns:a16="http://schemas.microsoft.com/office/drawing/2014/main" id="{756C42D1-E55B-E255-DA52-ECB87AC657F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5" name="Group 44">
            <a:extLst>
              <a:ext uri="{FF2B5EF4-FFF2-40B4-BE49-F238E27FC236}">
                <a16:creationId xmlns:a16="http://schemas.microsoft.com/office/drawing/2014/main" id="{3AB0BED8-9B12-CD86-4FAA-1C71B28F0A04}"/>
              </a:ext>
            </a:extLst>
          </p:cNvPr>
          <p:cNvGrpSpPr/>
          <p:nvPr userDrawn="1"/>
        </p:nvGrpSpPr>
        <p:grpSpPr>
          <a:xfrm>
            <a:off x="9359382" y="5562359"/>
            <a:ext cx="1891506" cy="846506"/>
            <a:chOff x="9410158" y="5559433"/>
            <a:chExt cx="1891506" cy="846506"/>
          </a:xfrm>
        </p:grpSpPr>
        <p:grpSp>
          <p:nvGrpSpPr>
            <p:cNvPr id="46" name="Group 45">
              <a:extLst>
                <a:ext uri="{FF2B5EF4-FFF2-40B4-BE49-F238E27FC236}">
                  <a16:creationId xmlns:a16="http://schemas.microsoft.com/office/drawing/2014/main" id="{1D03B66A-6847-17E7-937B-49F3C7F304ED}"/>
                </a:ext>
              </a:extLst>
            </p:cNvPr>
            <p:cNvGrpSpPr>
              <a:grpSpLocks noChangeAspect="1"/>
            </p:cNvGrpSpPr>
            <p:nvPr/>
          </p:nvGrpSpPr>
          <p:grpSpPr>
            <a:xfrm>
              <a:off x="9410158" y="5559433"/>
              <a:ext cx="441077" cy="846506"/>
              <a:chOff x="727612" y="1651716"/>
              <a:chExt cx="2197225" cy="4280712"/>
            </a:xfrm>
          </p:grpSpPr>
          <p:pic>
            <p:nvPicPr>
              <p:cNvPr id="48" name="Picture 47">
                <a:extLst>
                  <a:ext uri="{FF2B5EF4-FFF2-40B4-BE49-F238E27FC236}">
                    <a16:creationId xmlns:a16="http://schemas.microsoft.com/office/drawing/2014/main" id="{6B58FDE4-39BC-75FA-D52C-5A37FDC3117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5" name="Picture 84" descr="A screenshot of a phone&#10;&#10;Description automatically generated">
                <a:extLst>
                  <a:ext uri="{FF2B5EF4-FFF2-40B4-BE49-F238E27FC236}">
                    <a16:creationId xmlns:a16="http://schemas.microsoft.com/office/drawing/2014/main" id="{78F7AAB7-E08E-3AD9-C67D-2258055DDB0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47" name="Picture 46">
              <a:extLst>
                <a:ext uri="{FF2B5EF4-FFF2-40B4-BE49-F238E27FC236}">
                  <a16:creationId xmlns:a16="http://schemas.microsoft.com/office/drawing/2014/main" id="{B8872373-2F70-3992-F255-4A6CBE3E279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sp>
        <p:nvSpPr>
          <p:cNvPr id="88" name="TextBox 87">
            <a:extLst>
              <a:ext uri="{FF2B5EF4-FFF2-40B4-BE49-F238E27FC236}">
                <a16:creationId xmlns:a16="http://schemas.microsoft.com/office/drawing/2014/main" id="{7BEDA582-6677-0650-9279-C88BD6B64238}"/>
              </a:ext>
            </a:extLst>
          </p:cNvPr>
          <p:cNvSpPr txBox="1"/>
          <p:nvPr userDrawn="1"/>
        </p:nvSpPr>
        <p:spPr>
          <a:xfrm>
            <a:off x="353344" y="6526224"/>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89" name="TextBox 88">
            <a:extLst>
              <a:ext uri="{FF2B5EF4-FFF2-40B4-BE49-F238E27FC236}">
                <a16:creationId xmlns:a16="http://schemas.microsoft.com/office/drawing/2014/main" id="{FDEDA0DE-7CC0-B053-C88A-E8C7739AA83A}"/>
              </a:ext>
            </a:extLst>
          </p:cNvPr>
          <p:cNvSpPr txBox="1"/>
          <p:nvPr userDrawn="1"/>
        </p:nvSpPr>
        <p:spPr>
          <a:xfrm>
            <a:off x="353344" y="6526224"/>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grpSp>
        <p:nvGrpSpPr>
          <p:cNvPr id="87" name="Group 86">
            <a:extLst>
              <a:ext uri="{FF2B5EF4-FFF2-40B4-BE49-F238E27FC236}">
                <a16:creationId xmlns:a16="http://schemas.microsoft.com/office/drawing/2014/main" id="{437CB650-50F8-22F8-B1BB-C5A96F124126}"/>
              </a:ext>
            </a:extLst>
          </p:cNvPr>
          <p:cNvGrpSpPr>
            <a:grpSpLocks noChangeAspect="1"/>
          </p:cNvGrpSpPr>
          <p:nvPr userDrawn="1"/>
        </p:nvGrpSpPr>
        <p:grpSpPr>
          <a:xfrm>
            <a:off x="596674" y="5557954"/>
            <a:ext cx="2457254" cy="694954"/>
            <a:chOff x="3989322" y="-31802"/>
            <a:chExt cx="4738710" cy="1340190"/>
          </a:xfrm>
        </p:grpSpPr>
        <p:pic>
          <p:nvPicPr>
            <p:cNvPr id="90" name="Picture 89">
              <a:extLst>
                <a:ext uri="{FF2B5EF4-FFF2-40B4-BE49-F238E27FC236}">
                  <a16:creationId xmlns:a16="http://schemas.microsoft.com/office/drawing/2014/main" id="{E443A3C7-DA8E-1324-9EE9-29F4344F8C6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91" name="Picture 90">
              <a:extLst>
                <a:ext uri="{FF2B5EF4-FFF2-40B4-BE49-F238E27FC236}">
                  <a16:creationId xmlns:a16="http://schemas.microsoft.com/office/drawing/2014/main" id="{79373C1E-BE47-BFBE-EF7D-5E388C02C7EF}"/>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92" name="Picture 91">
              <a:extLst>
                <a:ext uri="{FF2B5EF4-FFF2-40B4-BE49-F238E27FC236}">
                  <a16:creationId xmlns:a16="http://schemas.microsoft.com/office/drawing/2014/main" id="{47114636-67CF-7001-639A-306A9E2C2CF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93" name="Picture 92">
              <a:extLst>
                <a:ext uri="{FF2B5EF4-FFF2-40B4-BE49-F238E27FC236}">
                  <a16:creationId xmlns:a16="http://schemas.microsoft.com/office/drawing/2014/main" id="{4B70CF9D-068F-B9FE-021B-591EE28AECC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94" name="Picture 93">
              <a:extLst>
                <a:ext uri="{FF2B5EF4-FFF2-40B4-BE49-F238E27FC236}">
                  <a16:creationId xmlns:a16="http://schemas.microsoft.com/office/drawing/2014/main" id="{64599A22-43B6-CAA7-B0EE-510155DD136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95" name="Picture 94">
              <a:extLst>
                <a:ext uri="{FF2B5EF4-FFF2-40B4-BE49-F238E27FC236}">
                  <a16:creationId xmlns:a16="http://schemas.microsoft.com/office/drawing/2014/main" id="{A6FFF208-8A22-0E34-5656-4A77B15D042B}"/>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96" name="Picture 95">
              <a:extLst>
                <a:ext uri="{FF2B5EF4-FFF2-40B4-BE49-F238E27FC236}">
                  <a16:creationId xmlns:a16="http://schemas.microsoft.com/office/drawing/2014/main" id="{537B8C09-3C75-8518-53D0-5E3AFC8480B9}"/>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97" name="Picture 96">
              <a:extLst>
                <a:ext uri="{FF2B5EF4-FFF2-40B4-BE49-F238E27FC236}">
                  <a16:creationId xmlns:a16="http://schemas.microsoft.com/office/drawing/2014/main" id="{39362153-2540-0ADC-0E33-5B09812C888F}"/>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98" name="Picture 97">
              <a:extLst>
                <a:ext uri="{FF2B5EF4-FFF2-40B4-BE49-F238E27FC236}">
                  <a16:creationId xmlns:a16="http://schemas.microsoft.com/office/drawing/2014/main" id="{0D3AA731-7112-FC58-7E3D-E5EF7A7680E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99" name="Picture 98">
              <a:extLst>
                <a:ext uri="{FF2B5EF4-FFF2-40B4-BE49-F238E27FC236}">
                  <a16:creationId xmlns:a16="http://schemas.microsoft.com/office/drawing/2014/main" id="{AA2B4C81-82D5-7168-824C-5D6F02D9F0C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00" name="Picture 99">
              <a:extLst>
                <a:ext uri="{FF2B5EF4-FFF2-40B4-BE49-F238E27FC236}">
                  <a16:creationId xmlns:a16="http://schemas.microsoft.com/office/drawing/2014/main" id="{C6FD6B15-747A-439B-E7CE-7FB043939764}"/>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01" name="Picture 100">
              <a:extLst>
                <a:ext uri="{FF2B5EF4-FFF2-40B4-BE49-F238E27FC236}">
                  <a16:creationId xmlns:a16="http://schemas.microsoft.com/office/drawing/2014/main" id="{643D23DC-8E83-9BA8-EB63-6D11CAB099C1}"/>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02" name="Picture 101">
            <a:extLst>
              <a:ext uri="{FF2B5EF4-FFF2-40B4-BE49-F238E27FC236}">
                <a16:creationId xmlns:a16="http://schemas.microsoft.com/office/drawing/2014/main" id="{2A9D478D-57B1-F139-6CF2-64F57AA53A9F}"/>
              </a:ext>
            </a:extLst>
          </p:cNvPr>
          <p:cNvPicPr>
            <a:picLocks noChangeAspect="1"/>
          </p:cNvPicPr>
          <p:nvPr userDrawn="1"/>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03" name="Picture 102">
            <a:extLst>
              <a:ext uri="{FF2B5EF4-FFF2-40B4-BE49-F238E27FC236}">
                <a16:creationId xmlns:a16="http://schemas.microsoft.com/office/drawing/2014/main" id="{90116485-E24F-69D2-0D52-BA211C86EDD4}"/>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04" name="Picture 103">
            <a:extLst>
              <a:ext uri="{FF2B5EF4-FFF2-40B4-BE49-F238E27FC236}">
                <a16:creationId xmlns:a16="http://schemas.microsoft.com/office/drawing/2014/main" id="{C99505B1-2FF2-26FE-1F7D-F6DB2E55DF03}"/>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05" name="Picture 104">
            <a:extLst>
              <a:ext uri="{FF2B5EF4-FFF2-40B4-BE49-F238E27FC236}">
                <a16:creationId xmlns:a16="http://schemas.microsoft.com/office/drawing/2014/main" id="{F7CF982B-B1BA-ACD7-E64A-7711646E8CF2}"/>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06" name="Picture 105">
            <a:extLst>
              <a:ext uri="{FF2B5EF4-FFF2-40B4-BE49-F238E27FC236}">
                <a16:creationId xmlns:a16="http://schemas.microsoft.com/office/drawing/2014/main" id="{12A19A78-91B8-A3D8-15D2-438512F9AC6E}"/>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07" name="Picture 106">
            <a:extLst>
              <a:ext uri="{FF2B5EF4-FFF2-40B4-BE49-F238E27FC236}">
                <a16:creationId xmlns:a16="http://schemas.microsoft.com/office/drawing/2014/main" id="{9CBE37E7-D5C6-0D66-CFA4-50F918FC4318}"/>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08" name="Picture 107">
            <a:extLst>
              <a:ext uri="{FF2B5EF4-FFF2-40B4-BE49-F238E27FC236}">
                <a16:creationId xmlns:a16="http://schemas.microsoft.com/office/drawing/2014/main" id="{14A4D6F6-12C0-4465-AB24-EE456E7E5022}"/>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09" name="Picture 108">
            <a:extLst>
              <a:ext uri="{FF2B5EF4-FFF2-40B4-BE49-F238E27FC236}">
                <a16:creationId xmlns:a16="http://schemas.microsoft.com/office/drawing/2014/main" id="{761A7645-D3D2-75C9-4C91-7D22B9DFE2B9}"/>
              </a:ext>
            </a:extLst>
          </p:cNvPr>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10" name="Picture 109">
            <a:extLst>
              <a:ext uri="{FF2B5EF4-FFF2-40B4-BE49-F238E27FC236}">
                <a16:creationId xmlns:a16="http://schemas.microsoft.com/office/drawing/2014/main" id="{CECCBEF4-09BB-F6DC-1872-31A87C7972DB}"/>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11" name="Picture 110">
            <a:extLst>
              <a:ext uri="{FF2B5EF4-FFF2-40B4-BE49-F238E27FC236}">
                <a16:creationId xmlns:a16="http://schemas.microsoft.com/office/drawing/2014/main" id="{92B5EE9E-EE98-E298-DB65-C566B6086DB5}"/>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12" name="Picture 111">
            <a:extLst>
              <a:ext uri="{FF2B5EF4-FFF2-40B4-BE49-F238E27FC236}">
                <a16:creationId xmlns:a16="http://schemas.microsoft.com/office/drawing/2014/main" id="{3588D87F-1BF9-BCB6-DEF5-9B2315A3D076}"/>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13" name="Picture 112">
            <a:extLst>
              <a:ext uri="{FF2B5EF4-FFF2-40B4-BE49-F238E27FC236}">
                <a16:creationId xmlns:a16="http://schemas.microsoft.com/office/drawing/2014/main" id="{F7B46220-55E0-FA78-0C14-A95597CEC8A8}"/>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14" name="Picture 113">
            <a:extLst>
              <a:ext uri="{FF2B5EF4-FFF2-40B4-BE49-F238E27FC236}">
                <a16:creationId xmlns:a16="http://schemas.microsoft.com/office/drawing/2014/main" id="{A3E97D6D-1580-5256-D707-E578D2512366}"/>
              </a:ext>
            </a:extLst>
          </p:cNvPr>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15" name="Picture 2" descr="Thaioil Group">
            <a:extLst>
              <a:ext uri="{FF2B5EF4-FFF2-40B4-BE49-F238E27FC236}">
                <a16:creationId xmlns:a16="http://schemas.microsoft.com/office/drawing/2014/main" id="{95F19C81-1625-B4D7-4058-A3D99C2B7151}"/>
              </a:ext>
            </a:extLst>
          </p:cNvPr>
          <p:cNvPicPr>
            <a:picLocks noChangeAspect="1" noChangeArrowheads="1"/>
          </p:cNvPicPr>
          <p:nvPr userDrawn="1"/>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Logo - KASIKORNBANK">
            <a:extLst>
              <a:ext uri="{FF2B5EF4-FFF2-40B4-BE49-F238E27FC236}">
                <a16:creationId xmlns:a16="http://schemas.microsoft.com/office/drawing/2014/main" id="{5601C2E7-A829-B7AB-C29F-284DC9D7DFAB}"/>
              </a:ext>
            </a:extLst>
          </p:cNvPr>
          <p:cNvPicPr>
            <a:picLocks noChangeAspect="1" noChangeArrowheads="1"/>
          </p:cNvPicPr>
          <p:nvPr userDrawn="1"/>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a:extLst>
              <a:ext uri="{FF2B5EF4-FFF2-40B4-BE49-F238E27FC236}">
                <a16:creationId xmlns:a16="http://schemas.microsoft.com/office/drawing/2014/main" id="{730537A5-4F4D-2C8C-9F24-42287F7107C1}"/>
              </a:ext>
            </a:extLst>
          </p:cNvPr>
          <p:cNvGrpSpPr>
            <a:grpSpLocks noChangeAspect="1"/>
          </p:cNvGrpSpPr>
          <p:nvPr userDrawn="1"/>
        </p:nvGrpSpPr>
        <p:grpSpPr>
          <a:xfrm>
            <a:off x="596674" y="5557954"/>
            <a:ext cx="2457254" cy="694954"/>
            <a:chOff x="3989322" y="-31802"/>
            <a:chExt cx="4738710" cy="1340190"/>
          </a:xfrm>
        </p:grpSpPr>
        <p:pic>
          <p:nvPicPr>
            <p:cNvPr id="118" name="Picture 117">
              <a:extLst>
                <a:ext uri="{FF2B5EF4-FFF2-40B4-BE49-F238E27FC236}">
                  <a16:creationId xmlns:a16="http://schemas.microsoft.com/office/drawing/2014/main" id="{53C410D7-482D-5209-E528-1C536F92F02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19" name="Picture 118">
              <a:extLst>
                <a:ext uri="{FF2B5EF4-FFF2-40B4-BE49-F238E27FC236}">
                  <a16:creationId xmlns:a16="http://schemas.microsoft.com/office/drawing/2014/main" id="{D28305F3-D469-F762-F231-BC39B2B5664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120" name="Picture 119">
              <a:extLst>
                <a:ext uri="{FF2B5EF4-FFF2-40B4-BE49-F238E27FC236}">
                  <a16:creationId xmlns:a16="http://schemas.microsoft.com/office/drawing/2014/main" id="{765915C5-4BF5-A15E-5BF1-17DBB344230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121" name="Picture 120">
              <a:extLst>
                <a:ext uri="{FF2B5EF4-FFF2-40B4-BE49-F238E27FC236}">
                  <a16:creationId xmlns:a16="http://schemas.microsoft.com/office/drawing/2014/main" id="{355BEE51-B830-0948-99D8-DBBFDB28980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122" name="Picture 121">
              <a:extLst>
                <a:ext uri="{FF2B5EF4-FFF2-40B4-BE49-F238E27FC236}">
                  <a16:creationId xmlns:a16="http://schemas.microsoft.com/office/drawing/2014/main" id="{B3A6C248-D84D-328C-2C61-C8E32E1E5454}"/>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123" name="Picture 122">
              <a:extLst>
                <a:ext uri="{FF2B5EF4-FFF2-40B4-BE49-F238E27FC236}">
                  <a16:creationId xmlns:a16="http://schemas.microsoft.com/office/drawing/2014/main" id="{5EBD8D7E-ED7E-79FB-78CF-EB4D02FC134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124" name="Picture 123">
              <a:extLst>
                <a:ext uri="{FF2B5EF4-FFF2-40B4-BE49-F238E27FC236}">
                  <a16:creationId xmlns:a16="http://schemas.microsoft.com/office/drawing/2014/main" id="{FA1AAF9C-100C-F2C6-34CE-FD7B4207CB5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125" name="Picture 124">
              <a:extLst>
                <a:ext uri="{FF2B5EF4-FFF2-40B4-BE49-F238E27FC236}">
                  <a16:creationId xmlns:a16="http://schemas.microsoft.com/office/drawing/2014/main" id="{08A65623-4FCC-8DFE-7C4B-ACFAC6D69085}"/>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126" name="Picture 125">
              <a:extLst>
                <a:ext uri="{FF2B5EF4-FFF2-40B4-BE49-F238E27FC236}">
                  <a16:creationId xmlns:a16="http://schemas.microsoft.com/office/drawing/2014/main" id="{2E6989E7-3513-FEEB-6D3C-6598F1A8CFD6}"/>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127" name="Picture 126">
              <a:extLst>
                <a:ext uri="{FF2B5EF4-FFF2-40B4-BE49-F238E27FC236}">
                  <a16:creationId xmlns:a16="http://schemas.microsoft.com/office/drawing/2014/main" id="{B12E841A-29C8-1D1C-1904-9E80727C0E68}"/>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28" name="Picture 127">
              <a:extLst>
                <a:ext uri="{FF2B5EF4-FFF2-40B4-BE49-F238E27FC236}">
                  <a16:creationId xmlns:a16="http://schemas.microsoft.com/office/drawing/2014/main" id="{82345CBD-C4F8-4D64-ED03-FD44245A28DD}"/>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29" name="Picture 128">
              <a:extLst>
                <a:ext uri="{FF2B5EF4-FFF2-40B4-BE49-F238E27FC236}">
                  <a16:creationId xmlns:a16="http://schemas.microsoft.com/office/drawing/2014/main" id="{9259AD6A-9FA0-FB12-6FA3-766CF748C0F8}"/>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30" name="Picture 129">
            <a:extLst>
              <a:ext uri="{FF2B5EF4-FFF2-40B4-BE49-F238E27FC236}">
                <a16:creationId xmlns:a16="http://schemas.microsoft.com/office/drawing/2014/main" id="{C2383DBE-84C3-729E-44D0-BDF8AD4ABD5C}"/>
              </a:ext>
            </a:extLst>
          </p:cNvPr>
          <p:cNvPicPr>
            <a:picLocks noChangeAspect="1"/>
          </p:cNvPicPr>
          <p:nvPr userDrawn="1"/>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31" name="Picture 130">
            <a:extLst>
              <a:ext uri="{FF2B5EF4-FFF2-40B4-BE49-F238E27FC236}">
                <a16:creationId xmlns:a16="http://schemas.microsoft.com/office/drawing/2014/main" id="{4AE43C36-C05F-4DAD-D9E2-E67A56943FE0}"/>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32" name="Picture 131">
            <a:extLst>
              <a:ext uri="{FF2B5EF4-FFF2-40B4-BE49-F238E27FC236}">
                <a16:creationId xmlns:a16="http://schemas.microsoft.com/office/drawing/2014/main" id="{7807633E-3878-1DE2-D020-0DF70D69B208}"/>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33" name="Picture 132">
            <a:extLst>
              <a:ext uri="{FF2B5EF4-FFF2-40B4-BE49-F238E27FC236}">
                <a16:creationId xmlns:a16="http://schemas.microsoft.com/office/drawing/2014/main" id="{61246AE9-F5EE-54FA-AE5B-6E8D82BEDDBD}"/>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34" name="Picture 133">
            <a:extLst>
              <a:ext uri="{FF2B5EF4-FFF2-40B4-BE49-F238E27FC236}">
                <a16:creationId xmlns:a16="http://schemas.microsoft.com/office/drawing/2014/main" id="{D014468E-5920-566D-AE17-6E9F3A0B5166}"/>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35" name="Picture 134">
            <a:extLst>
              <a:ext uri="{FF2B5EF4-FFF2-40B4-BE49-F238E27FC236}">
                <a16:creationId xmlns:a16="http://schemas.microsoft.com/office/drawing/2014/main" id="{A399F56A-910E-30DA-6F01-1B985C2A4372}"/>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36" name="Picture 135">
            <a:extLst>
              <a:ext uri="{FF2B5EF4-FFF2-40B4-BE49-F238E27FC236}">
                <a16:creationId xmlns:a16="http://schemas.microsoft.com/office/drawing/2014/main" id="{E1DDE81C-4100-3AB6-0380-9AF10709DE46}"/>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37" name="Picture 136">
            <a:extLst>
              <a:ext uri="{FF2B5EF4-FFF2-40B4-BE49-F238E27FC236}">
                <a16:creationId xmlns:a16="http://schemas.microsoft.com/office/drawing/2014/main" id="{17907835-D9CB-46AB-D816-D68B2959D2B8}"/>
              </a:ext>
            </a:extLst>
          </p:cNvPr>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38" name="Picture 137">
            <a:extLst>
              <a:ext uri="{FF2B5EF4-FFF2-40B4-BE49-F238E27FC236}">
                <a16:creationId xmlns:a16="http://schemas.microsoft.com/office/drawing/2014/main" id="{F80937CC-1C44-1BC4-D0EF-84431386061B}"/>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39" name="Picture 138">
            <a:extLst>
              <a:ext uri="{FF2B5EF4-FFF2-40B4-BE49-F238E27FC236}">
                <a16:creationId xmlns:a16="http://schemas.microsoft.com/office/drawing/2014/main" id="{80ACBEFC-D227-8A51-4E6A-F1DB511D942E}"/>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40" name="Picture 139">
            <a:extLst>
              <a:ext uri="{FF2B5EF4-FFF2-40B4-BE49-F238E27FC236}">
                <a16:creationId xmlns:a16="http://schemas.microsoft.com/office/drawing/2014/main" id="{F13C2429-F84E-8379-8594-6F52B4B7BCAF}"/>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41" name="Picture 140">
            <a:extLst>
              <a:ext uri="{FF2B5EF4-FFF2-40B4-BE49-F238E27FC236}">
                <a16:creationId xmlns:a16="http://schemas.microsoft.com/office/drawing/2014/main" id="{6634299C-5A9D-3D59-B894-730DA3E63E55}"/>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42" name="Picture 141">
            <a:extLst>
              <a:ext uri="{FF2B5EF4-FFF2-40B4-BE49-F238E27FC236}">
                <a16:creationId xmlns:a16="http://schemas.microsoft.com/office/drawing/2014/main" id="{750511AC-81FD-01C2-0340-2CE3A246E306}"/>
              </a:ext>
            </a:extLst>
          </p:cNvPr>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43" name="Picture 2" descr="Thaioil Group">
            <a:extLst>
              <a:ext uri="{FF2B5EF4-FFF2-40B4-BE49-F238E27FC236}">
                <a16:creationId xmlns:a16="http://schemas.microsoft.com/office/drawing/2014/main" id="{02C04F4C-40AB-D6F0-E620-006F227F2139}"/>
              </a:ext>
            </a:extLst>
          </p:cNvPr>
          <p:cNvPicPr>
            <a:picLocks noChangeAspect="1" noChangeArrowheads="1"/>
          </p:cNvPicPr>
          <p:nvPr userDrawn="1"/>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 descr="Logo - KASIKORNBANK">
            <a:extLst>
              <a:ext uri="{FF2B5EF4-FFF2-40B4-BE49-F238E27FC236}">
                <a16:creationId xmlns:a16="http://schemas.microsoft.com/office/drawing/2014/main" id="{95E82855-8F61-9456-4CB7-527A7F67EEFD}"/>
              </a:ext>
            </a:extLst>
          </p:cNvPr>
          <p:cNvPicPr>
            <a:picLocks noChangeAspect="1" noChangeArrowheads="1"/>
          </p:cNvPicPr>
          <p:nvPr userDrawn="1"/>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40937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5997001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C3ADC711-D1E7-A3D3-CA41-3BE139CBE07C}"/>
              </a:ext>
            </a:extLst>
          </p:cNvPr>
          <p:cNvPicPr>
            <a:picLocks noChangeAspect="1"/>
          </p:cNvPicPr>
          <p:nvPr/>
        </p:nvPicPr>
        <p:blipFill rotWithShape="1">
          <a:blip r:embed="rId2"/>
          <a:srcRect b="20415"/>
          <a:stretch/>
        </p:blipFill>
        <p:spPr>
          <a:xfrm>
            <a:off x="0" y="8201"/>
            <a:ext cx="12192000" cy="6858000"/>
          </a:xfrm>
          <a:prstGeom prst="rect">
            <a:avLst/>
          </a:prstGeom>
        </p:spPr>
      </p:pic>
      <p:sp>
        <p:nvSpPr>
          <p:cNvPr id="6" name="TextBox 5">
            <a:extLst>
              <a:ext uri="{FF2B5EF4-FFF2-40B4-BE49-F238E27FC236}">
                <a16:creationId xmlns:a16="http://schemas.microsoft.com/office/drawing/2014/main" id="{FBF1AB7D-57EE-7D90-7A94-EDD8129B7637}"/>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8" name="Picture 7" descr="A white letter on a black background&#10;&#10;Description automatically generated">
            <a:extLst>
              <a:ext uri="{FF2B5EF4-FFF2-40B4-BE49-F238E27FC236}">
                <a16:creationId xmlns:a16="http://schemas.microsoft.com/office/drawing/2014/main" id="{A4BC629B-0A2A-8685-0983-C9862B536BAC}"/>
              </a:ext>
            </a:extLst>
          </p:cNvPr>
          <p:cNvPicPr>
            <a:picLocks noChangeAspect="1"/>
          </p:cNvPicPr>
          <p:nvPr userDrawn="1"/>
        </p:nvPicPr>
        <p:blipFill>
          <a:blip r:embed="rId4"/>
          <a:stretch>
            <a:fillRect/>
          </a:stretch>
        </p:blipFill>
        <p:spPr>
          <a:xfrm>
            <a:off x="0" y="6252026"/>
            <a:ext cx="1049215" cy="614175"/>
          </a:xfrm>
          <a:prstGeom prst="rect">
            <a:avLst/>
          </a:prstGeom>
        </p:spPr>
      </p:pic>
    </p:spTree>
    <p:extLst>
      <p:ext uri="{BB962C8B-B14F-4D97-AF65-F5344CB8AC3E}">
        <p14:creationId xmlns:p14="http://schemas.microsoft.com/office/powerpoint/2010/main" val="341913464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a:xfrm>
            <a:off x="398585" y="6504760"/>
            <a:ext cx="8671843" cy="220265"/>
          </a:xfrm>
        </p:spPr>
        <p:txBody>
          <a:bodyPr/>
          <a:lstStyle>
            <a:lvl1pPr algn="l">
              <a:defRPr sz="900"/>
            </a:lvl1p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76756576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8" name="Picture 7" descr="A blue and green logo&#10;&#10;Description automatically generated">
            <a:extLst>
              <a:ext uri="{FF2B5EF4-FFF2-40B4-BE49-F238E27FC236}">
                <a16:creationId xmlns:a16="http://schemas.microsoft.com/office/drawing/2014/main" id="{08046E94-2880-D4BF-E81A-CA4F0250EB06}"/>
              </a:ext>
            </a:extLst>
          </p:cNvPr>
          <p:cNvPicPr>
            <a:picLocks noChangeAspect="1"/>
          </p:cNvPicPr>
          <p:nvPr/>
        </p:nvPicPr>
        <p:blipFill>
          <a:blip r:embed="rId2"/>
          <a:stretch>
            <a:fillRect/>
          </a:stretch>
        </p:blipFill>
        <p:spPr>
          <a:xfrm>
            <a:off x="483478" y="308882"/>
            <a:ext cx="1334932" cy="751161"/>
          </a:xfrm>
          <a:prstGeom prst="rect">
            <a:avLst/>
          </a:prstGeom>
        </p:spPr>
      </p:pic>
      <p:sp>
        <p:nvSpPr>
          <p:cNvPr id="5" name="TextBox 4">
            <a:extLst>
              <a:ext uri="{FF2B5EF4-FFF2-40B4-BE49-F238E27FC236}">
                <a16:creationId xmlns:a16="http://schemas.microsoft.com/office/drawing/2014/main" id="{690BC220-0200-63EC-5B0F-F3E296972A02}"/>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tx1"/>
                </a:solidFill>
                <a:latin typeface="Inter" panose="02000503000000020004" pitchFamily="2" charset="0"/>
                <a:ea typeface="Inter" panose="02000503000000020004" pitchFamily="2" charset="0"/>
              </a:rPr>
              <a:t>CREAGY</a:t>
            </a:r>
          </a:p>
        </p:txBody>
      </p:sp>
      <p:sp>
        <p:nvSpPr>
          <p:cNvPr id="6" name="Footer Placeholder 4">
            <a:extLst>
              <a:ext uri="{FF2B5EF4-FFF2-40B4-BE49-F238E27FC236}">
                <a16:creationId xmlns:a16="http://schemas.microsoft.com/office/drawing/2014/main" id="{D1396B22-7D5B-EEF8-3004-E2AF982F225D}"/>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10" name="Picture 9" descr="A blue and green logo&#10;&#10;Description automatically generated">
            <a:extLst>
              <a:ext uri="{FF2B5EF4-FFF2-40B4-BE49-F238E27FC236}">
                <a16:creationId xmlns:a16="http://schemas.microsoft.com/office/drawing/2014/main" id="{E62B4AD5-4578-0B28-E7E3-4AAFAD7EF5AA}"/>
              </a:ext>
            </a:extLst>
          </p:cNvPr>
          <p:cNvPicPr>
            <a:picLocks noChangeAspect="1"/>
          </p:cNvPicPr>
          <p:nvPr/>
        </p:nvPicPr>
        <p:blipFill>
          <a:blip r:embed="rId2"/>
          <a:stretch>
            <a:fillRect/>
          </a:stretch>
        </p:blipFill>
        <p:spPr>
          <a:xfrm>
            <a:off x="483478" y="308882"/>
            <a:ext cx="1334932" cy="751161"/>
          </a:xfrm>
          <a:prstGeom prst="rect">
            <a:avLst/>
          </a:prstGeom>
        </p:spPr>
      </p:pic>
      <p:sp>
        <p:nvSpPr>
          <p:cNvPr id="11" name="TextBox 10">
            <a:extLst>
              <a:ext uri="{FF2B5EF4-FFF2-40B4-BE49-F238E27FC236}">
                <a16:creationId xmlns:a16="http://schemas.microsoft.com/office/drawing/2014/main" id="{FBC79415-E763-5B54-99C1-318A3E4FF8C9}"/>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tx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35082920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14C16B1E-7CE3-76F8-267B-B47BC5170E2A}"/>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10835201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ub Section">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6367F456-801F-A591-318F-7B55744D5342}"/>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21600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bout Creagy_1">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ED369622-B433-AB0D-FF3C-A5610C028A25}"/>
              </a:ext>
            </a:extLst>
          </p:cNvPr>
          <p:cNvSpPr>
            <a:spLocks noGrp="1"/>
          </p:cNvSpPr>
          <p:nvPr>
            <p:ph type="sldNum" sz="quarter" idx="4294967295"/>
          </p:nvPr>
        </p:nvSpPr>
        <p:spPr>
          <a:xfrm>
            <a:off x="11218241"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grpSp>
        <p:nvGrpSpPr>
          <p:cNvPr id="7" name="Group 6">
            <a:extLst>
              <a:ext uri="{FF2B5EF4-FFF2-40B4-BE49-F238E27FC236}">
                <a16:creationId xmlns:a16="http://schemas.microsoft.com/office/drawing/2014/main" id="{0DEE2114-2F6A-4BE6-13AE-A2A4FDD42299}"/>
              </a:ext>
            </a:extLst>
          </p:cNvPr>
          <p:cNvGrpSpPr/>
          <p:nvPr/>
        </p:nvGrpSpPr>
        <p:grpSpPr>
          <a:xfrm>
            <a:off x="6595521" y="3530894"/>
            <a:ext cx="2273747" cy="2273746"/>
            <a:chOff x="6595521" y="3530894"/>
            <a:chExt cx="2273747" cy="2273746"/>
          </a:xfrm>
        </p:grpSpPr>
        <p:sp>
          <p:nvSpPr>
            <p:cNvPr id="8" name="Freeform 1">
              <a:extLst>
                <a:ext uri="{FF2B5EF4-FFF2-40B4-BE49-F238E27FC236}">
                  <a16:creationId xmlns:a16="http://schemas.microsoft.com/office/drawing/2014/main" id="{A4DF9796-1925-9E76-7F96-06256499284A}"/>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C52A2C3-526A-9769-3F08-5323963C772D}"/>
                </a:ext>
              </a:extLst>
            </p:cNvPr>
            <p:cNvSpPr txBox="1"/>
            <p:nvPr/>
          </p:nvSpPr>
          <p:spPr>
            <a:xfrm>
              <a:off x="6969851" y="378534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0" name="Graphic 9" descr="Cloud Computing outline">
              <a:extLst>
                <a:ext uri="{FF2B5EF4-FFF2-40B4-BE49-F238E27FC236}">
                  <a16:creationId xmlns:a16="http://schemas.microsoft.com/office/drawing/2014/main" id="{14FE341E-3720-BDBF-7385-2B2C2FAB76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2772" y="4349873"/>
              <a:ext cx="914400" cy="914400"/>
            </a:xfrm>
            <a:prstGeom prst="rect">
              <a:avLst/>
            </a:prstGeom>
          </p:spPr>
        </p:pic>
      </p:grpSp>
      <p:grpSp>
        <p:nvGrpSpPr>
          <p:cNvPr id="11" name="Group 10">
            <a:extLst>
              <a:ext uri="{FF2B5EF4-FFF2-40B4-BE49-F238E27FC236}">
                <a16:creationId xmlns:a16="http://schemas.microsoft.com/office/drawing/2014/main" id="{620161EB-8FBC-453E-E4C4-4B3B595E8137}"/>
              </a:ext>
            </a:extLst>
          </p:cNvPr>
          <p:cNvGrpSpPr/>
          <p:nvPr/>
        </p:nvGrpSpPr>
        <p:grpSpPr>
          <a:xfrm>
            <a:off x="6921496" y="1389155"/>
            <a:ext cx="2271053" cy="2271051"/>
            <a:chOff x="6921496" y="1389155"/>
            <a:chExt cx="2271053" cy="2271051"/>
          </a:xfrm>
        </p:grpSpPr>
        <p:sp>
          <p:nvSpPr>
            <p:cNvPr id="12" name="Freeform 3">
              <a:extLst>
                <a:ext uri="{FF2B5EF4-FFF2-40B4-BE49-F238E27FC236}">
                  <a16:creationId xmlns:a16="http://schemas.microsoft.com/office/drawing/2014/main" id="{243FCC76-72A8-135B-30B3-6FC94100C346}"/>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3C9E813-2CFC-A8F2-1F7F-CFFDA6242938}"/>
                </a:ext>
              </a:extLst>
            </p:cNvPr>
            <p:cNvSpPr txBox="1"/>
            <p:nvPr/>
          </p:nvSpPr>
          <p:spPr>
            <a:xfrm>
              <a:off x="7296526" y="1650338"/>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4" name="Group 13">
            <a:extLst>
              <a:ext uri="{FF2B5EF4-FFF2-40B4-BE49-F238E27FC236}">
                <a16:creationId xmlns:a16="http://schemas.microsoft.com/office/drawing/2014/main" id="{EC37FE90-516A-B296-1079-00B4BFB237A1}"/>
              </a:ext>
            </a:extLst>
          </p:cNvPr>
          <p:cNvGrpSpPr/>
          <p:nvPr/>
        </p:nvGrpSpPr>
        <p:grpSpPr>
          <a:xfrm>
            <a:off x="5006054" y="319631"/>
            <a:ext cx="2316851" cy="2316851"/>
            <a:chOff x="5006054" y="319631"/>
            <a:chExt cx="2316851" cy="2316851"/>
          </a:xfrm>
        </p:grpSpPr>
        <p:sp>
          <p:nvSpPr>
            <p:cNvPr id="15" name="Freeform 4">
              <a:extLst>
                <a:ext uri="{FF2B5EF4-FFF2-40B4-BE49-F238E27FC236}">
                  <a16:creationId xmlns:a16="http://schemas.microsoft.com/office/drawing/2014/main" id="{F54695B8-4516-A136-BB76-9DCC374A387F}"/>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EC4C30E-B906-3105-F149-22B9817202A0}"/>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7" name="Graphic 16" descr="Bank outline">
              <a:extLst>
                <a:ext uri="{FF2B5EF4-FFF2-40B4-BE49-F238E27FC236}">
                  <a16:creationId xmlns:a16="http://schemas.microsoft.com/office/drawing/2014/main" id="{D482791C-54AC-440E-3685-0F51942EF9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7556" y="1161739"/>
              <a:ext cx="844343" cy="844343"/>
            </a:xfrm>
            <a:prstGeom prst="rect">
              <a:avLst/>
            </a:prstGeom>
          </p:spPr>
        </p:pic>
      </p:grpSp>
      <p:grpSp>
        <p:nvGrpSpPr>
          <p:cNvPr id="18" name="Group 17">
            <a:extLst>
              <a:ext uri="{FF2B5EF4-FFF2-40B4-BE49-F238E27FC236}">
                <a16:creationId xmlns:a16="http://schemas.microsoft.com/office/drawing/2014/main" id="{CDCDC32D-83E1-098A-BE2F-76046CEE6BA2}"/>
              </a:ext>
            </a:extLst>
          </p:cNvPr>
          <p:cNvGrpSpPr/>
          <p:nvPr/>
        </p:nvGrpSpPr>
        <p:grpSpPr>
          <a:xfrm>
            <a:off x="3042118" y="2248544"/>
            <a:ext cx="2618580" cy="2618580"/>
            <a:chOff x="3042118" y="2248544"/>
            <a:chExt cx="2618580" cy="2618580"/>
          </a:xfrm>
        </p:grpSpPr>
        <p:sp>
          <p:nvSpPr>
            <p:cNvPr id="19" name="Freeform 2">
              <a:extLst>
                <a:ext uri="{FF2B5EF4-FFF2-40B4-BE49-F238E27FC236}">
                  <a16:creationId xmlns:a16="http://schemas.microsoft.com/office/drawing/2014/main" id="{30FFD91E-B560-C42F-6B62-0FD7507F274F}"/>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5D917A6C-00AA-02F9-4DBB-BAA092836D42}"/>
                </a:ext>
              </a:extLst>
            </p:cNvPr>
            <p:cNvSpPr txBox="1"/>
            <p:nvPr/>
          </p:nvSpPr>
          <p:spPr>
            <a:xfrm>
              <a:off x="3525469" y="253936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1" name="Graphic 20" descr="Building outline">
              <a:extLst>
                <a:ext uri="{FF2B5EF4-FFF2-40B4-BE49-F238E27FC236}">
                  <a16:creationId xmlns:a16="http://schemas.microsoft.com/office/drawing/2014/main" id="{64DBB6FF-542D-91D5-8EE7-36AC95B269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161" y="3268734"/>
              <a:ext cx="914400" cy="914400"/>
            </a:xfrm>
            <a:prstGeom prst="rect">
              <a:avLst/>
            </a:prstGeom>
          </p:spPr>
        </p:pic>
      </p:grpSp>
      <p:sp>
        <p:nvSpPr>
          <p:cNvPr id="22" name="Freeform 171">
            <a:extLst>
              <a:ext uri="{FF2B5EF4-FFF2-40B4-BE49-F238E27FC236}">
                <a16:creationId xmlns:a16="http://schemas.microsoft.com/office/drawing/2014/main" id="{8D629531-4625-127F-601D-C41DACFF8F6A}"/>
              </a:ext>
            </a:extLst>
          </p:cNvPr>
          <p:cNvSpPr>
            <a:spLocks noChangeArrowheads="1"/>
          </p:cNvSpPr>
          <p:nvPr/>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172">
            <a:extLst>
              <a:ext uri="{FF2B5EF4-FFF2-40B4-BE49-F238E27FC236}">
                <a16:creationId xmlns:a16="http://schemas.microsoft.com/office/drawing/2014/main" id="{DF95D334-716D-C934-F295-89C1F27FA31F}"/>
              </a:ext>
            </a:extLst>
          </p:cNvPr>
          <p:cNvSpPr>
            <a:spLocks noChangeArrowheads="1"/>
          </p:cNvSpPr>
          <p:nvPr/>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173">
            <a:extLst>
              <a:ext uri="{FF2B5EF4-FFF2-40B4-BE49-F238E27FC236}">
                <a16:creationId xmlns:a16="http://schemas.microsoft.com/office/drawing/2014/main" id="{8C055485-7DD2-925C-492B-E186E192BEC8}"/>
              </a:ext>
            </a:extLst>
          </p:cNvPr>
          <p:cNvSpPr>
            <a:spLocks noChangeArrowheads="1"/>
          </p:cNvSpPr>
          <p:nvPr/>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174">
            <a:extLst>
              <a:ext uri="{FF2B5EF4-FFF2-40B4-BE49-F238E27FC236}">
                <a16:creationId xmlns:a16="http://schemas.microsoft.com/office/drawing/2014/main" id="{3ECF29EA-9915-1E97-FBF9-B1F032D66B2D}"/>
              </a:ext>
            </a:extLst>
          </p:cNvPr>
          <p:cNvSpPr>
            <a:spLocks noChangeArrowheads="1"/>
          </p:cNvSpPr>
          <p:nvPr/>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5">
            <a:extLst>
              <a:ext uri="{FF2B5EF4-FFF2-40B4-BE49-F238E27FC236}">
                <a16:creationId xmlns:a16="http://schemas.microsoft.com/office/drawing/2014/main" id="{C2B2B821-FE7A-B198-759D-D7289CA237CA}"/>
              </a:ext>
            </a:extLst>
          </p:cNvPr>
          <p:cNvSpPr>
            <a:spLocks noChangeArrowheads="1"/>
          </p:cNvSpPr>
          <p:nvPr/>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6">
            <a:extLst>
              <a:ext uri="{FF2B5EF4-FFF2-40B4-BE49-F238E27FC236}">
                <a16:creationId xmlns:a16="http://schemas.microsoft.com/office/drawing/2014/main" id="{FBADAB36-8235-99A8-FFE9-4625291F2468}"/>
              </a:ext>
            </a:extLst>
          </p:cNvPr>
          <p:cNvSpPr>
            <a:spLocks noChangeArrowheads="1"/>
          </p:cNvSpPr>
          <p:nvPr/>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7">
            <a:extLst>
              <a:ext uri="{FF2B5EF4-FFF2-40B4-BE49-F238E27FC236}">
                <a16:creationId xmlns:a16="http://schemas.microsoft.com/office/drawing/2014/main" id="{76C7C726-E35C-1C2E-0672-C9CC3D765384}"/>
              </a:ext>
            </a:extLst>
          </p:cNvPr>
          <p:cNvSpPr>
            <a:spLocks noChangeArrowheads="1"/>
          </p:cNvSpPr>
          <p:nvPr/>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8">
            <a:extLst>
              <a:ext uri="{FF2B5EF4-FFF2-40B4-BE49-F238E27FC236}">
                <a16:creationId xmlns:a16="http://schemas.microsoft.com/office/drawing/2014/main" id="{502B335D-F2C5-7D8B-4B6A-CB7D4988777B}"/>
              </a:ext>
            </a:extLst>
          </p:cNvPr>
          <p:cNvSpPr>
            <a:spLocks noChangeArrowheads="1"/>
          </p:cNvSpPr>
          <p:nvPr/>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9">
            <a:extLst>
              <a:ext uri="{FF2B5EF4-FFF2-40B4-BE49-F238E27FC236}">
                <a16:creationId xmlns:a16="http://schemas.microsoft.com/office/drawing/2014/main" id="{53FFF0F9-5088-6B99-896D-144D205A2C7C}"/>
              </a:ext>
            </a:extLst>
          </p:cNvPr>
          <p:cNvSpPr>
            <a:spLocks noChangeArrowheads="1"/>
          </p:cNvSpPr>
          <p:nvPr/>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80">
            <a:extLst>
              <a:ext uri="{FF2B5EF4-FFF2-40B4-BE49-F238E27FC236}">
                <a16:creationId xmlns:a16="http://schemas.microsoft.com/office/drawing/2014/main" id="{4CE862AC-A0CC-4A68-9F28-F2088FB4E9A8}"/>
              </a:ext>
            </a:extLst>
          </p:cNvPr>
          <p:cNvSpPr>
            <a:spLocks noChangeArrowheads="1"/>
          </p:cNvSpPr>
          <p:nvPr/>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1546B70B-82E4-6641-AB69-6E8057D46D01}"/>
              </a:ext>
            </a:extLst>
          </p:cNvPr>
          <p:cNvSpPr txBox="1"/>
          <p:nvPr/>
        </p:nvSpPr>
        <p:spPr>
          <a:xfrm>
            <a:off x="1597670" y="695041"/>
            <a:ext cx="3338339"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3" name="TextBox 32">
            <a:extLst>
              <a:ext uri="{FF2B5EF4-FFF2-40B4-BE49-F238E27FC236}">
                <a16:creationId xmlns:a16="http://schemas.microsoft.com/office/drawing/2014/main" id="{F86EF4AE-0ADE-1622-9173-9B42CC564356}"/>
              </a:ext>
            </a:extLst>
          </p:cNvPr>
          <p:cNvSpPr txBox="1"/>
          <p:nvPr/>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4" name="TextBox 33">
            <a:extLst>
              <a:ext uri="{FF2B5EF4-FFF2-40B4-BE49-F238E27FC236}">
                <a16:creationId xmlns:a16="http://schemas.microsoft.com/office/drawing/2014/main" id="{9112197B-6A76-C587-7DE1-EC073C257773}"/>
              </a:ext>
            </a:extLst>
          </p:cNvPr>
          <p:cNvSpPr txBox="1"/>
          <p:nvPr/>
        </p:nvSpPr>
        <p:spPr>
          <a:xfrm>
            <a:off x="8919198" y="4316924"/>
            <a:ext cx="33383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5" name="Graphic 34" descr="Classroom outline">
            <a:extLst>
              <a:ext uri="{FF2B5EF4-FFF2-40B4-BE49-F238E27FC236}">
                <a16:creationId xmlns:a16="http://schemas.microsoft.com/office/drawing/2014/main" id="{5591DB13-C729-3ADC-8068-6F2F039FA0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5240" y="2412279"/>
            <a:ext cx="754190" cy="754190"/>
          </a:xfrm>
          <a:prstGeom prst="rect">
            <a:avLst/>
          </a:prstGeom>
        </p:spPr>
      </p:pic>
      <p:pic>
        <p:nvPicPr>
          <p:cNvPr id="36" name="Graphic 35" descr="Factory outline">
            <a:extLst>
              <a:ext uri="{FF2B5EF4-FFF2-40B4-BE49-F238E27FC236}">
                <a16:creationId xmlns:a16="http://schemas.microsoft.com/office/drawing/2014/main" id="{306E628B-71C9-DFA3-54A9-77A7427AAC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12751" y="3408112"/>
            <a:ext cx="793659" cy="793659"/>
          </a:xfrm>
          <a:prstGeom prst="rect">
            <a:avLst/>
          </a:prstGeom>
        </p:spPr>
      </p:pic>
      <p:sp>
        <p:nvSpPr>
          <p:cNvPr id="37" name="TextBox 36">
            <a:extLst>
              <a:ext uri="{FF2B5EF4-FFF2-40B4-BE49-F238E27FC236}">
                <a16:creationId xmlns:a16="http://schemas.microsoft.com/office/drawing/2014/main" id="{DB560A31-7FDE-23F0-38AC-0A044A92F624}"/>
              </a:ext>
            </a:extLst>
          </p:cNvPr>
          <p:cNvSpPr txBox="1"/>
          <p:nvPr/>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38" name="Picture 37" descr="A picture containing graphics, font, screenshot, graphic design&#10;&#10;Description automatically generated">
            <a:extLst>
              <a:ext uri="{FF2B5EF4-FFF2-40B4-BE49-F238E27FC236}">
                <a16:creationId xmlns:a16="http://schemas.microsoft.com/office/drawing/2014/main" id="{E055E1DF-66BE-C882-1EDC-70D9DD8027C0}"/>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987072" y="4067004"/>
            <a:ext cx="923056" cy="253840"/>
          </a:xfrm>
          <a:prstGeom prst="rect">
            <a:avLst/>
          </a:prstGeom>
        </p:spPr>
      </p:pic>
      <p:sp>
        <p:nvSpPr>
          <p:cNvPr id="39" name="TextBox 38">
            <a:extLst>
              <a:ext uri="{FF2B5EF4-FFF2-40B4-BE49-F238E27FC236}">
                <a16:creationId xmlns:a16="http://schemas.microsoft.com/office/drawing/2014/main" id="{30A46F1C-3D2D-2108-928F-29BEA695C224}"/>
              </a:ext>
            </a:extLst>
          </p:cNvPr>
          <p:cNvSpPr txBox="1"/>
          <p:nvPr/>
        </p:nvSpPr>
        <p:spPr>
          <a:xfrm>
            <a:off x="313118" y="2592195"/>
            <a:ext cx="2671540"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to articulating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sp>
        <p:nvSpPr>
          <p:cNvPr id="40" name="TextBox 39">
            <a:extLst>
              <a:ext uri="{FF2B5EF4-FFF2-40B4-BE49-F238E27FC236}">
                <a16:creationId xmlns:a16="http://schemas.microsoft.com/office/drawing/2014/main" id="{64A549AB-FB71-F5ED-846D-808C8AE30830}"/>
              </a:ext>
            </a:extLst>
          </p:cNvPr>
          <p:cNvSpPr txBox="1"/>
          <p:nvPr/>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sp>
        <p:nvSpPr>
          <p:cNvPr id="2" name="TextBox 1">
            <a:extLst>
              <a:ext uri="{FF2B5EF4-FFF2-40B4-BE49-F238E27FC236}">
                <a16:creationId xmlns:a16="http://schemas.microsoft.com/office/drawing/2014/main" id="{23B57904-1EFD-46C6-CEC5-9C1E24C3877F}"/>
              </a:ext>
            </a:extLst>
          </p:cNvPr>
          <p:cNvSpPr txBox="1"/>
          <p:nvPr/>
        </p:nvSpPr>
        <p:spPr>
          <a:xfrm>
            <a:off x="9235653" y="1958115"/>
            <a:ext cx="264323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p>
        </p:txBody>
      </p:sp>
      <p:pic>
        <p:nvPicPr>
          <p:cNvPr id="3" name="Picture 2" descr="A blue and green logo&#10;&#10;Description automatically generated">
            <a:extLst>
              <a:ext uri="{FF2B5EF4-FFF2-40B4-BE49-F238E27FC236}">
                <a16:creationId xmlns:a16="http://schemas.microsoft.com/office/drawing/2014/main" id="{6F8FCFC6-0A95-6973-FBEA-53313E0686A9}"/>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260796856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a:xfrm>
            <a:off x="398585" y="6504760"/>
            <a:ext cx="8671843" cy="220265"/>
          </a:xfrm>
        </p:spPr>
        <p:txBody>
          <a:bodyPr/>
          <a:lstStyle>
            <a:lvl1pPr algn="l">
              <a:defRPr sz="900"/>
            </a:lvl1p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17549667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lvl1pPr algn="l">
              <a:defRPr/>
            </a:lvl1p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71367860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cxnSp>
        <p:nvCxnSpPr>
          <p:cNvPr id="2" name="Straight Connector 1">
            <a:extLst>
              <a:ext uri="{FF2B5EF4-FFF2-40B4-BE49-F238E27FC236}">
                <a16:creationId xmlns:a16="http://schemas.microsoft.com/office/drawing/2014/main" id="{61FDF529-470A-F174-AECE-E465BE3A6A7C}"/>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84B2A3F-9261-EDE8-F1CF-222C4B4D78FE}"/>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5" name="TextBox 4">
            <a:extLst>
              <a:ext uri="{FF2B5EF4-FFF2-40B4-BE49-F238E27FC236}">
                <a16:creationId xmlns:a16="http://schemas.microsoft.com/office/drawing/2014/main" id="{404E645B-9E39-C4C4-C197-0B9C12283E61}"/>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7" name="TextBox 6">
            <a:extLst>
              <a:ext uri="{FF2B5EF4-FFF2-40B4-BE49-F238E27FC236}">
                <a16:creationId xmlns:a16="http://schemas.microsoft.com/office/drawing/2014/main" id="{23DAA9BF-01B7-4D67-AF0B-A84CFB641B28}"/>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69998822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About Creagy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5" name="Group 4">
            <a:extLst>
              <a:ext uri="{FF2B5EF4-FFF2-40B4-BE49-F238E27FC236}">
                <a16:creationId xmlns:a16="http://schemas.microsoft.com/office/drawing/2014/main" id="{8D8895AD-42F7-7487-923B-912190B5AE0D}"/>
              </a:ext>
            </a:extLst>
          </p:cNvPr>
          <p:cNvGrpSpPr>
            <a:grpSpLocks noChangeAspect="1"/>
          </p:cNvGrpSpPr>
          <p:nvPr/>
        </p:nvGrpSpPr>
        <p:grpSpPr>
          <a:xfrm>
            <a:off x="596674" y="5557954"/>
            <a:ext cx="2457254" cy="694954"/>
            <a:chOff x="3989322" y="-31802"/>
            <a:chExt cx="4738710" cy="1340190"/>
          </a:xfrm>
        </p:grpSpPr>
        <p:pic>
          <p:nvPicPr>
            <p:cNvPr id="9" name="Picture 8">
              <a:extLst>
                <a:ext uri="{FF2B5EF4-FFF2-40B4-BE49-F238E27FC236}">
                  <a16:creationId xmlns:a16="http://schemas.microsoft.com/office/drawing/2014/main" id="{F79116E8-9166-A267-3E6D-583FCC02E1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51" name="Picture 50">
              <a:extLst>
                <a:ext uri="{FF2B5EF4-FFF2-40B4-BE49-F238E27FC236}">
                  <a16:creationId xmlns:a16="http://schemas.microsoft.com/office/drawing/2014/main" id="{D7A86AD5-60D3-C23D-F299-228EE61C4162}"/>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52" name="Picture 51">
              <a:extLst>
                <a:ext uri="{FF2B5EF4-FFF2-40B4-BE49-F238E27FC236}">
                  <a16:creationId xmlns:a16="http://schemas.microsoft.com/office/drawing/2014/main" id="{CFE931EF-ECF3-6B9F-DAC3-CFD4B69501EF}"/>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53" name="Picture 52">
              <a:extLst>
                <a:ext uri="{FF2B5EF4-FFF2-40B4-BE49-F238E27FC236}">
                  <a16:creationId xmlns:a16="http://schemas.microsoft.com/office/drawing/2014/main" id="{C4F26B14-563F-BA50-7D93-15EB94E6E8A4}"/>
                </a:ext>
              </a:extLst>
            </p:cNvPr>
            <p:cNvPicPr>
              <a:picLocks noChangeAspect="1"/>
            </p:cNvPicPr>
            <p:nvPr/>
          </p:nvPicPr>
          <p:blipFill>
            <a:blip r:embed="rId5"/>
            <a:stretch>
              <a:fillRect/>
            </a:stretch>
          </p:blipFill>
          <p:spPr>
            <a:xfrm>
              <a:off x="8243590" y="62151"/>
              <a:ext cx="484442" cy="462494"/>
            </a:xfrm>
            <a:prstGeom prst="rect">
              <a:avLst/>
            </a:prstGeom>
          </p:spPr>
        </p:pic>
        <p:pic>
          <p:nvPicPr>
            <p:cNvPr id="54" name="Picture 53">
              <a:extLst>
                <a:ext uri="{FF2B5EF4-FFF2-40B4-BE49-F238E27FC236}">
                  <a16:creationId xmlns:a16="http://schemas.microsoft.com/office/drawing/2014/main" id="{DDD514F9-A624-EEF4-660E-4EB67CA72BBD}"/>
                </a:ext>
              </a:extLst>
            </p:cNvPr>
            <p:cNvPicPr>
              <a:picLocks noChangeAspect="1"/>
            </p:cNvPicPr>
            <p:nvPr/>
          </p:nvPicPr>
          <p:blipFill>
            <a:blip r:embed="rId6"/>
            <a:stretch>
              <a:fillRect/>
            </a:stretch>
          </p:blipFill>
          <p:spPr>
            <a:xfrm>
              <a:off x="7449290" y="79527"/>
              <a:ext cx="554507" cy="427743"/>
            </a:xfrm>
            <a:prstGeom prst="rect">
              <a:avLst/>
            </a:prstGeom>
          </p:spPr>
        </p:pic>
        <p:pic>
          <p:nvPicPr>
            <p:cNvPr id="55" name="Picture 54">
              <a:extLst>
                <a:ext uri="{FF2B5EF4-FFF2-40B4-BE49-F238E27FC236}">
                  <a16:creationId xmlns:a16="http://schemas.microsoft.com/office/drawing/2014/main" id="{07D2188C-15E8-DFC8-1A89-D6615FF5AA3A}"/>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56" name="Picture 55">
              <a:extLst>
                <a:ext uri="{FF2B5EF4-FFF2-40B4-BE49-F238E27FC236}">
                  <a16:creationId xmlns:a16="http://schemas.microsoft.com/office/drawing/2014/main" id="{9168C82B-0667-6879-D963-92B32E913F47}"/>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57" name="Picture 56">
              <a:extLst>
                <a:ext uri="{FF2B5EF4-FFF2-40B4-BE49-F238E27FC236}">
                  <a16:creationId xmlns:a16="http://schemas.microsoft.com/office/drawing/2014/main" id="{0584E04E-E152-4726-D9B6-EDA944522EFF}"/>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58" name="Picture 57">
              <a:extLst>
                <a:ext uri="{FF2B5EF4-FFF2-40B4-BE49-F238E27FC236}">
                  <a16:creationId xmlns:a16="http://schemas.microsoft.com/office/drawing/2014/main" id="{9DFCFDA2-EBB1-4918-D35B-D43E2941B119}"/>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59" name="Picture 58">
              <a:extLst>
                <a:ext uri="{FF2B5EF4-FFF2-40B4-BE49-F238E27FC236}">
                  <a16:creationId xmlns:a16="http://schemas.microsoft.com/office/drawing/2014/main" id="{99D9D75A-73BB-2F47-4854-E8E6C35978A0}"/>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60" name="Picture 59">
              <a:extLst>
                <a:ext uri="{FF2B5EF4-FFF2-40B4-BE49-F238E27FC236}">
                  <a16:creationId xmlns:a16="http://schemas.microsoft.com/office/drawing/2014/main" id="{9329DD65-5D78-5FB3-278D-B646D6BE2036}"/>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61" name="Picture 60">
              <a:extLst>
                <a:ext uri="{FF2B5EF4-FFF2-40B4-BE49-F238E27FC236}">
                  <a16:creationId xmlns:a16="http://schemas.microsoft.com/office/drawing/2014/main" id="{12EB8C70-2924-4B39-BDD2-B11B25829267}"/>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62" name="Picture 61">
            <a:extLst>
              <a:ext uri="{FF2B5EF4-FFF2-40B4-BE49-F238E27FC236}">
                <a16:creationId xmlns:a16="http://schemas.microsoft.com/office/drawing/2014/main" id="{F77DB5DA-37EF-E729-421C-5ED2A48DF413}"/>
              </a:ext>
            </a:extLst>
          </p:cNvPr>
          <p:cNvPicPr>
            <a:picLocks noChangeAspect="1"/>
          </p:cNvPicPr>
          <p:nvPr/>
        </p:nvPicPr>
        <p:blipFill rotWithShape="1">
          <a:blip r:embed="rId14"/>
          <a:srcRect t="15201" b="21428"/>
          <a:stretch/>
        </p:blipFill>
        <p:spPr>
          <a:xfrm>
            <a:off x="4800489" y="6124663"/>
            <a:ext cx="344959" cy="207692"/>
          </a:xfrm>
          <a:prstGeom prst="rect">
            <a:avLst/>
          </a:prstGeom>
        </p:spPr>
      </p:pic>
      <p:pic>
        <p:nvPicPr>
          <p:cNvPr id="63" name="Picture 62">
            <a:extLst>
              <a:ext uri="{FF2B5EF4-FFF2-40B4-BE49-F238E27FC236}">
                <a16:creationId xmlns:a16="http://schemas.microsoft.com/office/drawing/2014/main" id="{8564A705-EB31-7301-6DE9-F7954491B44B}"/>
              </a:ext>
            </a:extLst>
          </p:cNvPr>
          <p:cNvPicPr>
            <a:picLocks noChangeAspect="1"/>
          </p:cNvPicPr>
          <p:nvPr/>
        </p:nvPicPr>
        <p:blipFill>
          <a:blip r:embed="rId15"/>
          <a:stretch>
            <a:fillRect/>
          </a:stretch>
        </p:blipFill>
        <p:spPr>
          <a:xfrm>
            <a:off x="3608928" y="5857826"/>
            <a:ext cx="339332" cy="136845"/>
          </a:xfrm>
          <a:prstGeom prst="rect">
            <a:avLst/>
          </a:prstGeom>
        </p:spPr>
      </p:pic>
      <p:pic>
        <p:nvPicPr>
          <p:cNvPr id="64" name="Picture 63">
            <a:extLst>
              <a:ext uri="{FF2B5EF4-FFF2-40B4-BE49-F238E27FC236}">
                <a16:creationId xmlns:a16="http://schemas.microsoft.com/office/drawing/2014/main" id="{8B56035F-0F8C-23FB-9416-10CC1142B620}"/>
              </a:ext>
            </a:extLst>
          </p:cNvPr>
          <p:cNvPicPr>
            <a:picLocks noChangeAspect="1"/>
          </p:cNvPicPr>
          <p:nvPr/>
        </p:nvPicPr>
        <p:blipFill>
          <a:blip r:embed="rId16"/>
          <a:stretch>
            <a:fillRect/>
          </a:stretch>
        </p:blipFill>
        <p:spPr>
          <a:xfrm>
            <a:off x="4193085" y="6154507"/>
            <a:ext cx="374698" cy="162987"/>
          </a:xfrm>
          <a:prstGeom prst="rect">
            <a:avLst/>
          </a:prstGeom>
        </p:spPr>
      </p:pic>
      <p:pic>
        <p:nvPicPr>
          <p:cNvPr id="65" name="Picture 64">
            <a:extLst>
              <a:ext uri="{FF2B5EF4-FFF2-40B4-BE49-F238E27FC236}">
                <a16:creationId xmlns:a16="http://schemas.microsoft.com/office/drawing/2014/main" id="{58D9F3CA-4B17-D71D-F484-12793C720990}"/>
              </a:ext>
            </a:extLst>
          </p:cNvPr>
          <p:cNvPicPr>
            <a:picLocks noChangeAspect="1"/>
          </p:cNvPicPr>
          <p:nvPr/>
        </p:nvPicPr>
        <p:blipFill>
          <a:blip r:embed="rId17"/>
          <a:stretch>
            <a:fillRect/>
          </a:stretch>
        </p:blipFill>
        <p:spPr>
          <a:xfrm>
            <a:off x="4169675" y="5897160"/>
            <a:ext cx="402238" cy="126075"/>
          </a:xfrm>
          <a:prstGeom prst="rect">
            <a:avLst/>
          </a:prstGeom>
        </p:spPr>
      </p:pic>
      <p:pic>
        <p:nvPicPr>
          <p:cNvPr id="66" name="Picture 65">
            <a:extLst>
              <a:ext uri="{FF2B5EF4-FFF2-40B4-BE49-F238E27FC236}">
                <a16:creationId xmlns:a16="http://schemas.microsoft.com/office/drawing/2014/main" id="{A3289992-348A-20FC-6AF0-28227700D6C2}"/>
              </a:ext>
            </a:extLst>
          </p:cNvPr>
          <p:cNvPicPr>
            <a:picLocks noChangeAspect="1"/>
          </p:cNvPicPr>
          <p:nvPr/>
        </p:nvPicPr>
        <p:blipFill>
          <a:blip r:embed="rId18"/>
          <a:stretch>
            <a:fillRect/>
          </a:stretch>
        </p:blipFill>
        <p:spPr>
          <a:xfrm>
            <a:off x="4237909" y="5567252"/>
            <a:ext cx="466568" cy="265969"/>
          </a:xfrm>
          <a:prstGeom prst="rect">
            <a:avLst/>
          </a:prstGeom>
        </p:spPr>
      </p:pic>
      <p:pic>
        <p:nvPicPr>
          <p:cNvPr id="67" name="Picture 66">
            <a:extLst>
              <a:ext uri="{FF2B5EF4-FFF2-40B4-BE49-F238E27FC236}">
                <a16:creationId xmlns:a16="http://schemas.microsoft.com/office/drawing/2014/main" id="{CDEBF5C8-7C77-CB7D-D499-EEDCA561F7AB}"/>
              </a:ext>
            </a:extLst>
          </p:cNvPr>
          <p:cNvPicPr>
            <a:picLocks noChangeAspect="1"/>
          </p:cNvPicPr>
          <p:nvPr/>
        </p:nvPicPr>
        <p:blipFill>
          <a:blip r:embed="rId19"/>
          <a:stretch>
            <a:fillRect/>
          </a:stretch>
        </p:blipFill>
        <p:spPr>
          <a:xfrm>
            <a:off x="5226244" y="5810718"/>
            <a:ext cx="490497" cy="242329"/>
          </a:xfrm>
          <a:prstGeom prst="rect">
            <a:avLst/>
          </a:prstGeom>
        </p:spPr>
      </p:pic>
      <p:pic>
        <p:nvPicPr>
          <p:cNvPr id="68" name="Picture 67">
            <a:extLst>
              <a:ext uri="{FF2B5EF4-FFF2-40B4-BE49-F238E27FC236}">
                <a16:creationId xmlns:a16="http://schemas.microsoft.com/office/drawing/2014/main" id="{5DBB87D8-89B4-43F0-ADDD-81327BD4A144}"/>
              </a:ext>
            </a:extLst>
          </p:cNvPr>
          <p:cNvPicPr>
            <a:picLocks noChangeAspect="1"/>
          </p:cNvPicPr>
          <p:nvPr/>
        </p:nvPicPr>
        <p:blipFill>
          <a:blip r:embed="rId20"/>
          <a:stretch>
            <a:fillRect/>
          </a:stretch>
        </p:blipFill>
        <p:spPr>
          <a:xfrm>
            <a:off x="5932940" y="6113946"/>
            <a:ext cx="297522" cy="212553"/>
          </a:xfrm>
          <a:prstGeom prst="rect">
            <a:avLst/>
          </a:prstGeom>
        </p:spPr>
      </p:pic>
      <p:pic>
        <p:nvPicPr>
          <p:cNvPr id="69" name="Picture 68">
            <a:extLst>
              <a:ext uri="{FF2B5EF4-FFF2-40B4-BE49-F238E27FC236}">
                <a16:creationId xmlns:a16="http://schemas.microsoft.com/office/drawing/2014/main" id="{580D1261-6B45-8F20-8DCA-B76419DA300F}"/>
              </a:ext>
            </a:extLst>
          </p:cNvPr>
          <p:cNvPicPr>
            <a:picLocks noChangeAspect="1"/>
          </p:cNvPicPr>
          <p:nvPr/>
        </p:nvPicPr>
        <p:blipFill>
          <a:blip r:embed="rId21"/>
          <a:stretch>
            <a:fillRect/>
          </a:stretch>
        </p:blipFill>
        <p:spPr>
          <a:xfrm>
            <a:off x="5566399" y="6133254"/>
            <a:ext cx="176198" cy="207692"/>
          </a:xfrm>
          <a:prstGeom prst="rect">
            <a:avLst/>
          </a:prstGeom>
        </p:spPr>
      </p:pic>
      <p:pic>
        <p:nvPicPr>
          <p:cNvPr id="70" name="Picture 69">
            <a:extLst>
              <a:ext uri="{FF2B5EF4-FFF2-40B4-BE49-F238E27FC236}">
                <a16:creationId xmlns:a16="http://schemas.microsoft.com/office/drawing/2014/main" id="{EB0A4FE8-5E5D-6383-82D5-75C5DCD15126}"/>
              </a:ext>
            </a:extLst>
          </p:cNvPr>
          <p:cNvPicPr>
            <a:picLocks noChangeAspect="1"/>
          </p:cNvPicPr>
          <p:nvPr/>
        </p:nvPicPr>
        <p:blipFill>
          <a:blip r:embed="rId22"/>
          <a:stretch>
            <a:fillRect/>
          </a:stretch>
        </p:blipFill>
        <p:spPr>
          <a:xfrm>
            <a:off x="3597871" y="5570218"/>
            <a:ext cx="426671" cy="249463"/>
          </a:xfrm>
          <a:prstGeom prst="rect">
            <a:avLst/>
          </a:prstGeom>
        </p:spPr>
      </p:pic>
      <p:pic>
        <p:nvPicPr>
          <p:cNvPr id="71" name="Picture 70">
            <a:extLst>
              <a:ext uri="{FF2B5EF4-FFF2-40B4-BE49-F238E27FC236}">
                <a16:creationId xmlns:a16="http://schemas.microsoft.com/office/drawing/2014/main" id="{1BD7D929-8BC2-DD32-00C2-2A4BA1503E85}"/>
              </a:ext>
            </a:extLst>
          </p:cNvPr>
          <p:cNvPicPr>
            <a:picLocks noChangeAspect="1"/>
          </p:cNvPicPr>
          <p:nvPr/>
        </p:nvPicPr>
        <p:blipFill>
          <a:blip r:embed="rId23"/>
          <a:stretch>
            <a:fillRect/>
          </a:stretch>
        </p:blipFill>
        <p:spPr>
          <a:xfrm>
            <a:off x="3684852" y="6107828"/>
            <a:ext cx="189351" cy="189351"/>
          </a:xfrm>
          <a:prstGeom prst="rect">
            <a:avLst/>
          </a:prstGeom>
        </p:spPr>
      </p:pic>
      <p:pic>
        <p:nvPicPr>
          <p:cNvPr id="72" name="Picture 71">
            <a:extLst>
              <a:ext uri="{FF2B5EF4-FFF2-40B4-BE49-F238E27FC236}">
                <a16:creationId xmlns:a16="http://schemas.microsoft.com/office/drawing/2014/main" id="{395C7299-643A-5447-9687-DB25F8D79DF3}"/>
              </a:ext>
            </a:extLst>
          </p:cNvPr>
          <p:cNvPicPr>
            <a:picLocks noChangeAspect="1"/>
          </p:cNvPicPr>
          <p:nvPr/>
        </p:nvPicPr>
        <p:blipFill>
          <a:blip r:embed="rId24"/>
          <a:stretch>
            <a:fillRect/>
          </a:stretch>
        </p:blipFill>
        <p:spPr>
          <a:xfrm>
            <a:off x="5867152" y="5851736"/>
            <a:ext cx="372698" cy="164783"/>
          </a:xfrm>
          <a:prstGeom prst="rect">
            <a:avLst/>
          </a:prstGeom>
        </p:spPr>
      </p:pic>
      <p:pic>
        <p:nvPicPr>
          <p:cNvPr id="73" name="Picture 72">
            <a:extLst>
              <a:ext uri="{FF2B5EF4-FFF2-40B4-BE49-F238E27FC236}">
                <a16:creationId xmlns:a16="http://schemas.microsoft.com/office/drawing/2014/main" id="{4C723352-B727-57E3-440B-5C24BB56B0BB}"/>
              </a:ext>
            </a:extLst>
          </p:cNvPr>
          <p:cNvPicPr>
            <a:picLocks noChangeAspect="1"/>
          </p:cNvPicPr>
          <p:nvPr/>
        </p:nvPicPr>
        <p:blipFill>
          <a:blip r:embed="rId25"/>
          <a:stretch>
            <a:fillRect/>
          </a:stretch>
        </p:blipFill>
        <p:spPr>
          <a:xfrm>
            <a:off x="5287307" y="5613805"/>
            <a:ext cx="339332" cy="143186"/>
          </a:xfrm>
          <a:prstGeom prst="rect">
            <a:avLst/>
          </a:prstGeom>
        </p:spPr>
      </p:pic>
      <p:pic>
        <p:nvPicPr>
          <p:cNvPr id="74" name="Picture 73">
            <a:extLst>
              <a:ext uri="{FF2B5EF4-FFF2-40B4-BE49-F238E27FC236}">
                <a16:creationId xmlns:a16="http://schemas.microsoft.com/office/drawing/2014/main" id="{66F67067-FF22-D315-123D-8B09D2F6AA75}"/>
              </a:ext>
            </a:extLst>
          </p:cNvPr>
          <p:cNvPicPr>
            <a:picLocks noChangeAspect="1"/>
          </p:cNvPicPr>
          <p:nvPr/>
        </p:nvPicPr>
        <p:blipFill>
          <a:blip r:embed="rId26"/>
          <a:stretch>
            <a:fillRect/>
          </a:stretch>
        </p:blipFill>
        <p:spPr>
          <a:xfrm>
            <a:off x="4782057" y="5622714"/>
            <a:ext cx="381824" cy="154299"/>
          </a:xfrm>
          <a:prstGeom prst="rect">
            <a:avLst/>
          </a:prstGeom>
        </p:spPr>
      </p:pic>
      <p:pic>
        <p:nvPicPr>
          <p:cNvPr id="75" name="Picture 2" descr="Thaioil Group">
            <a:extLst>
              <a:ext uri="{FF2B5EF4-FFF2-40B4-BE49-F238E27FC236}">
                <a16:creationId xmlns:a16="http://schemas.microsoft.com/office/drawing/2014/main" id="{27E450BE-8E27-5FD0-F771-6420287F2CBF}"/>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4" name="Picture 4" descr="Logo - KASIKORNBANK">
            <a:extLst>
              <a:ext uri="{FF2B5EF4-FFF2-40B4-BE49-F238E27FC236}">
                <a16:creationId xmlns:a16="http://schemas.microsoft.com/office/drawing/2014/main" id="{173FEEE6-1E2B-6296-8793-7B04ECA327E1}"/>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B53E986-5C88-296B-F76D-8D05E93BD4C5}"/>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614F3EF-29E7-8217-8FDD-947F13C6EF14}"/>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A4603F1E-5C95-E1FF-5C82-71A91561BC2A}"/>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2" name="TextBox 11">
            <a:extLst>
              <a:ext uri="{FF2B5EF4-FFF2-40B4-BE49-F238E27FC236}">
                <a16:creationId xmlns:a16="http://schemas.microsoft.com/office/drawing/2014/main" id="{81008CC1-261F-C02E-0142-E8DCE139E685}"/>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13" name="TextBox 12">
            <a:extLst>
              <a:ext uri="{FF2B5EF4-FFF2-40B4-BE49-F238E27FC236}">
                <a16:creationId xmlns:a16="http://schemas.microsoft.com/office/drawing/2014/main" id="{3ABECB90-7E95-D7F9-53B3-B9461E8B7548}"/>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4" name="Table 13">
            <a:extLst>
              <a:ext uri="{FF2B5EF4-FFF2-40B4-BE49-F238E27FC236}">
                <a16:creationId xmlns:a16="http://schemas.microsoft.com/office/drawing/2014/main" id="{CE2C94DC-BBA0-D127-8FD9-436B9313EC29}"/>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15" name="Group 14">
            <a:extLst>
              <a:ext uri="{FF2B5EF4-FFF2-40B4-BE49-F238E27FC236}">
                <a16:creationId xmlns:a16="http://schemas.microsoft.com/office/drawing/2014/main" id="{AF012297-D6A5-819D-D36A-D9347538EA81}"/>
              </a:ext>
            </a:extLst>
          </p:cNvPr>
          <p:cNvGrpSpPr>
            <a:grpSpLocks noChangeAspect="1"/>
          </p:cNvGrpSpPr>
          <p:nvPr/>
        </p:nvGrpSpPr>
        <p:grpSpPr>
          <a:xfrm>
            <a:off x="596674" y="5557954"/>
            <a:ext cx="2457254" cy="694954"/>
            <a:chOff x="3989322" y="-31802"/>
            <a:chExt cx="4738710" cy="1340190"/>
          </a:xfrm>
        </p:grpSpPr>
        <p:pic>
          <p:nvPicPr>
            <p:cNvPr id="16" name="Picture 15">
              <a:extLst>
                <a:ext uri="{FF2B5EF4-FFF2-40B4-BE49-F238E27FC236}">
                  <a16:creationId xmlns:a16="http://schemas.microsoft.com/office/drawing/2014/main" id="{05EF40C3-CDA2-3CF1-1CE5-14844F3F31A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7" name="Picture 16">
              <a:extLst>
                <a:ext uri="{FF2B5EF4-FFF2-40B4-BE49-F238E27FC236}">
                  <a16:creationId xmlns:a16="http://schemas.microsoft.com/office/drawing/2014/main" id="{B6A8D42E-5FDB-CD47-D132-78FC5B0F4892}"/>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18" name="Picture 17">
              <a:extLst>
                <a:ext uri="{FF2B5EF4-FFF2-40B4-BE49-F238E27FC236}">
                  <a16:creationId xmlns:a16="http://schemas.microsoft.com/office/drawing/2014/main" id="{CD765499-AE28-8594-FF2C-F8D5027BC6F6}"/>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19" name="Picture 18">
              <a:extLst>
                <a:ext uri="{FF2B5EF4-FFF2-40B4-BE49-F238E27FC236}">
                  <a16:creationId xmlns:a16="http://schemas.microsoft.com/office/drawing/2014/main" id="{58BDCC5B-6239-4499-9608-79BF66487F95}"/>
                </a:ext>
              </a:extLst>
            </p:cNvPr>
            <p:cNvPicPr>
              <a:picLocks noChangeAspect="1"/>
            </p:cNvPicPr>
            <p:nvPr/>
          </p:nvPicPr>
          <p:blipFill>
            <a:blip r:embed="rId5"/>
            <a:stretch>
              <a:fillRect/>
            </a:stretch>
          </p:blipFill>
          <p:spPr>
            <a:xfrm>
              <a:off x="8243590" y="62151"/>
              <a:ext cx="484442" cy="462494"/>
            </a:xfrm>
            <a:prstGeom prst="rect">
              <a:avLst/>
            </a:prstGeom>
          </p:spPr>
        </p:pic>
        <p:pic>
          <p:nvPicPr>
            <p:cNvPr id="20" name="Picture 19">
              <a:extLst>
                <a:ext uri="{FF2B5EF4-FFF2-40B4-BE49-F238E27FC236}">
                  <a16:creationId xmlns:a16="http://schemas.microsoft.com/office/drawing/2014/main" id="{F1303E91-D816-C200-6940-F9091A7FE736}"/>
                </a:ext>
              </a:extLst>
            </p:cNvPr>
            <p:cNvPicPr>
              <a:picLocks noChangeAspect="1"/>
            </p:cNvPicPr>
            <p:nvPr/>
          </p:nvPicPr>
          <p:blipFill>
            <a:blip r:embed="rId6"/>
            <a:stretch>
              <a:fillRect/>
            </a:stretch>
          </p:blipFill>
          <p:spPr>
            <a:xfrm>
              <a:off x="7449290" y="79527"/>
              <a:ext cx="554507" cy="427743"/>
            </a:xfrm>
            <a:prstGeom prst="rect">
              <a:avLst/>
            </a:prstGeom>
          </p:spPr>
        </p:pic>
        <p:pic>
          <p:nvPicPr>
            <p:cNvPr id="21" name="Picture 20">
              <a:extLst>
                <a:ext uri="{FF2B5EF4-FFF2-40B4-BE49-F238E27FC236}">
                  <a16:creationId xmlns:a16="http://schemas.microsoft.com/office/drawing/2014/main" id="{93CC467A-2B16-4CA6-9746-F1E7B5564655}"/>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22" name="Picture 21">
              <a:extLst>
                <a:ext uri="{FF2B5EF4-FFF2-40B4-BE49-F238E27FC236}">
                  <a16:creationId xmlns:a16="http://schemas.microsoft.com/office/drawing/2014/main" id="{6DA77184-94A5-22B2-76AB-DF782BB404A4}"/>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23" name="Picture 22">
              <a:extLst>
                <a:ext uri="{FF2B5EF4-FFF2-40B4-BE49-F238E27FC236}">
                  <a16:creationId xmlns:a16="http://schemas.microsoft.com/office/drawing/2014/main" id="{FC9DD928-0FD3-4838-FE3E-1FC2573D39B6}"/>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24" name="Picture 23">
              <a:extLst>
                <a:ext uri="{FF2B5EF4-FFF2-40B4-BE49-F238E27FC236}">
                  <a16:creationId xmlns:a16="http://schemas.microsoft.com/office/drawing/2014/main" id="{199AF181-2E27-C14A-D22A-1F1E861420B0}"/>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25" name="Picture 24">
              <a:extLst>
                <a:ext uri="{FF2B5EF4-FFF2-40B4-BE49-F238E27FC236}">
                  <a16:creationId xmlns:a16="http://schemas.microsoft.com/office/drawing/2014/main" id="{27C0E87A-00B4-514D-AA19-C64B4022FD79}"/>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26" name="Picture 25">
              <a:extLst>
                <a:ext uri="{FF2B5EF4-FFF2-40B4-BE49-F238E27FC236}">
                  <a16:creationId xmlns:a16="http://schemas.microsoft.com/office/drawing/2014/main" id="{3CE10FCF-436E-0313-18F5-E959C3D5A452}"/>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27" name="Picture 26">
              <a:extLst>
                <a:ext uri="{FF2B5EF4-FFF2-40B4-BE49-F238E27FC236}">
                  <a16:creationId xmlns:a16="http://schemas.microsoft.com/office/drawing/2014/main" id="{A7B05157-5D3C-5BF0-4B33-A230F14D135A}"/>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28" name="Picture 27">
            <a:extLst>
              <a:ext uri="{FF2B5EF4-FFF2-40B4-BE49-F238E27FC236}">
                <a16:creationId xmlns:a16="http://schemas.microsoft.com/office/drawing/2014/main" id="{6F27C540-3F55-1546-062C-2372E255A080}"/>
              </a:ext>
            </a:extLst>
          </p:cNvPr>
          <p:cNvPicPr>
            <a:picLocks noChangeAspect="1"/>
          </p:cNvPicPr>
          <p:nvPr/>
        </p:nvPicPr>
        <p:blipFill rotWithShape="1">
          <a:blip r:embed="rId14"/>
          <a:srcRect t="15201" b="21428"/>
          <a:stretch/>
        </p:blipFill>
        <p:spPr>
          <a:xfrm>
            <a:off x="4800489" y="6124663"/>
            <a:ext cx="344959" cy="207692"/>
          </a:xfrm>
          <a:prstGeom prst="rect">
            <a:avLst/>
          </a:prstGeom>
        </p:spPr>
      </p:pic>
      <p:pic>
        <p:nvPicPr>
          <p:cNvPr id="29" name="Picture 28">
            <a:extLst>
              <a:ext uri="{FF2B5EF4-FFF2-40B4-BE49-F238E27FC236}">
                <a16:creationId xmlns:a16="http://schemas.microsoft.com/office/drawing/2014/main" id="{D14A10F2-325F-5789-EF57-EAEE96E56239}"/>
              </a:ext>
            </a:extLst>
          </p:cNvPr>
          <p:cNvPicPr>
            <a:picLocks noChangeAspect="1"/>
          </p:cNvPicPr>
          <p:nvPr/>
        </p:nvPicPr>
        <p:blipFill>
          <a:blip r:embed="rId15"/>
          <a:stretch>
            <a:fillRect/>
          </a:stretch>
        </p:blipFill>
        <p:spPr>
          <a:xfrm>
            <a:off x="3608928" y="5857826"/>
            <a:ext cx="339332" cy="136845"/>
          </a:xfrm>
          <a:prstGeom prst="rect">
            <a:avLst/>
          </a:prstGeom>
        </p:spPr>
      </p:pic>
      <p:pic>
        <p:nvPicPr>
          <p:cNvPr id="30" name="Picture 29">
            <a:extLst>
              <a:ext uri="{FF2B5EF4-FFF2-40B4-BE49-F238E27FC236}">
                <a16:creationId xmlns:a16="http://schemas.microsoft.com/office/drawing/2014/main" id="{A9D8F151-4A94-920B-953A-89F477731633}"/>
              </a:ext>
            </a:extLst>
          </p:cNvPr>
          <p:cNvPicPr>
            <a:picLocks noChangeAspect="1"/>
          </p:cNvPicPr>
          <p:nvPr/>
        </p:nvPicPr>
        <p:blipFill>
          <a:blip r:embed="rId16"/>
          <a:stretch>
            <a:fillRect/>
          </a:stretch>
        </p:blipFill>
        <p:spPr>
          <a:xfrm>
            <a:off x="4193085" y="6154507"/>
            <a:ext cx="374698" cy="162987"/>
          </a:xfrm>
          <a:prstGeom prst="rect">
            <a:avLst/>
          </a:prstGeom>
        </p:spPr>
      </p:pic>
      <p:pic>
        <p:nvPicPr>
          <p:cNvPr id="31" name="Picture 30">
            <a:extLst>
              <a:ext uri="{FF2B5EF4-FFF2-40B4-BE49-F238E27FC236}">
                <a16:creationId xmlns:a16="http://schemas.microsoft.com/office/drawing/2014/main" id="{A6D7E471-42DE-9CFC-4C0D-DF0D12962EA4}"/>
              </a:ext>
            </a:extLst>
          </p:cNvPr>
          <p:cNvPicPr>
            <a:picLocks noChangeAspect="1"/>
          </p:cNvPicPr>
          <p:nvPr/>
        </p:nvPicPr>
        <p:blipFill>
          <a:blip r:embed="rId17"/>
          <a:stretch>
            <a:fillRect/>
          </a:stretch>
        </p:blipFill>
        <p:spPr>
          <a:xfrm>
            <a:off x="4169675" y="5897160"/>
            <a:ext cx="402238" cy="126075"/>
          </a:xfrm>
          <a:prstGeom prst="rect">
            <a:avLst/>
          </a:prstGeom>
        </p:spPr>
      </p:pic>
      <p:pic>
        <p:nvPicPr>
          <p:cNvPr id="32" name="Picture 31">
            <a:extLst>
              <a:ext uri="{FF2B5EF4-FFF2-40B4-BE49-F238E27FC236}">
                <a16:creationId xmlns:a16="http://schemas.microsoft.com/office/drawing/2014/main" id="{B5D39E7A-9E43-7817-1D08-8AE284C76C73}"/>
              </a:ext>
            </a:extLst>
          </p:cNvPr>
          <p:cNvPicPr>
            <a:picLocks noChangeAspect="1"/>
          </p:cNvPicPr>
          <p:nvPr/>
        </p:nvPicPr>
        <p:blipFill>
          <a:blip r:embed="rId18"/>
          <a:stretch>
            <a:fillRect/>
          </a:stretch>
        </p:blipFill>
        <p:spPr>
          <a:xfrm>
            <a:off x="4237909" y="5567252"/>
            <a:ext cx="466568" cy="265969"/>
          </a:xfrm>
          <a:prstGeom prst="rect">
            <a:avLst/>
          </a:prstGeom>
        </p:spPr>
      </p:pic>
      <p:pic>
        <p:nvPicPr>
          <p:cNvPr id="33" name="Picture 32">
            <a:extLst>
              <a:ext uri="{FF2B5EF4-FFF2-40B4-BE49-F238E27FC236}">
                <a16:creationId xmlns:a16="http://schemas.microsoft.com/office/drawing/2014/main" id="{BD4A880E-7F27-7E6B-A14C-CC337DC9DDE5}"/>
              </a:ext>
            </a:extLst>
          </p:cNvPr>
          <p:cNvPicPr>
            <a:picLocks noChangeAspect="1"/>
          </p:cNvPicPr>
          <p:nvPr/>
        </p:nvPicPr>
        <p:blipFill>
          <a:blip r:embed="rId19"/>
          <a:stretch>
            <a:fillRect/>
          </a:stretch>
        </p:blipFill>
        <p:spPr>
          <a:xfrm>
            <a:off x="5226244" y="5810718"/>
            <a:ext cx="490497" cy="242329"/>
          </a:xfrm>
          <a:prstGeom prst="rect">
            <a:avLst/>
          </a:prstGeom>
        </p:spPr>
      </p:pic>
      <p:pic>
        <p:nvPicPr>
          <p:cNvPr id="34" name="Picture 33">
            <a:extLst>
              <a:ext uri="{FF2B5EF4-FFF2-40B4-BE49-F238E27FC236}">
                <a16:creationId xmlns:a16="http://schemas.microsoft.com/office/drawing/2014/main" id="{6CDCBFCB-37E0-A709-CA61-CA6C37BC4AE3}"/>
              </a:ext>
            </a:extLst>
          </p:cNvPr>
          <p:cNvPicPr>
            <a:picLocks noChangeAspect="1"/>
          </p:cNvPicPr>
          <p:nvPr/>
        </p:nvPicPr>
        <p:blipFill>
          <a:blip r:embed="rId20"/>
          <a:stretch>
            <a:fillRect/>
          </a:stretch>
        </p:blipFill>
        <p:spPr>
          <a:xfrm>
            <a:off x="5932940" y="6113946"/>
            <a:ext cx="297522" cy="212553"/>
          </a:xfrm>
          <a:prstGeom prst="rect">
            <a:avLst/>
          </a:prstGeom>
        </p:spPr>
      </p:pic>
      <p:pic>
        <p:nvPicPr>
          <p:cNvPr id="35" name="Picture 34">
            <a:extLst>
              <a:ext uri="{FF2B5EF4-FFF2-40B4-BE49-F238E27FC236}">
                <a16:creationId xmlns:a16="http://schemas.microsoft.com/office/drawing/2014/main" id="{02EE369D-ECD8-F85C-2397-E341491F7C7F}"/>
              </a:ext>
            </a:extLst>
          </p:cNvPr>
          <p:cNvPicPr>
            <a:picLocks noChangeAspect="1"/>
          </p:cNvPicPr>
          <p:nvPr/>
        </p:nvPicPr>
        <p:blipFill>
          <a:blip r:embed="rId21"/>
          <a:stretch>
            <a:fillRect/>
          </a:stretch>
        </p:blipFill>
        <p:spPr>
          <a:xfrm>
            <a:off x="5566399" y="6133254"/>
            <a:ext cx="176198" cy="207692"/>
          </a:xfrm>
          <a:prstGeom prst="rect">
            <a:avLst/>
          </a:prstGeom>
        </p:spPr>
      </p:pic>
      <p:pic>
        <p:nvPicPr>
          <p:cNvPr id="36" name="Picture 35">
            <a:extLst>
              <a:ext uri="{FF2B5EF4-FFF2-40B4-BE49-F238E27FC236}">
                <a16:creationId xmlns:a16="http://schemas.microsoft.com/office/drawing/2014/main" id="{BC86EA48-B014-EFBD-2F57-939B5A3047CF}"/>
              </a:ext>
            </a:extLst>
          </p:cNvPr>
          <p:cNvPicPr>
            <a:picLocks noChangeAspect="1"/>
          </p:cNvPicPr>
          <p:nvPr/>
        </p:nvPicPr>
        <p:blipFill>
          <a:blip r:embed="rId22"/>
          <a:stretch>
            <a:fillRect/>
          </a:stretch>
        </p:blipFill>
        <p:spPr>
          <a:xfrm>
            <a:off x="3597871" y="5570218"/>
            <a:ext cx="426671" cy="249463"/>
          </a:xfrm>
          <a:prstGeom prst="rect">
            <a:avLst/>
          </a:prstGeom>
        </p:spPr>
      </p:pic>
      <p:pic>
        <p:nvPicPr>
          <p:cNvPr id="37" name="Picture 36">
            <a:extLst>
              <a:ext uri="{FF2B5EF4-FFF2-40B4-BE49-F238E27FC236}">
                <a16:creationId xmlns:a16="http://schemas.microsoft.com/office/drawing/2014/main" id="{7117D252-05E2-23B1-C510-AA0F5C335F98}"/>
              </a:ext>
            </a:extLst>
          </p:cNvPr>
          <p:cNvPicPr>
            <a:picLocks noChangeAspect="1"/>
          </p:cNvPicPr>
          <p:nvPr/>
        </p:nvPicPr>
        <p:blipFill>
          <a:blip r:embed="rId23"/>
          <a:stretch>
            <a:fillRect/>
          </a:stretch>
        </p:blipFill>
        <p:spPr>
          <a:xfrm>
            <a:off x="3684852" y="6107828"/>
            <a:ext cx="189351" cy="189351"/>
          </a:xfrm>
          <a:prstGeom prst="rect">
            <a:avLst/>
          </a:prstGeom>
        </p:spPr>
      </p:pic>
      <p:pic>
        <p:nvPicPr>
          <p:cNvPr id="38" name="Picture 37">
            <a:extLst>
              <a:ext uri="{FF2B5EF4-FFF2-40B4-BE49-F238E27FC236}">
                <a16:creationId xmlns:a16="http://schemas.microsoft.com/office/drawing/2014/main" id="{519C6BFC-3122-C31A-FAC0-78F9B3DB1DBC}"/>
              </a:ext>
            </a:extLst>
          </p:cNvPr>
          <p:cNvPicPr>
            <a:picLocks noChangeAspect="1"/>
          </p:cNvPicPr>
          <p:nvPr/>
        </p:nvPicPr>
        <p:blipFill>
          <a:blip r:embed="rId24"/>
          <a:stretch>
            <a:fillRect/>
          </a:stretch>
        </p:blipFill>
        <p:spPr>
          <a:xfrm>
            <a:off x="5867152" y="5851736"/>
            <a:ext cx="372698" cy="164783"/>
          </a:xfrm>
          <a:prstGeom prst="rect">
            <a:avLst/>
          </a:prstGeom>
        </p:spPr>
      </p:pic>
      <p:pic>
        <p:nvPicPr>
          <p:cNvPr id="39" name="Picture 38">
            <a:extLst>
              <a:ext uri="{FF2B5EF4-FFF2-40B4-BE49-F238E27FC236}">
                <a16:creationId xmlns:a16="http://schemas.microsoft.com/office/drawing/2014/main" id="{98BA9B4C-17A7-8D56-670C-01DBBBF98781}"/>
              </a:ext>
            </a:extLst>
          </p:cNvPr>
          <p:cNvPicPr>
            <a:picLocks noChangeAspect="1"/>
          </p:cNvPicPr>
          <p:nvPr/>
        </p:nvPicPr>
        <p:blipFill>
          <a:blip r:embed="rId25"/>
          <a:stretch>
            <a:fillRect/>
          </a:stretch>
        </p:blipFill>
        <p:spPr>
          <a:xfrm>
            <a:off x="5287307" y="5613805"/>
            <a:ext cx="339332" cy="143186"/>
          </a:xfrm>
          <a:prstGeom prst="rect">
            <a:avLst/>
          </a:prstGeom>
        </p:spPr>
      </p:pic>
      <p:pic>
        <p:nvPicPr>
          <p:cNvPr id="40" name="Picture 39">
            <a:extLst>
              <a:ext uri="{FF2B5EF4-FFF2-40B4-BE49-F238E27FC236}">
                <a16:creationId xmlns:a16="http://schemas.microsoft.com/office/drawing/2014/main" id="{7BB381DA-B774-E4B6-AA9E-4CBC5884C845}"/>
              </a:ext>
            </a:extLst>
          </p:cNvPr>
          <p:cNvPicPr>
            <a:picLocks noChangeAspect="1"/>
          </p:cNvPicPr>
          <p:nvPr/>
        </p:nvPicPr>
        <p:blipFill>
          <a:blip r:embed="rId26"/>
          <a:stretch>
            <a:fillRect/>
          </a:stretch>
        </p:blipFill>
        <p:spPr>
          <a:xfrm>
            <a:off x="4782057" y="5622714"/>
            <a:ext cx="381824" cy="154299"/>
          </a:xfrm>
          <a:prstGeom prst="rect">
            <a:avLst/>
          </a:prstGeom>
        </p:spPr>
      </p:pic>
      <p:pic>
        <p:nvPicPr>
          <p:cNvPr id="41" name="Picture 2" descr="Thaioil Group">
            <a:extLst>
              <a:ext uri="{FF2B5EF4-FFF2-40B4-BE49-F238E27FC236}">
                <a16:creationId xmlns:a16="http://schemas.microsoft.com/office/drawing/2014/main" id="{84E171E9-9AF0-4869-720B-ACC2C0EE9928}"/>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C49338BB-CA53-827A-27CD-AD1053752336}"/>
              </a:ext>
            </a:extLst>
          </p:cNvPr>
          <p:cNvGrpSpPr/>
          <p:nvPr/>
        </p:nvGrpSpPr>
        <p:grpSpPr>
          <a:xfrm>
            <a:off x="6841695" y="5625417"/>
            <a:ext cx="1864766" cy="627491"/>
            <a:chOff x="6729519" y="5603973"/>
            <a:chExt cx="1864766" cy="627491"/>
          </a:xfrm>
        </p:grpSpPr>
        <p:pic>
          <p:nvPicPr>
            <p:cNvPr id="43" name="Picture 42" descr="A person standing in front of a screen&#10;&#10;Description automatically generated">
              <a:extLst>
                <a:ext uri="{FF2B5EF4-FFF2-40B4-BE49-F238E27FC236}">
                  <a16:creationId xmlns:a16="http://schemas.microsoft.com/office/drawing/2014/main" id="{E7D80525-3D19-4455-B091-93EA4EF9D8FD}"/>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4" name="Picture 43" descr="A person speaking into a microphone&#10;&#10;Description automatically generated">
              <a:extLst>
                <a:ext uri="{FF2B5EF4-FFF2-40B4-BE49-F238E27FC236}">
                  <a16:creationId xmlns:a16="http://schemas.microsoft.com/office/drawing/2014/main" id="{756C42D1-E55B-E255-DA52-ECB87AC657F4}"/>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5" name="Group 44">
            <a:extLst>
              <a:ext uri="{FF2B5EF4-FFF2-40B4-BE49-F238E27FC236}">
                <a16:creationId xmlns:a16="http://schemas.microsoft.com/office/drawing/2014/main" id="{3AB0BED8-9B12-CD86-4FAA-1C71B28F0A04}"/>
              </a:ext>
            </a:extLst>
          </p:cNvPr>
          <p:cNvGrpSpPr/>
          <p:nvPr/>
        </p:nvGrpSpPr>
        <p:grpSpPr>
          <a:xfrm>
            <a:off x="9359382" y="5562359"/>
            <a:ext cx="1891506" cy="846506"/>
            <a:chOff x="9410158" y="5559433"/>
            <a:chExt cx="1891506" cy="846506"/>
          </a:xfrm>
        </p:grpSpPr>
        <p:grpSp>
          <p:nvGrpSpPr>
            <p:cNvPr id="46" name="Group 45">
              <a:extLst>
                <a:ext uri="{FF2B5EF4-FFF2-40B4-BE49-F238E27FC236}">
                  <a16:creationId xmlns:a16="http://schemas.microsoft.com/office/drawing/2014/main" id="{1D03B66A-6847-17E7-937B-49F3C7F304ED}"/>
                </a:ext>
              </a:extLst>
            </p:cNvPr>
            <p:cNvGrpSpPr>
              <a:grpSpLocks noChangeAspect="1"/>
            </p:cNvGrpSpPr>
            <p:nvPr/>
          </p:nvGrpSpPr>
          <p:grpSpPr>
            <a:xfrm>
              <a:off x="9410158" y="5559433"/>
              <a:ext cx="441077" cy="846506"/>
              <a:chOff x="727612" y="1651716"/>
              <a:chExt cx="2197225" cy="4280712"/>
            </a:xfrm>
          </p:grpSpPr>
          <p:pic>
            <p:nvPicPr>
              <p:cNvPr id="48" name="Picture 47">
                <a:extLst>
                  <a:ext uri="{FF2B5EF4-FFF2-40B4-BE49-F238E27FC236}">
                    <a16:creationId xmlns:a16="http://schemas.microsoft.com/office/drawing/2014/main" id="{6B58FDE4-39BC-75FA-D52C-5A37FDC3117E}"/>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5" name="Picture 84" descr="A screenshot of a phone&#10;&#10;Description automatically generated">
                <a:extLst>
                  <a:ext uri="{FF2B5EF4-FFF2-40B4-BE49-F238E27FC236}">
                    <a16:creationId xmlns:a16="http://schemas.microsoft.com/office/drawing/2014/main" id="{78F7AAB7-E08E-3AD9-C67D-2258055DDB07}"/>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47" name="Picture 46">
              <a:extLst>
                <a:ext uri="{FF2B5EF4-FFF2-40B4-BE49-F238E27FC236}">
                  <a16:creationId xmlns:a16="http://schemas.microsoft.com/office/drawing/2014/main" id="{B8872373-2F70-3992-F255-4A6CBE3E2799}"/>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6" name="Picture 4" descr="Logo - KASIKORNBANK">
            <a:extLst>
              <a:ext uri="{FF2B5EF4-FFF2-40B4-BE49-F238E27FC236}">
                <a16:creationId xmlns:a16="http://schemas.microsoft.com/office/drawing/2014/main" id="{90944CB9-B859-D848-806C-12D8D5BA5082}"/>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24186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
        <p:nvSpPr>
          <p:cNvPr id="2" name="TextBox 1">
            <a:extLst>
              <a:ext uri="{FF2B5EF4-FFF2-40B4-BE49-F238E27FC236}">
                <a16:creationId xmlns:a16="http://schemas.microsoft.com/office/drawing/2014/main" id="{80978D29-4707-2057-CF10-CE699C797B23}"/>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180789206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1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a:srcRect t="7800" b="7800"/>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a:srcRect t="7800" b="7800"/>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42" name="TextBox 41">
            <a:extLst>
              <a:ext uri="{FF2B5EF4-FFF2-40B4-BE49-F238E27FC236}">
                <a16:creationId xmlns:a16="http://schemas.microsoft.com/office/drawing/2014/main" id="{4F93F3BE-B646-485C-6C16-28662B5D7B6A}"/>
              </a:ext>
            </a:extLst>
          </p:cNvPr>
          <p:cNvSpPr txBox="1"/>
          <p:nvPr/>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 Yaowapruek</a:t>
            </a: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43" name="TextBox 42">
            <a:extLst>
              <a:ext uri="{FF2B5EF4-FFF2-40B4-BE49-F238E27FC236}">
                <a16:creationId xmlns:a16="http://schemas.microsoft.com/office/drawing/2014/main" id="{3688AA95-9AF0-566A-EFC0-B61F3C2B470B}"/>
              </a:ext>
            </a:extLst>
          </p:cNvPr>
          <p:cNvSpPr txBox="1"/>
          <p:nvPr/>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a:t>
            </a:r>
            <a:r>
              <a:rPr kumimoji="0" lang="en-US" sz="1400" u="none" strike="noStrike" kern="1200" cap="none" spc="0" normalizeH="0" baseline="0" noProof="0" err="1">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Srithunyalucksana</a:t>
            </a: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
        <p:nvSpPr>
          <p:cNvPr id="2" name="TextBox 1">
            <a:extLst>
              <a:ext uri="{FF2B5EF4-FFF2-40B4-BE49-F238E27FC236}">
                <a16:creationId xmlns:a16="http://schemas.microsoft.com/office/drawing/2014/main" id="{048A814A-A732-7D5B-723F-9C1026F05472}"/>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5EB11C83-A1F9-3803-ED65-2DB4E97E4112}"/>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5" name="Picture 4" descr="A green hills with trees and blue sky&#10;&#10;Description automatically generated">
            <a:extLst>
              <a:ext uri="{FF2B5EF4-FFF2-40B4-BE49-F238E27FC236}">
                <a16:creationId xmlns:a16="http://schemas.microsoft.com/office/drawing/2014/main" id="{94425E5C-76ED-6DF0-8127-63ECB56C1689}"/>
              </a:ext>
            </a:extLst>
          </p:cNvPr>
          <p:cNvPicPr>
            <a:picLocks noChangeAspect="1"/>
          </p:cNvPicPr>
          <p:nvPr/>
        </p:nvPicPr>
        <p:blipFill rotWithShape="1">
          <a:blip r:embed="rId2"/>
          <a:srcRect t="7800" b="7800"/>
          <a:stretch/>
        </p:blipFill>
        <p:spPr>
          <a:xfrm>
            <a:off x="-8242" y="0"/>
            <a:ext cx="12200240" cy="6858000"/>
          </a:xfrm>
          <a:prstGeom prst="rect">
            <a:avLst/>
          </a:prstGeom>
        </p:spPr>
      </p:pic>
      <p:pic>
        <p:nvPicPr>
          <p:cNvPr id="6" name="Picture 5" descr="A green hills with trees and blue sky&#10;&#10;Description automatically generated">
            <a:extLst>
              <a:ext uri="{FF2B5EF4-FFF2-40B4-BE49-F238E27FC236}">
                <a16:creationId xmlns:a16="http://schemas.microsoft.com/office/drawing/2014/main" id="{D950E12E-BF79-1F38-C781-71285DDC9F7F}"/>
              </a:ext>
            </a:extLst>
          </p:cNvPr>
          <p:cNvPicPr>
            <a:picLocks noChangeAspect="1"/>
          </p:cNvPicPr>
          <p:nvPr/>
        </p:nvPicPr>
        <p:blipFill rotWithShape="1">
          <a:blip r:embed="rId2"/>
          <a:srcRect t="7800" b="7800"/>
          <a:stretch/>
        </p:blipFill>
        <p:spPr>
          <a:xfrm>
            <a:off x="-8242" y="0"/>
            <a:ext cx="12200240" cy="6858000"/>
          </a:xfrm>
          <a:prstGeom prst="rect">
            <a:avLst/>
          </a:prstGeom>
        </p:spPr>
      </p:pic>
      <p:grpSp>
        <p:nvGrpSpPr>
          <p:cNvPr id="7" name="Group 6">
            <a:extLst>
              <a:ext uri="{FF2B5EF4-FFF2-40B4-BE49-F238E27FC236}">
                <a16:creationId xmlns:a16="http://schemas.microsoft.com/office/drawing/2014/main" id="{061347F5-537C-AF5E-F445-F7D3920664F3}"/>
              </a:ext>
            </a:extLst>
          </p:cNvPr>
          <p:cNvGrpSpPr/>
          <p:nvPr/>
        </p:nvGrpSpPr>
        <p:grpSpPr>
          <a:xfrm>
            <a:off x="2" y="0"/>
            <a:ext cx="12191998" cy="6857999"/>
            <a:chOff x="2" y="1"/>
            <a:chExt cx="12191998" cy="6857999"/>
          </a:xfrm>
        </p:grpSpPr>
        <p:sp>
          <p:nvSpPr>
            <p:cNvPr id="9" name="Freeform 31">
              <a:extLst>
                <a:ext uri="{FF2B5EF4-FFF2-40B4-BE49-F238E27FC236}">
                  <a16:creationId xmlns:a16="http://schemas.microsoft.com/office/drawing/2014/main" id="{EEB2C899-5A24-F89F-E6DB-F6AB859016C1}"/>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10" name="Graphic 9" descr="Good Idea with solid fill">
              <a:extLst>
                <a:ext uri="{FF2B5EF4-FFF2-40B4-BE49-F238E27FC236}">
                  <a16:creationId xmlns:a16="http://schemas.microsoft.com/office/drawing/2014/main" id="{419EA0BB-D89D-A9DC-FBD1-1AD4327B6472}"/>
                </a:ext>
              </a:extLst>
            </p:cNvPr>
            <p:cNvPicPr>
              <a:picLocks noChangeAspect="1"/>
            </p:cNvPicPr>
            <p:nvPr/>
          </p:nvPicPr>
          <p:blipFill>
            <a:blip r:embed="rId3">
              <a:extLst>
                <a:ext uri="{96DAC541-7B7A-43D3-8B79-37D633B846F1}">
                  <asvg:svgBlip xmlns:asvg="http://schemas.microsoft.com/office/drawing/2016/SVG/main" r:embed="rId23"/>
                </a:ext>
              </a:extLst>
            </a:blip>
            <a:stretch>
              <a:fillRect/>
            </a:stretch>
          </p:blipFill>
          <p:spPr>
            <a:xfrm>
              <a:off x="5074066" y="3094167"/>
              <a:ext cx="854682" cy="854682"/>
            </a:xfrm>
            <a:prstGeom prst="rect">
              <a:avLst/>
            </a:prstGeom>
          </p:spPr>
        </p:pic>
        <p:pic>
          <p:nvPicPr>
            <p:cNvPr id="12" name="Graphic 11" descr="Teacher with solid fill">
              <a:extLst>
                <a:ext uri="{FF2B5EF4-FFF2-40B4-BE49-F238E27FC236}">
                  <a16:creationId xmlns:a16="http://schemas.microsoft.com/office/drawing/2014/main" id="{53FE2B01-BE56-0078-0A05-BD3E38DB37DA}"/>
                </a:ext>
              </a:extLst>
            </p:cNvPr>
            <p:cNvPicPr>
              <a:picLocks noChangeAspect="1"/>
            </p:cNvPicPr>
            <p:nvPr/>
          </p:nvPicPr>
          <p:blipFill>
            <a:blip r:embed="rId5">
              <a:extLst>
                <a:ext uri="{96DAC541-7B7A-43D3-8B79-37D633B846F1}">
                  <asvg:svgBlip xmlns:asvg="http://schemas.microsoft.com/office/drawing/2016/SVG/main" r:embed="rId24"/>
                </a:ext>
              </a:extLst>
            </a:blip>
            <a:stretch>
              <a:fillRect/>
            </a:stretch>
          </p:blipFill>
          <p:spPr>
            <a:xfrm>
              <a:off x="3168180" y="1505895"/>
              <a:ext cx="873956" cy="873956"/>
            </a:xfrm>
            <a:prstGeom prst="rect">
              <a:avLst/>
            </a:prstGeom>
          </p:spPr>
        </p:pic>
        <p:pic>
          <p:nvPicPr>
            <p:cNvPr id="13" name="Graphic 12" descr="User network with solid fill">
              <a:extLst>
                <a:ext uri="{FF2B5EF4-FFF2-40B4-BE49-F238E27FC236}">
                  <a16:creationId xmlns:a16="http://schemas.microsoft.com/office/drawing/2014/main" id="{EB2D0A76-55B1-95DE-A408-98554BD5477A}"/>
                </a:ext>
              </a:extLst>
            </p:cNvPr>
            <p:cNvPicPr>
              <a:picLocks noChangeAspect="1"/>
            </p:cNvPicPr>
            <p:nvPr/>
          </p:nvPicPr>
          <p:blipFill>
            <a:blip r:embed="rId7">
              <a:extLst>
                <a:ext uri="{96DAC541-7B7A-43D3-8B79-37D633B846F1}">
                  <asvg:svgBlip xmlns:asvg="http://schemas.microsoft.com/office/drawing/2016/SVG/main" r:embed="rId25"/>
                </a:ext>
              </a:extLst>
            </a:blip>
            <a:stretch>
              <a:fillRect/>
            </a:stretch>
          </p:blipFill>
          <p:spPr>
            <a:xfrm>
              <a:off x="5054792" y="1503784"/>
              <a:ext cx="873956" cy="873956"/>
            </a:xfrm>
            <a:prstGeom prst="rect">
              <a:avLst/>
            </a:prstGeom>
          </p:spPr>
        </p:pic>
        <p:pic>
          <p:nvPicPr>
            <p:cNvPr id="16" name="Graphic 15" descr="Magnifying glass with solid fill">
              <a:extLst>
                <a:ext uri="{FF2B5EF4-FFF2-40B4-BE49-F238E27FC236}">
                  <a16:creationId xmlns:a16="http://schemas.microsoft.com/office/drawing/2014/main" id="{61F1561C-DE01-9186-F10D-A1CC38581B5A}"/>
                </a:ext>
              </a:extLst>
            </p:cNvPr>
            <p:cNvPicPr>
              <a:picLocks noChangeAspect="1"/>
            </p:cNvPicPr>
            <p:nvPr/>
          </p:nvPicPr>
          <p:blipFill>
            <a:blip r:embed="rId9">
              <a:extLst>
                <a:ext uri="{96DAC541-7B7A-43D3-8B79-37D633B846F1}">
                  <asvg:svgBlip xmlns:asvg="http://schemas.microsoft.com/office/drawing/2016/SVG/main" r:embed="rId26"/>
                </a:ext>
              </a:extLst>
            </a:blip>
            <a:stretch>
              <a:fillRect/>
            </a:stretch>
          </p:blipFill>
          <p:spPr>
            <a:xfrm>
              <a:off x="1147969" y="4655279"/>
              <a:ext cx="778157" cy="778157"/>
            </a:xfrm>
            <a:prstGeom prst="rect">
              <a:avLst/>
            </a:prstGeom>
          </p:spPr>
        </p:pic>
        <p:pic>
          <p:nvPicPr>
            <p:cNvPr id="17" name="Graphic 16" descr="Latte Cup with solid fill">
              <a:extLst>
                <a:ext uri="{FF2B5EF4-FFF2-40B4-BE49-F238E27FC236}">
                  <a16:creationId xmlns:a16="http://schemas.microsoft.com/office/drawing/2014/main" id="{EB7E5F7A-370F-DBF2-A322-3378E1759BBD}"/>
                </a:ext>
              </a:extLst>
            </p:cNvPr>
            <p:cNvPicPr>
              <a:picLocks noChangeAspect="1"/>
            </p:cNvPicPr>
            <p:nvPr/>
          </p:nvPicPr>
          <p:blipFill>
            <a:blip r:embed="rId11">
              <a:extLst>
                <a:ext uri="{96DAC541-7B7A-43D3-8B79-37D633B846F1}">
                  <asvg:svgBlip xmlns:asvg="http://schemas.microsoft.com/office/drawing/2016/SVG/main" r:embed="rId27"/>
                </a:ext>
              </a:extLst>
            </a:blip>
            <a:stretch>
              <a:fillRect/>
            </a:stretch>
          </p:blipFill>
          <p:spPr>
            <a:xfrm>
              <a:off x="5045265" y="4563140"/>
              <a:ext cx="873956" cy="873956"/>
            </a:xfrm>
            <a:prstGeom prst="rect">
              <a:avLst/>
            </a:prstGeom>
          </p:spPr>
        </p:pic>
        <p:pic>
          <p:nvPicPr>
            <p:cNvPr id="18" name="Graphic 17" descr="Chat with solid fill">
              <a:extLst>
                <a:ext uri="{FF2B5EF4-FFF2-40B4-BE49-F238E27FC236}">
                  <a16:creationId xmlns:a16="http://schemas.microsoft.com/office/drawing/2014/main" id="{FD99ED29-572F-E6AA-30FA-85AA68B1C028}"/>
                </a:ext>
              </a:extLst>
            </p:cNvPr>
            <p:cNvPicPr>
              <a:picLocks noChangeAspect="1"/>
            </p:cNvPicPr>
            <p:nvPr/>
          </p:nvPicPr>
          <p:blipFill>
            <a:blip r:embed="rId13">
              <a:extLst>
                <a:ext uri="{96DAC541-7B7A-43D3-8B79-37D633B846F1}">
                  <asvg:svgBlip xmlns:asvg="http://schemas.microsoft.com/office/drawing/2016/SVG/main" r:embed="rId28"/>
                </a:ext>
              </a:extLst>
            </a:blip>
            <a:stretch>
              <a:fillRect/>
            </a:stretch>
          </p:blipFill>
          <p:spPr>
            <a:xfrm>
              <a:off x="1100070" y="3093219"/>
              <a:ext cx="873956" cy="873956"/>
            </a:xfrm>
            <a:prstGeom prst="rect">
              <a:avLst/>
            </a:prstGeom>
          </p:spPr>
        </p:pic>
        <p:pic>
          <p:nvPicPr>
            <p:cNvPr id="19" name="Graphic 18" descr="Badge Tick1 with solid fill">
              <a:extLst>
                <a:ext uri="{FF2B5EF4-FFF2-40B4-BE49-F238E27FC236}">
                  <a16:creationId xmlns:a16="http://schemas.microsoft.com/office/drawing/2014/main" id="{A14234F6-DB62-F690-C97F-D28CC9E75ADD}"/>
                </a:ext>
              </a:extLst>
            </p:cNvPr>
            <p:cNvPicPr>
              <a:picLocks noChangeAspect="1"/>
            </p:cNvPicPr>
            <p:nvPr/>
          </p:nvPicPr>
          <p:blipFill>
            <a:blip r:embed="rId15">
              <a:extLst>
                <a:ext uri="{96DAC541-7B7A-43D3-8B79-37D633B846F1}">
                  <asvg:svgBlip xmlns:asvg="http://schemas.microsoft.com/office/drawing/2016/SVG/main" r:embed="rId29"/>
                </a:ext>
              </a:extLst>
            </a:blip>
            <a:stretch>
              <a:fillRect/>
            </a:stretch>
          </p:blipFill>
          <p:spPr>
            <a:xfrm>
              <a:off x="3168180" y="4596069"/>
              <a:ext cx="863387" cy="863387"/>
            </a:xfrm>
            <a:prstGeom prst="rect">
              <a:avLst/>
            </a:prstGeom>
          </p:spPr>
        </p:pic>
      </p:grpSp>
      <p:pic>
        <p:nvPicPr>
          <p:cNvPr id="20" name="Content Placeholder 14" descr="Handshake with solid fill">
            <a:extLst>
              <a:ext uri="{FF2B5EF4-FFF2-40B4-BE49-F238E27FC236}">
                <a16:creationId xmlns:a16="http://schemas.microsoft.com/office/drawing/2014/main" id="{0FE8C02E-0EF3-801A-6D2E-F4EDD74CA682}"/>
              </a:ext>
            </a:extLst>
          </p:cNvPr>
          <p:cNvPicPr>
            <a:picLocks noChangeAspect="1"/>
          </p:cNvPicPr>
          <p:nvPr/>
        </p:nvPicPr>
        <p:blipFill>
          <a:blip r:embed="rId17">
            <a:extLst>
              <a:ext uri="{96DAC541-7B7A-43D3-8B79-37D633B846F1}">
                <asvg:svgBlip xmlns:asvg="http://schemas.microsoft.com/office/drawing/2016/SVG/main" r:embed="rId30"/>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86D6DEDE-0567-1784-F3CA-94C364E66FAC}"/>
              </a:ext>
            </a:extLst>
          </p:cNvPr>
          <p:cNvPicPr>
            <a:picLocks noChangeAspect="1"/>
          </p:cNvPicPr>
          <p:nvPr/>
        </p:nvPicPr>
        <p:blipFill>
          <a:blip r:embed="rId19">
            <a:extLst>
              <a:ext uri="{96DAC541-7B7A-43D3-8B79-37D633B846F1}">
                <asvg:svgBlip xmlns:asvg="http://schemas.microsoft.com/office/drawing/2016/SVG/main" r:embed="rId31"/>
              </a:ext>
            </a:extLst>
          </a:blip>
          <a:stretch>
            <a:fillRect/>
          </a:stretch>
        </p:blipFill>
        <p:spPr>
          <a:xfrm>
            <a:off x="3168180" y="3099237"/>
            <a:ext cx="873956" cy="873956"/>
          </a:xfrm>
          <a:prstGeom prst="rect">
            <a:avLst/>
          </a:prstGeom>
        </p:spPr>
      </p:pic>
      <p:sp>
        <p:nvSpPr>
          <p:cNvPr id="22" name="TextBox 21">
            <a:extLst>
              <a:ext uri="{FF2B5EF4-FFF2-40B4-BE49-F238E27FC236}">
                <a16:creationId xmlns:a16="http://schemas.microsoft.com/office/drawing/2014/main" id="{945FB45D-9DEB-90D0-9C80-413AFABA1F59}"/>
              </a:ext>
            </a:extLst>
          </p:cNvPr>
          <p:cNvSpPr txBox="1"/>
          <p:nvPr/>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 Yaowapruek</a:t>
            </a: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23" name="TextBox 22">
            <a:extLst>
              <a:ext uri="{FF2B5EF4-FFF2-40B4-BE49-F238E27FC236}">
                <a16:creationId xmlns:a16="http://schemas.microsoft.com/office/drawing/2014/main" id="{DBB0B21A-FB1A-54A5-F8F3-F38D992A59C9}"/>
              </a:ext>
            </a:extLst>
          </p:cNvPr>
          <p:cNvSpPr txBox="1"/>
          <p:nvPr/>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a:t>
            </a:r>
            <a:r>
              <a:rPr kumimoji="0" lang="en-US" sz="1400" u="none" strike="noStrike" kern="1200" cap="none" spc="0" normalizeH="0" baseline="0" noProof="0" err="1">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Srithunyalucksana</a:t>
            </a: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63365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5"/>
                                        </p:tgtEl>
                                      </p:cBhvr>
                                    </p:animEffect>
                                    <p:set>
                                      <p:cBhvr>
                                        <p:cTn id="7" dur="1" fill="hold">
                                          <p:stCondLst>
                                            <p:cond delay="49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0"/>
                                        <p:tgtEl>
                                          <p:spTgt spid="7"/>
                                        </p:tgtEl>
                                      </p:cBhvr>
                                    </p:animEffect>
                                    <p:set>
                                      <p:cBhvr>
                                        <p:cTn id="12" dur="1" fill="hold">
                                          <p:stCondLst>
                                            <p:cond delay="4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C3ADC711-D1E7-A3D3-CA41-3BE139CBE07C}"/>
              </a:ext>
            </a:extLst>
          </p:cNvPr>
          <p:cNvPicPr>
            <a:picLocks noChangeAspect="1"/>
          </p:cNvPicPr>
          <p:nvPr/>
        </p:nvPicPr>
        <p:blipFill rotWithShape="1">
          <a:blip r:embed="rId2"/>
          <a:srcRect b="20415"/>
          <a:stretch/>
        </p:blipFill>
        <p:spPr>
          <a:xfrm>
            <a:off x="0" y="8201"/>
            <a:ext cx="12192000" cy="6858000"/>
          </a:xfrm>
          <a:prstGeom prst="rect">
            <a:avLst/>
          </a:prstGeom>
        </p:spPr>
      </p:pic>
      <p:pic>
        <p:nvPicPr>
          <p:cNvPr id="4" name="Picture 3" descr="A white circle with a letter in it&#10;&#10;Description automatically generated">
            <a:extLst>
              <a:ext uri="{FF2B5EF4-FFF2-40B4-BE49-F238E27FC236}">
                <a16:creationId xmlns:a16="http://schemas.microsoft.com/office/drawing/2014/main" id="{CD7090E2-BC1E-2395-3DB3-D81FF618813B}"/>
              </a:ext>
            </a:extLst>
          </p:cNvPr>
          <p:cNvPicPr>
            <a:picLocks noChangeAspect="1"/>
          </p:cNvPicPr>
          <p:nvPr/>
        </p:nvPicPr>
        <p:blipFill>
          <a:blip r:embed="rId3"/>
          <a:stretch>
            <a:fillRect/>
          </a:stretch>
        </p:blipFill>
        <p:spPr>
          <a:xfrm>
            <a:off x="1" y="6090744"/>
            <a:ext cx="987972" cy="987972"/>
          </a:xfrm>
          <a:prstGeom prst="rect">
            <a:avLst/>
          </a:prstGeom>
        </p:spPr>
      </p:pic>
      <p:sp>
        <p:nvSpPr>
          <p:cNvPr id="6" name="TextBox 5">
            <a:extLst>
              <a:ext uri="{FF2B5EF4-FFF2-40B4-BE49-F238E27FC236}">
                <a16:creationId xmlns:a16="http://schemas.microsoft.com/office/drawing/2014/main" id="{FBF1AB7D-57EE-7D90-7A94-EDD8129B7637}"/>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37642140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4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5" name="TextBox 4">
            <a:extLst>
              <a:ext uri="{FF2B5EF4-FFF2-40B4-BE49-F238E27FC236}">
                <a16:creationId xmlns:a16="http://schemas.microsoft.com/office/drawing/2014/main" id="{B1961A3B-9113-0DC6-E7C5-B6CA10F7F878}"/>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6" name="Table 5">
            <a:extLst>
              <a:ext uri="{FF2B5EF4-FFF2-40B4-BE49-F238E27FC236}">
                <a16:creationId xmlns:a16="http://schemas.microsoft.com/office/drawing/2014/main" id="{81A6DFD6-92E1-FC8C-C685-D503DF2C3C9E}"/>
              </a:ext>
            </a:extLst>
          </p:cNvPr>
          <p:cNvGraphicFramePr>
            <a:graphicFrameLocks noGrp="1"/>
          </p:cNvGraphicFramePr>
          <p:nvPr>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7" name="Rectangle 6">
            <a:extLst>
              <a:ext uri="{FF2B5EF4-FFF2-40B4-BE49-F238E27FC236}">
                <a16:creationId xmlns:a16="http://schemas.microsoft.com/office/drawing/2014/main" id="{833A9BA9-3630-91FE-8840-51083F34E766}"/>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B2778F43-519B-3B19-F08D-4DA1D59B14B3}"/>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2" name="Rectangle 11">
            <a:extLst>
              <a:ext uri="{FF2B5EF4-FFF2-40B4-BE49-F238E27FC236}">
                <a16:creationId xmlns:a16="http://schemas.microsoft.com/office/drawing/2014/main" id="{D31CFF1E-CAFC-94D5-2AAB-54AD9A446EE6}"/>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3" name="TextBox 12">
            <a:extLst>
              <a:ext uri="{FF2B5EF4-FFF2-40B4-BE49-F238E27FC236}">
                <a16:creationId xmlns:a16="http://schemas.microsoft.com/office/drawing/2014/main" id="{CF9B8D8F-920C-2365-AF07-EBA66CBADE2A}"/>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7" name="Rectangle 16">
            <a:extLst>
              <a:ext uri="{FF2B5EF4-FFF2-40B4-BE49-F238E27FC236}">
                <a16:creationId xmlns:a16="http://schemas.microsoft.com/office/drawing/2014/main" id="{8A1FB882-81A8-4512-5967-A7E10649BBD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1" name="Pentagon 17">
            <a:extLst>
              <a:ext uri="{FF2B5EF4-FFF2-40B4-BE49-F238E27FC236}">
                <a16:creationId xmlns:a16="http://schemas.microsoft.com/office/drawing/2014/main" id="{7B261247-D2D2-BBA5-0EFF-5D4A2D6257E6}"/>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3" name="TextBox 22">
            <a:extLst>
              <a:ext uri="{FF2B5EF4-FFF2-40B4-BE49-F238E27FC236}">
                <a16:creationId xmlns:a16="http://schemas.microsoft.com/office/drawing/2014/main" id="{9DA79A01-4975-999F-093E-D23A670BF9DE}"/>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7" name="Rectangle 26">
            <a:extLst>
              <a:ext uri="{FF2B5EF4-FFF2-40B4-BE49-F238E27FC236}">
                <a16:creationId xmlns:a16="http://schemas.microsoft.com/office/drawing/2014/main" id="{8D16CA3E-E4AD-4FF7-DC44-3DF9E11A0E39}"/>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1" name="Pentagon 21">
            <a:extLst>
              <a:ext uri="{FF2B5EF4-FFF2-40B4-BE49-F238E27FC236}">
                <a16:creationId xmlns:a16="http://schemas.microsoft.com/office/drawing/2014/main" id="{628F6593-01F4-CD0B-1B48-E1E31CA9CD60}"/>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7" name="Rectangle 36">
            <a:extLst>
              <a:ext uri="{FF2B5EF4-FFF2-40B4-BE49-F238E27FC236}">
                <a16:creationId xmlns:a16="http://schemas.microsoft.com/office/drawing/2014/main" id="{95F6C449-6763-0DC2-6981-548FD0CDC041}"/>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9" name="Rectangle 38">
            <a:extLst>
              <a:ext uri="{FF2B5EF4-FFF2-40B4-BE49-F238E27FC236}">
                <a16:creationId xmlns:a16="http://schemas.microsoft.com/office/drawing/2014/main" id="{C1D3E6B1-778E-8ECF-755D-4E4314A6521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1" name="TextBox 40">
            <a:extLst>
              <a:ext uri="{FF2B5EF4-FFF2-40B4-BE49-F238E27FC236}">
                <a16:creationId xmlns:a16="http://schemas.microsoft.com/office/drawing/2014/main" id="{0BA60DCE-DD70-D5A8-1894-C4311D503ADE}"/>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43" name="Rectangle 42">
            <a:extLst>
              <a:ext uri="{FF2B5EF4-FFF2-40B4-BE49-F238E27FC236}">
                <a16:creationId xmlns:a16="http://schemas.microsoft.com/office/drawing/2014/main" id="{D4DB3E8F-D657-3D5B-113D-76DD3684FBBB}"/>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45" name="Rectangle 44">
            <a:extLst>
              <a:ext uri="{FF2B5EF4-FFF2-40B4-BE49-F238E27FC236}">
                <a16:creationId xmlns:a16="http://schemas.microsoft.com/office/drawing/2014/main" id="{E0AF3C8B-D882-E762-5135-9AD487B296CA}"/>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47" name="Rectangle 46">
            <a:extLst>
              <a:ext uri="{FF2B5EF4-FFF2-40B4-BE49-F238E27FC236}">
                <a16:creationId xmlns:a16="http://schemas.microsoft.com/office/drawing/2014/main" id="{9465CCD2-101B-CA7A-8BA2-57914C8DBD54}"/>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50" name="Rectangle 49">
            <a:extLst>
              <a:ext uri="{FF2B5EF4-FFF2-40B4-BE49-F238E27FC236}">
                <a16:creationId xmlns:a16="http://schemas.microsoft.com/office/drawing/2014/main" id="{D04FFA36-55C1-F3A0-65B8-99BD9AF0DF68}"/>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51" name="Rectangle 50">
            <a:extLst>
              <a:ext uri="{FF2B5EF4-FFF2-40B4-BE49-F238E27FC236}">
                <a16:creationId xmlns:a16="http://schemas.microsoft.com/office/drawing/2014/main" id="{E6E5BEA1-4F98-F404-C786-E5D8C9FA0098}"/>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52" name="Rectangle 51">
            <a:extLst>
              <a:ext uri="{FF2B5EF4-FFF2-40B4-BE49-F238E27FC236}">
                <a16:creationId xmlns:a16="http://schemas.microsoft.com/office/drawing/2014/main" id="{614DC3FC-8A1B-15F7-FC64-2E86F9D2DA0E}"/>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56" name="Rectangle 55">
            <a:extLst>
              <a:ext uri="{FF2B5EF4-FFF2-40B4-BE49-F238E27FC236}">
                <a16:creationId xmlns:a16="http://schemas.microsoft.com/office/drawing/2014/main" id="{18683D5D-4B69-278D-4CAA-074EC4620DE5}"/>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57" name="Oval 56">
            <a:extLst>
              <a:ext uri="{FF2B5EF4-FFF2-40B4-BE49-F238E27FC236}">
                <a16:creationId xmlns:a16="http://schemas.microsoft.com/office/drawing/2014/main" id="{753B7CA7-2970-3BE6-76A6-29C87020837C}"/>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58" name="Oval 57">
            <a:extLst>
              <a:ext uri="{FF2B5EF4-FFF2-40B4-BE49-F238E27FC236}">
                <a16:creationId xmlns:a16="http://schemas.microsoft.com/office/drawing/2014/main" id="{76A8C055-3D98-E962-574F-4572C6DFDA75}"/>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59" name="Oval 58">
            <a:extLst>
              <a:ext uri="{FF2B5EF4-FFF2-40B4-BE49-F238E27FC236}">
                <a16:creationId xmlns:a16="http://schemas.microsoft.com/office/drawing/2014/main" id="{4F33FBE0-B95D-6FDE-5DBA-08FFB1AC6022}"/>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61" name="Rectangle 60">
            <a:extLst>
              <a:ext uri="{FF2B5EF4-FFF2-40B4-BE49-F238E27FC236}">
                <a16:creationId xmlns:a16="http://schemas.microsoft.com/office/drawing/2014/main" id="{CEEAF775-CA2C-0F7C-A1A4-105BFCC6CD22}"/>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2" name="Pentagon 43">
            <a:extLst>
              <a:ext uri="{FF2B5EF4-FFF2-40B4-BE49-F238E27FC236}">
                <a16:creationId xmlns:a16="http://schemas.microsoft.com/office/drawing/2014/main" id="{031D371E-FF86-BABA-40A6-F42D3342F08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3" name="Rectangle 62">
            <a:extLst>
              <a:ext uri="{FF2B5EF4-FFF2-40B4-BE49-F238E27FC236}">
                <a16:creationId xmlns:a16="http://schemas.microsoft.com/office/drawing/2014/main" id="{BD30CC47-9980-B2CE-330E-EECDFCB32399}"/>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4" name="TextBox 63">
            <a:extLst>
              <a:ext uri="{FF2B5EF4-FFF2-40B4-BE49-F238E27FC236}">
                <a16:creationId xmlns:a16="http://schemas.microsoft.com/office/drawing/2014/main" id="{9D0D676C-681F-ACD8-0564-C4A1C58DCE3B}"/>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65" name="Rectangle 64">
            <a:extLst>
              <a:ext uri="{FF2B5EF4-FFF2-40B4-BE49-F238E27FC236}">
                <a16:creationId xmlns:a16="http://schemas.microsoft.com/office/drawing/2014/main" id="{77705D77-9D96-4F40-374B-2B650589D40A}"/>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6" name="Pentagon 52">
            <a:extLst>
              <a:ext uri="{FF2B5EF4-FFF2-40B4-BE49-F238E27FC236}">
                <a16:creationId xmlns:a16="http://schemas.microsoft.com/office/drawing/2014/main" id="{65C0B3FC-39BF-6D6F-46E6-E702FBA450BB}"/>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7" name="Rectangle 66">
            <a:extLst>
              <a:ext uri="{FF2B5EF4-FFF2-40B4-BE49-F238E27FC236}">
                <a16:creationId xmlns:a16="http://schemas.microsoft.com/office/drawing/2014/main" id="{4B39FBA0-5563-A1D6-64B3-DD511AC3A546}"/>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AED26A4E-463B-3184-B3F1-B54112011CA0}"/>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9" name="Oval 68">
            <a:extLst>
              <a:ext uri="{FF2B5EF4-FFF2-40B4-BE49-F238E27FC236}">
                <a16:creationId xmlns:a16="http://schemas.microsoft.com/office/drawing/2014/main" id="{03123E5F-DE8F-1F00-EA2E-98D0E6B065C0}"/>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70" name="Rectangle 69">
            <a:extLst>
              <a:ext uri="{FF2B5EF4-FFF2-40B4-BE49-F238E27FC236}">
                <a16:creationId xmlns:a16="http://schemas.microsoft.com/office/drawing/2014/main" id="{41F7B960-3CBB-2915-6461-66E482226C7A}"/>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71" name="Rectangle 70">
            <a:extLst>
              <a:ext uri="{FF2B5EF4-FFF2-40B4-BE49-F238E27FC236}">
                <a16:creationId xmlns:a16="http://schemas.microsoft.com/office/drawing/2014/main" id="{BAF728BF-5B18-B381-8A2D-11F0F8DC27CC}"/>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72" name="Rectangle 71">
            <a:extLst>
              <a:ext uri="{FF2B5EF4-FFF2-40B4-BE49-F238E27FC236}">
                <a16:creationId xmlns:a16="http://schemas.microsoft.com/office/drawing/2014/main" id="{8E269C12-BD80-4840-6B3C-17D0785BBBF7}"/>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73" name="Rectangle 72">
            <a:extLst>
              <a:ext uri="{FF2B5EF4-FFF2-40B4-BE49-F238E27FC236}">
                <a16:creationId xmlns:a16="http://schemas.microsoft.com/office/drawing/2014/main" id="{E97C3301-C4DB-88DF-D640-6FE5E5BD1729}"/>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4" name="Rectangle 73">
            <a:extLst>
              <a:ext uri="{FF2B5EF4-FFF2-40B4-BE49-F238E27FC236}">
                <a16:creationId xmlns:a16="http://schemas.microsoft.com/office/drawing/2014/main" id="{2BA49EE1-3EA0-905E-1A7C-3C55EA44C240}"/>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5" name="Rectangle 74">
            <a:extLst>
              <a:ext uri="{FF2B5EF4-FFF2-40B4-BE49-F238E27FC236}">
                <a16:creationId xmlns:a16="http://schemas.microsoft.com/office/drawing/2014/main" id="{784788AD-2F14-055D-B796-0B65F2382FA9}"/>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67665399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1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3626022233"/>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p:nvPicPr>
        <p:blipFill>
          <a:blip r:embed="rId4"/>
          <a:stretch>
            <a:fillRect/>
          </a:stretch>
        </p:blipFill>
        <p:spPr>
          <a:xfrm>
            <a:off x="2850337" y="4282129"/>
            <a:ext cx="2557439" cy="1497038"/>
          </a:xfrm>
          <a:prstGeom prst="rect">
            <a:avLst/>
          </a:prstGeom>
        </p:spPr>
      </p:pic>
      <p:sp>
        <p:nvSpPr>
          <p:cNvPr id="13" name="TextBox 12">
            <a:extLst>
              <a:ext uri="{FF2B5EF4-FFF2-40B4-BE49-F238E27FC236}">
                <a16:creationId xmlns:a16="http://schemas.microsoft.com/office/drawing/2014/main" id="{AB86514F-78C6-DDC0-A3D7-A3819D242E94}"/>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14" name="Straight Arrow Connector 13">
            <a:extLst>
              <a:ext uri="{FF2B5EF4-FFF2-40B4-BE49-F238E27FC236}">
                <a16:creationId xmlns:a16="http://schemas.microsoft.com/office/drawing/2014/main" id="{2B2D72A1-FF02-E786-EA1A-9DA149662C6B}"/>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4DFB5A-AD5C-B9E5-C2F0-109D74A304B4}"/>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F41EDC-F6DE-B6BD-AA83-6C589269149B}"/>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8DC90-3540-DB2F-801E-46C563041A8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BD568F2-CE14-9DFE-48F6-6CC6AB545A0C}"/>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2" name="Oval 21">
            <a:extLst>
              <a:ext uri="{FF2B5EF4-FFF2-40B4-BE49-F238E27FC236}">
                <a16:creationId xmlns:a16="http://schemas.microsoft.com/office/drawing/2014/main" id="{29493F47-1D16-0A2B-6809-FFDEA5378220}"/>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3" name="Group 22">
            <a:extLst>
              <a:ext uri="{FF2B5EF4-FFF2-40B4-BE49-F238E27FC236}">
                <a16:creationId xmlns:a16="http://schemas.microsoft.com/office/drawing/2014/main" id="{48777FF4-D6D0-20BB-5BBB-7998BA3CAEA8}"/>
              </a:ext>
            </a:extLst>
          </p:cNvPr>
          <p:cNvGrpSpPr>
            <a:grpSpLocks noChangeAspect="1"/>
          </p:cNvGrpSpPr>
          <p:nvPr/>
        </p:nvGrpSpPr>
        <p:grpSpPr>
          <a:xfrm>
            <a:off x="907935" y="2887004"/>
            <a:ext cx="360000" cy="360000"/>
            <a:chOff x="7276370" y="38057"/>
            <a:chExt cx="270000" cy="270871"/>
          </a:xfrm>
        </p:grpSpPr>
        <p:sp>
          <p:nvSpPr>
            <p:cNvPr id="24" name="Pie 116">
              <a:extLst>
                <a:ext uri="{FF2B5EF4-FFF2-40B4-BE49-F238E27FC236}">
                  <a16:creationId xmlns:a16="http://schemas.microsoft.com/office/drawing/2014/main" id="{7787001F-54E1-FC84-1422-502F433B917B}"/>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5" name="Oval 24">
              <a:extLst>
                <a:ext uri="{FF2B5EF4-FFF2-40B4-BE49-F238E27FC236}">
                  <a16:creationId xmlns:a16="http://schemas.microsoft.com/office/drawing/2014/main" id="{1B4A54F5-A1F8-B23D-D431-A665A000C174}"/>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26" name="Oval 25">
            <a:extLst>
              <a:ext uri="{FF2B5EF4-FFF2-40B4-BE49-F238E27FC236}">
                <a16:creationId xmlns:a16="http://schemas.microsoft.com/office/drawing/2014/main" id="{6C0640AD-874A-846B-EB47-730810865EFF}"/>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7" name="Group 26">
            <a:extLst>
              <a:ext uri="{FF2B5EF4-FFF2-40B4-BE49-F238E27FC236}">
                <a16:creationId xmlns:a16="http://schemas.microsoft.com/office/drawing/2014/main" id="{5E7E3A1A-18C7-BA91-46EB-01F8AD1E3319}"/>
              </a:ext>
            </a:extLst>
          </p:cNvPr>
          <p:cNvGrpSpPr>
            <a:grpSpLocks noChangeAspect="1"/>
          </p:cNvGrpSpPr>
          <p:nvPr/>
        </p:nvGrpSpPr>
        <p:grpSpPr>
          <a:xfrm>
            <a:off x="1444227" y="2899215"/>
            <a:ext cx="360000" cy="360000"/>
            <a:chOff x="8108039" y="-5487"/>
            <a:chExt cx="270000" cy="270871"/>
          </a:xfrm>
        </p:grpSpPr>
        <p:sp>
          <p:nvSpPr>
            <p:cNvPr id="28" name="Pie 11">
              <a:extLst>
                <a:ext uri="{FF2B5EF4-FFF2-40B4-BE49-F238E27FC236}">
                  <a16:creationId xmlns:a16="http://schemas.microsoft.com/office/drawing/2014/main" id="{DE431FD5-2436-BD1F-35EC-7155CC394E75}"/>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9" name="Oval 28">
              <a:extLst>
                <a:ext uri="{FF2B5EF4-FFF2-40B4-BE49-F238E27FC236}">
                  <a16:creationId xmlns:a16="http://schemas.microsoft.com/office/drawing/2014/main" id="{8EEC64F9-6B09-5AA0-F7AE-6D02182345E9}"/>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25177F89-6791-C73E-51B4-AE99AC4D1910}"/>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1" name="TextBox 30">
            <a:extLst>
              <a:ext uri="{FF2B5EF4-FFF2-40B4-BE49-F238E27FC236}">
                <a16:creationId xmlns:a16="http://schemas.microsoft.com/office/drawing/2014/main" id="{7BF06B2C-DB7D-12CA-F7E8-8E193DD83A72}"/>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32" name="TextBox 31">
            <a:extLst>
              <a:ext uri="{FF2B5EF4-FFF2-40B4-BE49-F238E27FC236}">
                <a16:creationId xmlns:a16="http://schemas.microsoft.com/office/drawing/2014/main" id="{DC5751D3-7B01-98E0-DB7E-2C28B96BFC58}"/>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33" name="TextBox 32">
            <a:extLst>
              <a:ext uri="{FF2B5EF4-FFF2-40B4-BE49-F238E27FC236}">
                <a16:creationId xmlns:a16="http://schemas.microsoft.com/office/drawing/2014/main" id="{3929D325-DA17-EDE1-5FC6-B9A98A4ECE96}"/>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34" name="Group 33">
            <a:extLst>
              <a:ext uri="{FF2B5EF4-FFF2-40B4-BE49-F238E27FC236}">
                <a16:creationId xmlns:a16="http://schemas.microsoft.com/office/drawing/2014/main" id="{0E91E284-7E7A-A794-4B95-E69417D95599}"/>
              </a:ext>
            </a:extLst>
          </p:cNvPr>
          <p:cNvGrpSpPr>
            <a:grpSpLocks noChangeAspect="1"/>
          </p:cNvGrpSpPr>
          <p:nvPr/>
        </p:nvGrpSpPr>
        <p:grpSpPr>
          <a:xfrm>
            <a:off x="1972578" y="2882912"/>
            <a:ext cx="360000" cy="360000"/>
            <a:chOff x="8108039" y="-5487"/>
            <a:chExt cx="270000" cy="270871"/>
          </a:xfrm>
        </p:grpSpPr>
        <p:sp>
          <p:nvSpPr>
            <p:cNvPr id="35" name="Pie 11">
              <a:extLst>
                <a:ext uri="{FF2B5EF4-FFF2-40B4-BE49-F238E27FC236}">
                  <a16:creationId xmlns:a16="http://schemas.microsoft.com/office/drawing/2014/main" id="{F932B989-717B-1C9F-B41C-0491053A39A3}"/>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36" name="Oval 35">
              <a:extLst>
                <a:ext uri="{FF2B5EF4-FFF2-40B4-BE49-F238E27FC236}">
                  <a16:creationId xmlns:a16="http://schemas.microsoft.com/office/drawing/2014/main" id="{996CD33A-1D91-CF8D-6D0D-2FBCB75143CE}"/>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7" name="Donut 6">
            <a:extLst>
              <a:ext uri="{FF2B5EF4-FFF2-40B4-BE49-F238E27FC236}">
                <a16:creationId xmlns:a16="http://schemas.microsoft.com/office/drawing/2014/main" id="{27A790DE-ECE4-3E21-DAF0-8A276DDB45BB}"/>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8" name="Block Arc 37">
            <a:extLst>
              <a:ext uri="{FF2B5EF4-FFF2-40B4-BE49-F238E27FC236}">
                <a16:creationId xmlns:a16="http://schemas.microsoft.com/office/drawing/2014/main" id="{402824F7-ABC4-C530-34A3-16A2DE0C2245}"/>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9" name="TextBox 38">
            <a:extLst>
              <a:ext uri="{FF2B5EF4-FFF2-40B4-BE49-F238E27FC236}">
                <a16:creationId xmlns:a16="http://schemas.microsoft.com/office/drawing/2014/main" id="{1DD8BB96-186E-5CDF-C43E-CA0B3F843476}"/>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40" name="Group 39">
            <a:extLst>
              <a:ext uri="{FF2B5EF4-FFF2-40B4-BE49-F238E27FC236}">
                <a16:creationId xmlns:a16="http://schemas.microsoft.com/office/drawing/2014/main" id="{74EB0F5B-E649-5FA6-8344-DCB62B6BFBE9}"/>
              </a:ext>
            </a:extLst>
          </p:cNvPr>
          <p:cNvGrpSpPr/>
          <p:nvPr/>
        </p:nvGrpSpPr>
        <p:grpSpPr>
          <a:xfrm>
            <a:off x="6021743" y="1183754"/>
            <a:ext cx="5853858" cy="4233900"/>
            <a:chOff x="2115976" y="876681"/>
            <a:chExt cx="7425427" cy="5130627"/>
          </a:xfrm>
        </p:grpSpPr>
        <p:graphicFrame>
          <p:nvGraphicFramePr>
            <p:cNvPr id="41" name="Chart 40">
              <a:extLst>
                <a:ext uri="{FF2B5EF4-FFF2-40B4-BE49-F238E27FC236}">
                  <a16:creationId xmlns:a16="http://schemas.microsoft.com/office/drawing/2014/main" id="{6BD077E7-C90E-8190-180C-4D0E782A3D3B}"/>
                </a:ext>
              </a:extLst>
            </p:cNvPr>
            <p:cNvGraphicFramePr/>
            <p:nvPr>
              <p:extLst>
                <p:ext uri="{D42A27DB-BD31-4B8C-83A1-F6EECF244321}">
                  <p14:modId xmlns:p14="http://schemas.microsoft.com/office/powerpoint/2010/main" val="3626022233"/>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5"/>
            </a:graphicData>
          </a:graphic>
        </p:graphicFrame>
        <p:sp>
          <p:nvSpPr>
            <p:cNvPr id="42" name="Oval 41">
              <a:extLst>
                <a:ext uri="{FF2B5EF4-FFF2-40B4-BE49-F238E27FC236}">
                  <a16:creationId xmlns:a16="http://schemas.microsoft.com/office/drawing/2014/main" id="{3F8432D1-6D6F-C0E8-7277-2EB81CB7B12A}"/>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43" name="Picture 42" descr="A blue and green logo&#10;&#10;Description automatically generated">
            <a:extLst>
              <a:ext uri="{FF2B5EF4-FFF2-40B4-BE49-F238E27FC236}">
                <a16:creationId xmlns:a16="http://schemas.microsoft.com/office/drawing/2014/main" id="{700746C8-AD3D-C192-8023-EB68F8AF4A94}"/>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44" name="Rectangle 43">
            <a:extLst>
              <a:ext uri="{FF2B5EF4-FFF2-40B4-BE49-F238E27FC236}">
                <a16:creationId xmlns:a16="http://schemas.microsoft.com/office/drawing/2014/main" id="{20C71AA9-2C47-D281-C51D-45C04B19D1B7}"/>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5" name="Picture 44" descr="A white letter on a black background&#10;&#10;Description automatically generated">
            <a:extLst>
              <a:ext uri="{FF2B5EF4-FFF2-40B4-BE49-F238E27FC236}">
                <a16:creationId xmlns:a16="http://schemas.microsoft.com/office/drawing/2014/main" id="{337F9686-AD73-4914-2142-BA1DAF0C063B}"/>
              </a:ext>
            </a:extLst>
          </p:cNvPr>
          <p:cNvPicPr>
            <a:picLocks noChangeAspect="1"/>
          </p:cNvPicPr>
          <p:nvPr/>
        </p:nvPicPr>
        <p:blipFill>
          <a:blip r:embed="rId4"/>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134124091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5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
        <p:nvSpPr>
          <p:cNvPr id="3" name="TextBox 2">
            <a:extLst>
              <a:ext uri="{FF2B5EF4-FFF2-40B4-BE49-F238E27FC236}">
                <a16:creationId xmlns:a16="http://schemas.microsoft.com/office/drawing/2014/main" id="{4735EEB3-CCA8-D1B3-45F6-64F9C82151BE}"/>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4" name="Table 7">
            <a:extLst>
              <a:ext uri="{FF2B5EF4-FFF2-40B4-BE49-F238E27FC236}">
                <a16:creationId xmlns:a16="http://schemas.microsoft.com/office/drawing/2014/main" id="{325C59F0-1DF7-C206-CFBC-0422D269C219}"/>
              </a:ext>
            </a:extLst>
          </p:cNvPr>
          <p:cNvGraphicFramePr>
            <a:graphicFrameLocks noGrp="1"/>
          </p:cNvGraphicFramePr>
          <p:nvPr>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9" name="Picture 8">
            <a:extLst>
              <a:ext uri="{FF2B5EF4-FFF2-40B4-BE49-F238E27FC236}">
                <a16:creationId xmlns:a16="http://schemas.microsoft.com/office/drawing/2014/main" id="{377609E4-C3DA-384E-2EE1-24B5ECF3975D}"/>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13" name="Picture 12" descr="A house in the water&#10;&#10;Description automatically generated">
            <a:extLst>
              <a:ext uri="{FF2B5EF4-FFF2-40B4-BE49-F238E27FC236}">
                <a16:creationId xmlns:a16="http://schemas.microsoft.com/office/drawing/2014/main" id="{0A25ABF3-45AB-AB23-C7AE-A02DFA0E02B4}"/>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17" name="Graphic 16" descr="Dim (Medium Sun) outline">
            <a:extLst>
              <a:ext uri="{FF2B5EF4-FFF2-40B4-BE49-F238E27FC236}">
                <a16:creationId xmlns:a16="http://schemas.microsoft.com/office/drawing/2014/main" id="{6CD4B3FF-18FC-CA6C-EC76-54CA864E00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21" name="Graphic 20" descr="Cloud With Lightning And Rain outline">
            <a:extLst>
              <a:ext uri="{FF2B5EF4-FFF2-40B4-BE49-F238E27FC236}">
                <a16:creationId xmlns:a16="http://schemas.microsoft.com/office/drawing/2014/main" id="{98501AC9-BC97-C8E9-523F-60463843CD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23" name="Graphic 22" descr="Thermometer outline">
            <a:extLst>
              <a:ext uri="{FF2B5EF4-FFF2-40B4-BE49-F238E27FC236}">
                <a16:creationId xmlns:a16="http://schemas.microsoft.com/office/drawing/2014/main" id="{64191013-2202-0E14-7E3D-AF111D19F1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27" name="Group 26">
            <a:extLst>
              <a:ext uri="{FF2B5EF4-FFF2-40B4-BE49-F238E27FC236}">
                <a16:creationId xmlns:a16="http://schemas.microsoft.com/office/drawing/2014/main" id="{F6E683F7-010F-65F5-916D-DEF084BFA8B4}"/>
              </a:ext>
            </a:extLst>
          </p:cNvPr>
          <p:cNvGrpSpPr/>
          <p:nvPr/>
        </p:nvGrpSpPr>
        <p:grpSpPr>
          <a:xfrm>
            <a:off x="1422860" y="4543415"/>
            <a:ext cx="576000" cy="576000"/>
            <a:chOff x="3606600" y="1799953"/>
            <a:chExt cx="576000" cy="576000"/>
          </a:xfrm>
        </p:grpSpPr>
        <p:pic>
          <p:nvPicPr>
            <p:cNvPr id="31" name="Graphic 30" descr="Cloud outline">
              <a:extLst>
                <a:ext uri="{FF2B5EF4-FFF2-40B4-BE49-F238E27FC236}">
                  <a16:creationId xmlns:a16="http://schemas.microsoft.com/office/drawing/2014/main" id="{405DD4CC-ACE3-BB47-99FA-D864755FD8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3" name="TextBox 32">
              <a:extLst>
                <a:ext uri="{FF2B5EF4-FFF2-40B4-BE49-F238E27FC236}">
                  <a16:creationId xmlns:a16="http://schemas.microsoft.com/office/drawing/2014/main" id="{0AC4A441-E08A-C6F1-9DDF-5FF58A0BBD88}"/>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37" name="Graphic 36" descr="Greek Temple outline">
            <a:extLst>
              <a:ext uri="{FF2B5EF4-FFF2-40B4-BE49-F238E27FC236}">
                <a16:creationId xmlns:a16="http://schemas.microsoft.com/office/drawing/2014/main" id="{B06FD49B-292D-01C4-128A-95558A4EA9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38" name="Graphic 37" descr="Checklist outline">
            <a:extLst>
              <a:ext uri="{FF2B5EF4-FFF2-40B4-BE49-F238E27FC236}">
                <a16:creationId xmlns:a16="http://schemas.microsoft.com/office/drawing/2014/main" id="{AB2F7A52-B63E-5F5A-1617-8C2F74857B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39" name="Graphic 38" descr="Supply And Demand outline">
            <a:extLst>
              <a:ext uri="{FF2B5EF4-FFF2-40B4-BE49-F238E27FC236}">
                <a16:creationId xmlns:a16="http://schemas.microsoft.com/office/drawing/2014/main" id="{790AAA8D-90EA-9539-6D84-AC59BB2A1C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41" name="Graphic 40" descr="Shopping cart outline">
            <a:extLst>
              <a:ext uri="{FF2B5EF4-FFF2-40B4-BE49-F238E27FC236}">
                <a16:creationId xmlns:a16="http://schemas.microsoft.com/office/drawing/2014/main" id="{1FD1AD5F-F197-52CE-FF5C-11E55B54D2E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42" name="Graphic 41" descr="Solar Panels outline">
            <a:extLst>
              <a:ext uri="{FF2B5EF4-FFF2-40B4-BE49-F238E27FC236}">
                <a16:creationId xmlns:a16="http://schemas.microsoft.com/office/drawing/2014/main" id="{C9D86CA2-23F8-4135-55E1-09375CE9862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43" name="Graphic 42" descr="Electric car outline">
            <a:extLst>
              <a:ext uri="{FF2B5EF4-FFF2-40B4-BE49-F238E27FC236}">
                <a16:creationId xmlns:a16="http://schemas.microsoft.com/office/drawing/2014/main" id="{1CC80779-0F45-02FA-126C-71122084524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45" name="Graphic 44" descr="Open hand with plant outline">
            <a:extLst>
              <a:ext uri="{FF2B5EF4-FFF2-40B4-BE49-F238E27FC236}">
                <a16:creationId xmlns:a16="http://schemas.microsoft.com/office/drawing/2014/main" id="{5E7C8CBB-0577-A159-B513-8AD6FA49A2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46" name="Graphic 45" descr="Lightbulb and gear outline">
            <a:extLst>
              <a:ext uri="{FF2B5EF4-FFF2-40B4-BE49-F238E27FC236}">
                <a16:creationId xmlns:a16="http://schemas.microsoft.com/office/drawing/2014/main" id="{E418967E-8BCA-047A-5265-86313513897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47" name="Graphic 46" descr="Podium outline">
            <a:extLst>
              <a:ext uri="{FF2B5EF4-FFF2-40B4-BE49-F238E27FC236}">
                <a16:creationId xmlns:a16="http://schemas.microsoft.com/office/drawing/2014/main" id="{8075175D-FDD0-E5D0-5280-9D21A5F5815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49" name="Graphic 48" descr="Scales of justice outline">
            <a:extLst>
              <a:ext uri="{FF2B5EF4-FFF2-40B4-BE49-F238E27FC236}">
                <a16:creationId xmlns:a16="http://schemas.microsoft.com/office/drawing/2014/main" id="{11752FC4-9772-AB96-EBBF-849FED05EB8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50" name="TextBox 49">
            <a:extLst>
              <a:ext uri="{FF2B5EF4-FFF2-40B4-BE49-F238E27FC236}">
                <a16:creationId xmlns:a16="http://schemas.microsoft.com/office/drawing/2014/main" id="{7C7E7352-B329-0E31-D8C1-7A3E63759340}"/>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51" name="TextBox 50">
            <a:extLst>
              <a:ext uri="{FF2B5EF4-FFF2-40B4-BE49-F238E27FC236}">
                <a16:creationId xmlns:a16="http://schemas.microsoft.com/office/drawing/2014/main" id="{AC25B732-EFA7-2CA1-B9F8-0B5CEAD28AB4}"/>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52" name="Table 51">
            <a:extLst>
              <a:ext uri="{FF2B5EF4-FFF2-40B4-BE49-F238E27FC236}">
                <a16:creationId xmlns:a16="http://schemas.microsoft.com/office/drawing/2014/main" id="{BE702D93-B376-185B-2E4D-97C31B3B22E3}"/>
              </a:ext>
            </a:extLst>
          </p:cNvPr>
          <p:cNvGraphicFramePr>
            <a:graphicFrameLocks noGrp="1"/>
          </p:cNvGraphicFramePr>
          <p:nvPr>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54" name="Group 53">
            <a:extLst>
              <a:ext uri="{FF2B5EF4-FFF2-40B4-BE49-F238E27FC236}">
                <a16:creationId xmlns:a16="http://schemas.microsoft.com/office/drawing/2014/main" id="{6A2CFAC8-3E6D-2DB9-9A9D-61CA0270FCB0}"/>
              </a:ext>
            </a:extLst>
          </p:cNvPr>
          <p:cNvGrpSpPr/>
          <p:nvPr/>
        </p:nvGrpSpPr>
        <p:grpSpPr>
          <a:xfrm>
            <a:off x="1451955" y="3806069"/>
            <a:ext cx="576000" cy="576000"/>
            <a:chOff x="3606600" y="1799953"/>
            <a:chExt cx="576000" cy="576000"/>
          </a:xfrm>
        </p:grpSpPr>
        <p:pic>
          <p:nvPicPr>
            <p:cNvPr id="56" name="Graphic 55" descr="Cloud outline">
              <a:extLst>
                <a:ext uri="{FF2B5EF4-FFF2-40B4-BE49-F238E27FC236}">
                  <a16:creationId xmlns:a16="http://schemas.microsoft.com/office/drawing/2014/main" id="{C69A4F7C-BEED-DA1C-2C61-FC45555022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57" name="TextBox 56">
              <a:extLst>
                <a:ext uri="{FF2B5EF4-FFF2-40B4-BE49-F238E27FC236}">
                  <a16:creationId xmlns:a16="http://schemas.microsoft.com/office/drawing/2014/main" id="{93881CD3-16B1-473D-3546-502D176B8232}"/>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58" name="Graphic 57" descr="Oil Rig with solid fill">
            <a:extLst>
              <a:ext uri="{FF2B5EF4-FFF2-40B4-BE49-F238E27FC236}">
                <a16:creationId xmlns:a16="http://schemas.microsoft.com/office/drawing/2014/main" id="{95994783-2BEF-B176-4FD0-618C042092E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59" name="Graphic 58" descr="Fuel with solid fill">
            <a:extLst>
              <a:ext uri="{FF2B5EF4-FFF2-40B4-BE49-F238E27FC236}">
                <a16:creationId xmlns:a16="http://schemas.microsoft.com/office/drawing/2014/main" id="{1C2FC4E9-9C26-ECF5-6988-CCB1E640A99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60" name="Graphic 59" descr="Fuel with solid fill">
            <a:extLst>
              <a:ext uri="{FF2B5EF4-FFF2-40B4-BE49-F238E27FC236}">
                <a16:creationId xmlns:a16="http://schemas.microsoft.com/office/drawing/2014/main" id="{D9FBC714-00D1-30AF-4AF0-EBDDBB949E4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61" name="Graphic 60" descr="Freight with solid fill">
            <a:extLst>
              <a:ext uri="{FF2B5EF4-FFF2-40B4-BE49-F238E27FC236}">
                <a16:creationId xmlns:a16="http://schemas.microsoft.com/office/drawing/2014/main" id="{ED267D8B-8FB0-25AE-2259-6F872A8D27A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62" name="Graphic 61" descr="Truck with solid fill">
            <a:extLst>
              <a:ext uri="{FF2B5EF4-FFF2-40B4-BE49-F238E27FC236}">
                <a16:creationId xmlns:a16="http://schemas.microsoft.com/office/drawing/2014/main" id="{AF070FE5-B8AA-5E09-18D8-B39EBFEC42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3" name="Graphic 62" descr="Cement truck with solid fill">
            <a:extLst>
              <a:ext uri="{FF2B5EF4-FFF2-40B4-BE49-F238E27FC236}">
                <a16:creationId xmlns:a16="http://schemas.microsoft.com/office/drawing/2014/main" id="{450CF656-024A-21F3-C5C0-8D770C33C3A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4" name="Graphic 63" descr="Take Off with solid fill">
            <a:extLst>
              <a:ext uri="{FF2B5EF4-FFF2-40B4-BE49-F238E27FC236}">
                <a16:creationId xmlns:a16="http://schemas.microsoft.com/office/drawing/2014/main" id="{8446202D-92EC-D203-6E5F-B0D66867DE6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65" name="Graphic 64" descr="Train with solid fill">
            <a:extLst>
              <a:ext uri="{FF2B5EF4-FFF2-40B4-BE49-F238E27FC236}">
                <a16:creationId xmlns:a16="http://schemas.microsoft.com/office/drawing/2014/main" id="{06045285-893C-7D6A-5736-0A6CFEF515E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66" name="Graphic 65" descr="Electric Tower with solid fill">
            <a:extLst>
              <a:ext uri="{FF2B5EF4-FFF2-40B4-BE49-F238E27FC236}">
                <a16:creationId xmlns:a16="http://schemas.microsoft.com/office/drawing/2014/main" id="{A4DCB458-0BAF-271C-43EE-2B0EFBF1448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68" name="Graphic 67" descr="Battery charging with solid fill">
            <a:extLst>
              <a:ext uri="{FF2B5EF4-FFF2-40B4-BE49-F238E27FC236}">
                <a16:creationId xmlns:a16="http://schemas.microsoft.com/office/drawing/2014/main" id="{7E182E65-8388-0D95-EF5F-3BBCE1CD754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70" name="Graphic 69" descr="Power Plant with solid fill">
            <a:extLst>
              <a:ext uri="{FF2B5EF4-FFF2-40B4-BE49-F238E27FC236}">
                <a16:creationId xmlns:a16="http://schemas.microsoft.com/office/drawing/2014/main" id="{D30851B0-4C80-5FAA-201C-A4EF8857FE80}"/>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72" name="Graphic 71" descr="Solar Panels with solid fill">
            <a:extLst>
              <a:ext uri="{FF2B5EF4-FFF2-40B4-BE49-F238E27FC236}">
                <a16:creationId xmlns:a16="http://schemas.microsoft.com/office/drawing/2014/main" id="{D9F40A4D-7867-2745-AF32-8FA916823150}"/>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73" name="Graphic 72" descr="Wind Turbines with solid fill">
            <a:extLst>
              <a:ext uri="{FF2B5EF4-FFF2-40B4-BE49-F238E27FC236}">
                <a16:creationId xmlns:a16="http://schemas.microsoft.com/office/drawing/2014/main" id="{A5131DCF-6F8B-10E9-6DB5-312DB7E9BEF5}"/>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74" name="Graphic 73" descr="Plugged Unplugged with solid fill">
            <a:extLst>
              <a:ext uri="{FF2B5EF4-FFF2-40B4-BE49-F238E27FC236}">
                <a16:creationId xmlns:a16="http://schemas.microsoft.com/office/drawing/2014/main" id="{504F724F-3A93-01CE-89FF-99EEB30C59F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75" name="Graphic 74" descr="Factory with solid fill">
            <a:extLst>
              <a:ext uri="{FF2B5EF4-FFF2-40B4-BE49-F238E27FC236}">
                <a16:creationId xmlns:a16="http://schemas.microsoft.com/office/drawing/2014/main" id="{9FAFC404-C5BB-0848-D705-528FCE90A56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76" name="Graphic 75" descr="Robot Hand with solid fill">
            <a:extLst>
              <a:ext uri="{FF2B5EF4-FFF2-40B4-BE49-F238E27FC236}">
                <a16:creationId xmlns:a16="http://schemas.microsoft.com/office/drawing/2014/main" id="{CEBEF4EF-3A0F-267B-C1D3-E7CF1F714A52}"/>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77" name="Graphic 76" descr="City with solid fill">
            <a:extLst>
              <a:ext uri="{FF2B5EF4-FFF2-40B4-BE49-F238E27FC236}">
                <a16:creationId xmlns:a16="http://schemas.microsoft.com/office/drawing/2014/main" id="{2E1BAC30-D567-D802-96FA-23851A985D7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79" name="Graphic 78" descr="Building with solid fill">
            <a:extLst>
              <a:ext uri="{FF2B5EF4-FFF2-40B4-BE49-F238E27FC236}">
                <a16:creationId xmlns:a16="http://schemas.microsoft.com/office/drawing/2014/main" id="{EA629C8B-ACA8-D2E1-5582-3779D29D476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81" name="Graphic 80" descr="House with solid fill">
            <a:extLst>
              <a:ext uri="{FF2B5EF4-FFF2-40B4-BE49-F238E27FC236}">
                <a16:creationId xmlns:a16="http://schemas.microsoft.com/office/drawing/2014/main" id="{C49A6D91-6E4A-F4F9-1FDE-7657B2400D7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82" name="Graphic 81" descr="Crane with solid fill">
            <a:extLst>
              <a:ext uri="{FF2B5EF4-FFF2-40B4-BE49-F238E27FC236}">
                <a16:creationId xmlns:a16="http://schemas.microsoft.com/office/drawing/2014/main" id="{1A086BFA-6F2B-C099-4CFA-A205C20ACD1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83" name="Graphic 82" descr="Warehouse with solid fill">
            <a:extLst>
              <a:ext uri="{FF2B5EF4-FFF2-40B4-BE49-F238E27FC236}">
                <a16:creationId xmlns:a16="http://schemas.microsoft.com/office/drawing/2014/main" id="{29EDCB3A-A1F9-C2FA-5C9A-80050702C22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84" name="TextBox 83">
            <a:extLst>
              <a:ext uri="{FF2B5EF4-FFF2-40B4-BE49-F238E27FC236}">
                <a16:creationId xmlns:a16="http://schemas.microsoft.com/office/drawing/2014/main" id="{441D3463-9F72-0E7B-C577-77EF4E6E1D91}"/>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85" name="TextBox 84">
            <a:extLst>
              <a:ext uri="{FF2B5EF4-FFF2-40B4-BE49-F238E27FC236}">
                <a16:creationId xmlns:a16="http://schemas.microsoft.com/office/drawing/2014/main" id="{F28013D1-E552-8CD4-3898-E4EB9E5BE017}"/>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86" name="TextBox 85">
            <a:extLst>
              <a:ext uri="{FF2B5EF4-FFF2-40B4-BE49-F238E27FC236}">
                <a16:creationId xmlns:a16="http://schemas.microsoft.com/office/drawing/2014/main" id="{59AA22B9-9516-A26B-FDE9-450CEF09CF79}"/>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87" name="TextBox 86">
            <a:extLst>
              <a:ext uri="{FF2B5EF4-FFF2-40B4-BE49-F238E27FC236}">
                <a16:creationId xmlns:a16="http://schemas.microsoft.com/office/drawing/2014/main" id="{9938BEF3-019B-D9A5-57C5-363C31823FC4}"/>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88" name="TextBox 87">
            <a:extLst>
              <a:ext uri="{FF2B5EF4-FFF2-40B4-BE49-F238E27FC236}">
                <a16:creationId xmlns:a16="http://schemas.microsoft.com/office/drawing/2014/main" id="{3A3BF465-7A71-3A33-129F-97F538581368}"/>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89" name="TextBox 88">
            <a:extLst>
              <a:ext uri="{FF2B5EF4-FFF2-40B4-BE49-F238E27FC236}">
                <a16:creationId xmlns:a16="http://schemas.microsoft.com/office/drawing/2014/main" id="{9DA8C3A7-6713-1DAF-7C77-72A829A63B14}"/>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90" name="TextBox 89">
            <a:extLst>
              <a:ext uri="{FF2B5EF4-FFF2-40B4-BE49-F238E27FC236}">
                <a16:creationId xmlns:a16="http://schemas.microsoft.com/office/drawing/2014/main" id="{CB0ACD75-3437-F96F-1B4C-25B2F18F439B}"/>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91" name="TextBox 90">
            <a:extLst>
              <a:ext uri="{FF2B5EF4-FFF2-40B4-BE49-F238E27FC236}">
                <a16:creationId xmlns:a16="http://schemas.microsoft.com/office/drawing/2014/main" id="{E5C0CB59-18E5-BC27-177D-B970D47F0385}"/>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92" name="TextBox 91">
            <a:extLst>
              <a:ext uri="{FF2B5EF4-FFF2-40B4-BE49-F238E27FC236}">
                <a16:creationId xmlns:a16="http://schemas.microsoft.com/office/drawing/2014/main" id="{A50271B1-4AFA-362F-F5EC-865AFC6ED0A6}"/>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93" name="TextBox 92">
            <a:extLst>
              <a:ext uri="{FF2B5EF4-FFF2-40B4-BE49-F238E27FC236}">
                <a16:creationId xmlns:a16="http://schemas.microsoft.com/office/drawing/2014/main" id="{56E7D781-97F1-FC24-6AEB-4F4D4C15F790}"/>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94" name="TextBox 93">
            <a:extLst>
              <a:ext uri="{FF2B5EF4-FFF2-40B4-BE49-F238E27FC236}">
                <a16:creationId xmlns:a16="http://schemas.microsoft.com/office/drawing/2014/main" id="{740795DD-F2F0-CA14-4084-73D125C72538}"/>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95" name="TextBox 94">
            <a:extLst>
              <a:ext uri="{FF2B5EF4-FFF2-40B4-BE49-F238E27FC236}">
                <a16:creationId xmlns:a16="http://schemas.microsoft.com/office/drawing/2014/main" id="{654A4FA6-C075-44CE-8958-205EC2100C58}"/>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96" name="TextBox 95">
            <a:extLst>
              <a:ext uri="{FF2B5EF4-FFF2-40B4-BE49-F238E27FC236}">
                <a16:creationId xmlns:a16="http://schemas.microsoft.com/office/drawing/2014/main" id="{5D1BB461-DE68-0270-C09D-445234364570}"/>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97" name="TextBox 96">
            <a:extLst>
              <a:ext uri="{FF2B5EF4-FFF2-40B4-BE49-F238E27FC236}">
                <a16:creationId xmlns:a16="http://schemas.microsoft.com/office/drawing/2014/main" id="{9E2D4C93-B0D8-86E1-A02E-2108665035EB}"/>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98" name="TextBox 97">
            <a:extLst>
              <a:ext uri="{FF2B5EF4-FFF2-40B4-BE49-F238E27FC236}">
                <a16:creationId xmlns:a16="http://schemas.microsoft.com/office/drawing/2014/main" id="{447A491A-6A56-BAB6-28B9-232862B462CD}"/>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99" name="TextBox 98">
            <a:extLst>
              <a:ext uri="{FF2B5EF4-FFF2-40B4-BE49-F238E27FC236}">
                <a16:creationId xmlns:a16="http://schemas.microsoft.com/office/drawing/2014/main" id="{18BA959D-B935-1581-CAD4-EAE3F7382C7A}"/>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00" name="Graphic 99" descr="Electric car with solid fill">
            <a:extLst>
              <a:ext uri="{FF2B5EF4-FFF2-40B4-BE49-F238E27FC236}">
                <a16:creationId xmlns:a16="http://schemas.microsoft.com/office/drawing/2014/main" id="{BE5C9916-8793-1755-8793-6933549DDC76}"/>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01" name="Group 100">
            <a:extLst>
              <a:ext uri="{FF2B5EF4-FFF2-40B4-BE49-F238E27FC236}">
                <a16:creationId xmlns:a16="http://schemas.microsoft.com/office/drawing/2014/main" id="{D6CCC5E0-F492-4E7B-7BEF-17296898914A}"/>
              </a:ext>
            </a:extLst>
          </p:cNvPr>
          <p:cNvGrpSpPr>
            <a:grpSpLocks noChangeAspect="1"/>
          </p:cNvGrpSpPr>
          <p:nvPr/>
        </p:nvGrpSpPr>
        <p:grpSpPr>
          <a:xfrm>
            <a:off x="9186079" y="5231226"/>
            <a:ext cx="601664" cy="540000"/>
            <a:chOff x="7635318" y="3388259"/>
            <a:chExt cx="1040349" cy="933725"/>
          </a:xfrm>
        </p:grpSpPr>
        <p:pic>
          <p:nvPicPr>
            <p:cNvPr id="102" name="Graphic 101" descr="Electric car with solid fill">
              <a:extLst>
                <a:ext uri="{FF2B5EF4-FFF2-40B4-BE49-F238E27FC236}">
                  <a16:creationId xmlns:a16="http://schemas.microsoft.com/office/drawing/2014/main" id="{872E9438-BE66-FF50-ACDB-EE6364A1996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04" name="Graphic 103" descr="Truck with solid fill">
              <a:extLst>
                <a:ext uri="{FF2B5EF4-FFF2-40B4-BE49-F238E27FC236}">
                  <a16:creationId xmlns:a16="http://schemas.microsoft.com/office/drawing/2014/main" id="{E8A9785F-C78F-47C9-27EE-F5F6F9DD192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06" name="TextBox 105">
            <a:extLst>
              <a:ext uri="{FF2B5EF4-FFF2-40B4-BE49-F238E27FC236}">
                <a16:creationId xmlns:a16="http://schemas.microsoft.com/office/drawing/2014/main" id="{B9A663D4-7D6F-D25B-37FA-251FB8B02FF3}"/>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08" name="TextBox 107">
            <a:extLst>
              <a:ext uri="{FF2B5EF4-FFF2-40B4-BE49-F238E27FC236}">
                <a16:creationId xmlns:a16="http://schemas.microsoft.com/office/drawing/2014/main" id="{500113C0-B82C-9CD3-C5D7-F73102129593}"/>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10" name="TextBox 109">
            <a:extLst>
              <a:ext uri="{FF2B5EF4-FFF2-40B4-BE49-F238E27FC236}">
                <a16:creationId xmlns:a16="http://schemas.microsoft.com/office/drawing/2014/main" id="{82368D64-AF2B-29FE-D9C7-C3B0ACF81E22}"/>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12" name="TextBox 111">
            <a:extLst>
              <a:ext uri="{FF2B5EF4-FFF2-40B4-BE49-F238E27FC236}">
                <a16:creationId xmlns:a16="http://schemas.microsoft.com/office/drawing/2014/main" id="{5CF91953-C951-C813-3D63-C5D814465B15}"/>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14" name="TextBox 113">
            <a:extLst>
              <a:ext uri="{FF2B5EF4-FFF2-40B4-BE49-F238E27FC236}">
                <a16:creationId xmlns:a16="http://schemas.microsoft.com/office/drawing/2014/main" id="{85F9766A-6BCE-A8DB-E181-B5031713EEC8}"/>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16" name="TextBox 115">
            <a:extLst>
              <a:ext uri="{FF2B5EF4-FFF2-40B4-BE49-F238E27FC236}">
                <a16:creationId xmlns:a16="http://schemas.microsoft.com/office/drawing/2014/main" id="{2C85D6FF-53D1-65DD-1493-DA9B769E0101}"/>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18" name="Graphic 117" descr="Renewable Energy with solid fill">
            <a:extLst>
              <a:ext uri="{FF2B5EF4-FFF2-40B4-BE49-F238E27FC236}">
                <a16:creationId xmlns:a16="http://schemas.microsoft.com/office/drawing/2014/main" id="{1753C403-CD41-E39A-8B34-8503912C72F5}"/>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20" name="TextBox 119">
            <a:extLst>
              <a:ext uri="{FF2B5EF4-FFF2-40B4-BE49-F238E27FC236}">
                <a16:creationId xmlns:a16="http://schemas.microsoft.com/office/drawing/2014/main" id="{CD4664D0-8BC1-1CE3-FB5D-7DD1A61F6BFF}"/>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22" name="Group 121">
            <a:extLst>
              <a:ext uri="{FF2B5EF4-FFF2-40B4-BE49-F238E27FC236}">
                <a16:creationId xmlns:a16="http://schemas.microsoft.com/office/drawing/2014/main" id="{EDDA7168-2B59-244D-75EE-82D0B94C8E96}"/>
              </a:ext>
            </a:extLst>
          </p:cNvPr>
          <p:cNvGrpSpPr/>
          <p:nvPr/>
        </p:nvGrpSpPr>
        <p:grpSpPr>
          <a:xfrm>
            <a:off x="331021" y="852043"/>
            <a:ext cx="5330980" cy="540000"/>
            <a:chOff x="1951463" y="403621"/>
            <a:chExt cx="5330980" cy="540000"/>
          </a:xfrm>
        </p:grpSpPr>
        <p:sp>
          <p:nvSpPr>
            <p:cNvPr id="124" name="Rectangle 123">
              <a:extLst>
                <a:ext uri="{FF2B5EF4-FFF2-40B4-BE49-F238E27FC236}">
                  <a16:creationId xmlns:a16="http://schemas.microsoft.com/office/drawing/2014/main" id="{2D403966-9CAA-88CE-F31D-A1685838775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5" name="Graphic 124" descr="Car with solid fill">
              <a:extLst>
                <a:ext uri="{FF2B5EF4-FFF2-40B4-BE49-F238E27FC236}">
                  <a16:creationId xmlns:a16="http://schemas.microsoft.com/office/drawing/2014/main" id="{AC9BA8BE-CEFB-1EE3-D3F2-05D00A7E0D18}"/>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26" name="Graphic 125" descr="Car outline">
              <a:extLst>
                <a:ext uri="{FF2B5EF4-FFF2-40B4-BE49-F238E27FC236}">
                  <a16:creationId xmlns:a16="http://schemas.microsoft.com/office/drawing/2014/main" id="{CB7BC27D-B773-AF51-3D05-9CEDC7AB8CF7}"/>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27" name="TextBox 126">
              <a:extLst>
                <a:ext uri="{FF2B5EF4-FFF2-40B4-BE49-F238E27FC236}">
                  <a16:creationId xmlns:a16="http://schemas.microsoft.com/office/drawing/2014/main" id="{0A8E8AFC-7CD6-5636-0894-3DF6A76895C3}"/>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28" name="TextBox 127">
              <a:extLst>
                <a:ext uri="{FF2B5EF4-FFF2-40B4-BE49-F238E27FC236}">
                  <a16:creationId xmlns:a16="http://schemas.microsoft.com/office/drawing/2014/main" id="{0346757C-83CA-79F7-080C-1B1F9BBE9961}"/>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29" name="TextBox 128">
            <a:extLst>
              <a:ext uri="{FF2B5EF4-FFF2-40B4-BE49-F238E27FC236}">
                <a16:creationId xmlns:a16="http://schemas.microsoft.com/office/drawing/2014/main" id="{8D0DC68D-7EAE-86A0-4BC5-A5BF47B17468}"/>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30" name="Table 129">
            <a:extLst>
              <a:ext uri="{FF2B5EF4-FFF2-40B4-BE49-F238E27FC236}">
                <a16:creationId xmlns:a16="http://schemas.microsoft.com/office/drawing/2014/main" id="{EAF0E69A-3903-3BD8-E2A1-7A3D79538117}"/>
              </a:ext>
            </a:extLst>
          </p:cNvPr>
          <p:cNvGraphicFramePr>
            <a:graphicFrameLocks noGrp="1"/>
          </p:cNvGraphicFramePr>
          <p:nvPr>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44" name="Graphic 143" descr="Factory outline">
            <a:extLst>
              <a:ext uri="{FF2B5EF4-FFF2-40B4-BE49-F238E27FC236}">
                <a16:creationId xmlns:a16="http://schemas.microsoft.com/office/drawing/2014/main" id="{9CC71A0B-1528-F2F8-2530-C35226A1A766}"/>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59" name="Graphic 158" descr="Truck outline">
            <a:extLst>
              <a:ext uri="{FF2B5EF4-FFF2-40B4-BE49-F238E27FC236}">
                <a16:creationId xmlns:a16="http://schemas.microsoft.com/office/drawing/2014/main" id="{409A7FF2-68F6-45B3-5B73-CF6D2567DD4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0" name="Graphic 169" descr="Crops with solid fill">
            <a:extLst>
              <a:ext uri="{FF2B5EF4-FFF2-40B4-BE49-F238E27FC236}">
                <a16:creationId xmlns:a16="http://schemas.microsoft.com/office/drawing/2014/main" id="{26A37264-3387-94E8-DAC7-02B67414C11A}"/>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2" name="Graphic 171" descr="Forest scene with solid fill">
            <a:extLst>
              <a:ext uri="{FF2B5EF4-FFF2-40B4-BE49-F238E27FC236}">
                <a16:creationId xmlns:a16="http://schemas.microsoft.com/office/drawing/2014/main" id="{A82CB8E6-4538-5545-7F51-5F30AE2B2E93}"/>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4" name="Graphic 173" descr="Cow with solid fill">
            <a:extLst>
              <a:ext uri="{FF2B5EF4-FFF2-40B4-BE49-F238E27FC236}">
                <a16:creationId xmlns:a16="http://schemas.microsoft.com/office/drawing/2014/main" id="{E01F39CC-9992-0338-53BB-4B0BDA31F95A}"/>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76" name="Graphic 175" descr="Burger and drink with solid fill">
            <a:extLst>
              <a:ext uri="{FF2B5EF4-FFF2-40B4-BE49-F238E27FC236}">
                <a16:creationId xmlns:a16="http://schemas.microsoft.com/office/drawing/2014/main" id="{EDEEF1E2-D80C-89E0-46E8-5789A2862AD9}"/>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78" name="Graphic 177" descr="Inventory with solid fill">
            <a:extLst>
              <a:ext uri="{FF2B5EF4-FFF2-40B4-BE49-F238E27FC236}">
                <a16:creationId xmlns:a16="http://schemas.microsoft.com/office/drawing/2014/main" id="{94F0D333-3AB3-D913-32BB-5BE9CF5AB90D}"/>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0" name="Graphic 179" descr="Smart Phone with solid fill">
            <a:extLst>
              <a:ext uri="{FF2B5EF4-FFF2-40B4-BE49-F238E27FC236}">
                <a16:creationId xmlns:a16="http://schemas.microsoft.com/office/drawing/2014/main" id="{5C3A7B13-56CD-2B33-7464-960C09CED700}"/>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2" name="TextBox 181">
            <a:extLst>
              <a:ext uri="{FF2B5EF4-FFF2-40B4-BE49-F238E27FC236}">
                <a16:creationId xmlns:a16="http://schemas.microsoft.com/office/drawing/2014/main" id="{87F5FA7E-017E-1970-ED3D-59671BCE401C}"/>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4" name="TextBox 183">
            <a:extLst>
              <a:ext uri="{FF2B5EF4-FFF2-40B4-BE49-F238E27FC236}">
                <a16:creationId xmlns:a16="http://schemas.microsoft.com/office/drawing/2014/main" id="{130B57CA-DB07-3625-E800-AD410C196536}"/>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86" name="TextBox 185">
            <a:extLst>
              <a:ext uri="{FF2B5EF4-FFF2-40B4-BE49-F238E27FC236}">
                <a16:creationId xmlns:a16="http://schemas.microsoft.com/office/drawing/2014/main" id="{E00E41AF-8EED-D37F-5C3F-51B7EF6E80A7}"/>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87" name="Graphic 186" descr="Classroom outline">
            <a:extLst>
              <a:ext uri="{FF2B5EF4-FFF2-40B4-BE49-F238E27FC236}">
                <a16:creationId xmlns:a16="http://schemas.microsoft.com/office/drawing/2014/main" id="{A9D68546-EEB6-C6DC-B529-61B348FD2FE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191" name="Group 190">
            <a:extLst>
              <a:ext uri="{FF2B5EF4-FFF2-40B4-BE49-F238E27FC236}">
                <a16:creationId xmlns:a16="http://schemas.microsoft.com/office/drawing/2014/main" id="{E9BAAD4A-D38E-C528-D4D7-DF30BD9686BB}"/>
              </a:ext>
            </a:extLst>
          </p:cNvPr>
          <p:cNvGrpSpPr/>
          <p:nvPr/>
        </p:nvGrpSpPr>
        <p:grpSpPr>
          <a:xfrm>
            <a:off x="6035064" y="3024663"/>
            <a:ext cx="604966" cy="440924"/>
            <a:chOff x="5276347" y="2226264"/>
            <a:chExt cx="604966" cy="440924"/>
          </a:xfrm>
        </p:grpSpPr>
        <p:pic>
          <p:nvPicPr>
            <p:cNvPr id="193" name="Graphic 192" descr="Office worker male outline">
              <a:extLst>
                <a:ext uri="{FF2B5EF4-FFF2-40B4-BE49-F238E27FC236}">
                  <a16:creationId xmlns:a16="http://schemas.microsoft.com/office/drawing/2014/main" id="{01382708-8730-7B04-F7F0-0D41ABF73E2C}"/>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5" name="Graphic 194" descr="Office worker female outline">
              <a:extLst>
                <a:ext uri="{FF2B5EF4-FFF2-40B4-BE49-F238E27FC236}">
                  <a16:creationId xmlns:a16="http://schemas.microsoft.com/office/drawing/2014/main" id="{AA1EE10F-C709-6AFF-70B1-394DC2A109AD}"/>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197" name="Graphic 196" descr="Handshake outline">
            <a:extLst>
              <a:ext uri="{FF2B5EF4-FFF2-40B4-BE49-F238E27FC236}">
                <a16:creationId xmlns:a16="http://schemas.microsoft.com/office/drawing/2014/main" id="{05279A6A-3F8B-A7A3-13E6-AC50C1B0F63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198" name="Graphic 197" descr="Run outline">
            <a:extLst>
              <a:ext uri="{FF2B5EF4-FFF2-40B4-BE49-F238E27FC236}">
                <a16:creationId xmlns:a16="http://schemas.microsoft.com/office/drawing/2014/main" id="{A369D4C0-83F1-8A8F-C50E-CC0AEA304799}"/>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199" name="Graphic 198" descr="Crawl outline">
            <a:extLst>
              <a:ext uri="{FF2B5EF4-FFF2-40B4-BE49-F238E27FC236}">
                <a16:creationId xmlns:a16="http://schemas.microsoft.com/office/drawing/2014/main" id="{5502D217-91B7-4012-3C70-21C025D2E29E}"/>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1" name="Graphic 200" descr="Walk outline">
            <a:extLst>
              <a:ext uri="{FF2B5EF4-FFF2-40B4-BE49-F238E27FC236}">
                <a16:creationId xmlns:a16="http://schemas.microsoft.com/office/drawing/2014/main" id="{E55B2B49-DF83-4236-8158-0FFF9216119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03" name="Graphic 202" descr="Hierarchy outline">
            <a:extLst>
              <a:ext uri="{FF2B5EF4-FFF2-40B4-BE49-F238E27FC236}">
                <a16:creationId xmlns:a16="http://schemas.microsoft.com/office/drawing/2014/main" id="{DA408CF8-27DE-392A-F97D-2D9F19B81F61}"/>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05" name="Graphic 204" descr="Workflow outline">
            <a:extLst>
              <a:ext uri="{FF2B5EF4-FFF2-40B4-BE49-F238E27FC236}">
                <a16:creationId xmlns:a16="http://schemas.microsoft.com/office/drawing/2014/main" id="{50A02B66-94EA-2B5E-6EA7-E9E383FCDF7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07" name="Graphic 206" descr="Bar graph with upward trend outline">
            <a:extLst>
              <a:ext uri="{FF2B5EF4-FFF2-40B4-BE49-F238E27FC236}">
                <a16:creationId xmlns:a16="http://schemas.microsoft.com/office/drawing/2014/main" id="{45AA8150-6BD8-03E1-B47B-0CD083D74CB7}"/>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08" name="Graphic 207" descr="Receipt outline">
            <a:extLst>
              <a:ext uri="{FF2B5EF4-FFF2-40B4-BE49-F238E27FC236}">
                <a16:creationId xmlns:a16="http://schemas.microsoft.com/office/drawing/2014/main" id="{4AC2533B-C6EC-8EB3-6E58-BAD3C75963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09" name="Graphic 208" descr="Group of people outline">
            <a:extLst>
              <a:ext uri="{FF2B5EF4-FFF2-40B4-BE49-F238E27FC236}">
                <a16:creationId xmlns:a16="http://schemas.microsoft.com/office/drawing/2014/main" id="{A2BB494F-68AF-E285-FD77-AD09E0712FC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10" name="Graphic 209" descr="Pie chart outline">
            <a:extLst>
              <a:ext uri="{FF2B5EF4-FFF2-40B4-BE49-F238E27FC236}">
                <a16:creationId xmlns:a16="http://schemas.microsoft.com/office/drawing/2014/main" id="{D54A459F-544C-FA26-1832-F4B1A1F6F48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11" name="Graphic 210" descr="Medal outline">
            <a:extLst>
              <a:ext uri="{FF2B5EF4-FFF2-40B4-BE49-F238E27FC236}">
                <a16:creationId xmlns:a16="http://schemas.microsoft.com/office/drawing/2014/main" id="{C05C5226-20C5-9C02-83EF-5B29B382A541}"/>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13" name="Graphic 212" descr="Target outline">
            <a:extLst>
              <a:ext uri="{FF2B5EF4-FFF2-40B4-BE49-F238E27FC236}">
                <a16:creationId xmlns:a16="http://schemas.microsoft.com/office/drawing/2014/main" id="{D8EDBD7A-BBC2-FCD8-67A0-BFD1523C20A2}"/>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15" name="Graphic 214" descr="Lights On outline">
            <a:extLst>
              <a:ext uri="{FF2B5EF4-FFF2-40B4-BE49-F238E27FC236}">
                <a16:creationId xmlns:a16="http://schemas.microsoft.com/office/drawing/2014/main" id="{D84CE91C-4687-8A90-C9B3-631AE6ABFB88}"/>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16" name="Graphic 215" descr="Meeting outline">
            <a:extLst>
              <a:ext uri="{FF2B5EF4-FFF2-40B4-BE49-F238E27FC236}">
                <a16:creationId xmlns:a16="http://schemas.microsoft.com/office/drawing/2014/main" id="{41041CA5-9683-8D92-37B1-9A90F209C3A9}"/>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17" name="Graphic 216" descr="Greek Temple outline">
            <a:extLst>
              <a:ext uri="{FF2B5EF4-FFF2-40B4-BE49-F238E27FC236}">
                <a16:creationId xmlns:a16="http://schemas.microsoft.com/office/drawing/2014/main" id="{C879537F-8C51-3D19-5BB7-34397AB72C6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18" name="Graphic 217" descr="Money outline">
            <a:extLst>
              <a:ext uri="{FF2B5EF4-FFF2-40B4-BE49-F238E27FC236}">
                <a16:creationId xmlns:a16="http://schemas.microsoft.com/office/drawing/2014/main" id="{D4342A51-832D-60A3-EF31-26DFA15AFC18}"/>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19" name="TextBox 218">
            <a:extLst>
              <a:ext uri="{FF2B5EF4-FFF2-40B4-BE49-F238E27FC236}">
                <a16:creationId xmlns:a16="http://schemas.microsoft.com/office/drawing/2014/main" id="{5839ECF9-7F69-401C-E7FA-5C428CF619ED}"/>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21" name="TextBox 220">
            <a:extLst>
              <a:ext uri="{FF2B5EF4-FFF2-40B4-BE49-F238E27FC236}">
                <a16:creationId xmlns:a16="http://schemas.microsoft.com/office/drawing/2014/main" id="{46DE7512-AFAD-7BBE-36FA-1620A8BF9E8D}"/>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23" name="TextBox 222">
            <a:extLst>
              <a:ext uri="{FF2B5EF4-FFF2-40B4-BE49-F238E27FC236}">
                <a16:creationId xmlns:a16="http://schemas.microsoft.com/office/drawing/2014/main" id="{7D2D3EF1-E3D0-5B54-6BD4-FBC7A8666673}"/>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25" name="TextBox 224">
            <a:extLst>
              <a:ext uri="{FF2B5EF4-FFF2-40B4-BE49-F238E27FC236}">
                <a16:creationId xmlns:a16="http://schemas.microsoft.com/office/drawing/2014/main" id="{B5524FC7-A515-200F-B829-BD6AAE2B44AE}"/>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27" name="TextBox 226">
            <a:extLst>
              <a:ext uri="{FF2B5EF4-FFF2-40B4-BE49-F238E27FC236}">
                <a16:creationId xmlns:a16="http://schemas.microsoft.com/office/drawing/2014/main" id="{85718448-0D1C-D7D6-2D29-912060B31935}"/>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28" name="TextBox 227">
            <a:extLst>
              <a:ext uri="{FF2B5EF4-FFF2-40B4-BE49-F238E27FC236}">
                <a16:creationId xmlns:a16="http://schemas.microsoft.com/office/drawing/2014/main" id="{63C68B12-0D09-8121-0DA1-664515C8A5A6}"/>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30" name="TextBox 229">
            <a:extLst>
              <a:ext uri="{FF2B5EF4-FFF2-40B4-BE49-F238E27FC236}">
                <a16:creationId xmlns:a16="http://schemas.microsoft.com/office/drawing/2014/main" id="{6FF2B14B-62CA-523D-B043-9C5DC5DB21B3}"/>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32" name="TextBox 231">
            <a:extLst>
              <a:ext uri="{FF2B5EF4-FFF2-40B4-BE49-F238E27FC236}">
                <a16:creationId xmlns:a16="http://schemas.microsoft.com/office/drawing/2014/main" id="{DDE13EB3-CB85-77DE-E1F1-8F17307569FB}"/>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34" name="TextBox 233">
            <a:extLst>
              <a:ext uri="{FF2B5EF4-FFF2-40B4-BE49-F238E27FC236}">
                <a16:creationId xmlns:a16="http://schemas.microsoft.com/office/drawing/2014/main" id="{1668B402-429E-3E63-6E09-F86D55D1EDAE}"/>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36" name="TextBox 235">
            <a:extLst>
              <a:ext uri="{FF2B5EF4-FFF2-40B4-BE49-F238E27FC236}">
                <a16:creationId xmlns:a16="http://schemas.microsoft.com/office/drawing/2014/main" id="{A25589E6-ECF0-E40C-B31A-1707E709B93B}"/>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38" name="TextBox 237">
            <a:extLst>
              <a:ext uri="{FF2B5EF4-FFF2-40B4-BE49-F238E27FC236}">
                <a16:creationId xmlns:a16="http://schemas.microsoft.com/office/drawing/2014/main" id="{7A8883D9-7BF8-9E8D-2983-9F6685FAAD63}"/>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39" name="TextBox 238">
            <a:extLst>
              <a:ext uri="{FF2B5EF4-FFF2-40B4-BE49-F238E27FC236}">
                <a16:creationId xmlns:a16="http://schemas.microsoft.com/office/drawing/2014/main" id="{7850814B-5448-106F-0680-3808D9FBF291}"/>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40" name="TextBox 239">
            <a:extLst>
              <a:ext uri="{FF2B5EF4-FFF2-40B4-BE49-F238E27FC236}">
                <a16:creationId xmlns:a16="http://schemas.microsoft.com/office/drawing/2014/main" id="{7D1124AE-DF5C-30AF-291E-12CE1518A2AB}"/>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7" name="TextBox 256">
            <a:extLst>
              <a:ext uri="{FF2B5EF4-FFF2-40B4-BE49-F238E27FC236}">
                <a16:creationId xmlns:a16="http://schemas.microsoft.com/office/drawing/2014/main" id="{6AD50A9F-7888-91BF-2E2A-13DE24B1A66B}"/>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129806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page (Strict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6" name="Footer Placeholder 4">
            <a:extLst>
              <a:ext uri="{FF2B5EF4-FFF2-40B4-BE49-F238E27FC236}">
                <a16:creationId xmlns:a16="http://schemas.microsoft.com/office/drawing/2014/main" id="{D1396B22-7D5B-EEF8-3004-E2AF982F225D}"/>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p:nvSpPr>
        <p:spPr>
          <a:xfrm>
            <a:off x="389545" y="6466939"/>
            <a:ext cx="2393604" cy="261610"/>
          </a:xfrm>
          <a:prstGeom prst="rect">
            <a:avLst/>
          </a:prstGeom>
          <a:solidFill>
            <a:schemeClr val="bg1"/>
          </a:solidFill>
        </p:spPr>
        <p:txBody>
          <a:bodyPr wrap="none" rtlCol="0">
            <a:spAutoFit/>
          </a:bodyPr>
          <a:lstStyle/>
          <a:p>
            <a:pPr algn="l"/>
            <a:r>
              <a:rPr lang="en-US" sz="1100" b="0" i="0" u="none" strike="noStrike" spc="0">
                <a:solidFill>
                  <a:schemeClr val="tx1"/>
                </a:solidFill>
                <a:effectLst/>
                <a:latin typeface="Inter Light" panose="02000503000000020004"/>
                <a:ea typeface="Inter" panose="02000503000000020004" pitchFamily="2" charset="0"/>
                <a:cs typeface="Inter" panose="02000503000000020004" pitchFamily="2" charset="0"/>
              </a:rPr>
              <a:t>STRICTLY PRIVATE AND CONFIDENTIAL</a:t>
            </a:r>
            <a:endParaRPr lang="en-TH" sz="1100" b="0" i="0" spc="0">
              <a:solidFill>
                <a:schemeClr val="tx1"/>
              </a:solidFill>
              <a:latin typeface="Inter Light" panose="02000503000000020004"/>
              <a:ea typeface="Inter" panose="02000503000000020004" pitchFamily="2" charset="0"/>
              <a:cs typeface="Inter" panose="02000503000000020004" pitchFamily="2" charset="0"/>
            </a:endParaRPr>
          </a:p>
        </p:txBody>
      </p:sp>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pic>
        <p:nvPicPr>
          <p:cNvPr id="5" name="Picture 4" descr="A blue and green logo&#10;&#10;Description automatically generated">
            <a:extLst>
              <a:ext uri="{FF2B5EF4-FFF2-40B4-BE49-F238E27FC236}">
                <a16:creationId xmlns:a16="http://schemas.microsoft.com/office/drawing/2014/main" id="{37EC4643-8AD4-58EF-D3E6-726AFF3E4B4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1137405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bout Creagy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C3ADC711-D1E7-A3D3-CA41-3BE139CBE07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4" name="Slide Number Placeholder 3">
            <a:extLst>
              <a:ext uri="{FF2B5EF4-FFF2-40B4-BE49-F238E27FC236}">
                <a16:creationId xmlns:a16="http://schemas.microsoft.com/office/drawing/2014/main" id="{A3D91363-AEE9-4C82-5428-970CF46468A6}"/>
              </a:ext>
            </a:extLst>
          </p:cNvPr>
          <p:cNvSpPr>
            <a:spLocks noGrp="1"/>
          </p:cNvSpPr>
          <p:nvPr>
            <p:ph type="sldNum" sz="quarter" idx="4294967295"/>
          </p:nvPr>
        </p:nvSpPr>
        <p:spPr>
          <a:xfrm>
            <a:off x="11235493"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grpSp>
        <p:nvGrpSpPr>
          <p:cNvPr id="6" name="Group 5">
            <a:extLst>
              <a:ext uri="{FF2B5EF4-FFF2-40B4-BE49-F238E27FC236}">
                <a16:creationId xmlns:a16="http://schemas.microsoft.com/office/drawing/2014/main" id="{49924115-D3AF-5B19-0A67-48AEB91ABCC8}"/>
              </a:ext>
            </a:extLst>
          </p:cNvPr>
          <p:cNvGrpSpPr/>
          <p:nvPr/>
        </p:nvGrpSpPr>
        <p:grpSpPr>
          <a:xfrm>
            <a:off x="6595521" y="3530894"/>
            <a:ext cx="2273747" cy="2273746"/>
            <a:chOff x="6595521" y="3530894"/>
            <a:chExt cx="2273747" cy="2273746"/>
          </a:xfrm>
        </p:grpSpPr>
        <p:sp>
          <p:nvSpPr>
            <p:cNvPr id="10" name="Freeform 1">
              <a:extLst>
                <a:ext uri="{FF2B5EF4-FFF2-40B4-BE49-F238E27FC236}">
                  <a16:creationId xmlns:a16="http://schemas.microsoft.com/office/drawing/2014/main" id="{B565802B-764D-9547-AFF1-FD098E12E36B}"/>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1FBB74C-9174-B168-342E-184C3F1D657B}"/>
                </a:ext>
              </a:extLst>
            </p:cNvPr>
            <p:cNvSpPr txBox="1"/>
            <p:nvPr/>
          </p:nvSpPr>
          <p:spPr>
            <a:xfrm>
              <a:off x="6969851" y="378534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3" name="Graphic 12" descr="Cloud Computing outline">
              <a:extLst>
                <a:ext uri="{FF2B5EF4-FFF2-40B4-BE49-F238E27FC236}">
                  <a16:creationId xmlns:a16="http://schemas.microsoft.com/office/drawing/2014/main" id="{D31770EC-BF1A-97CB-5FD6-DAA4FED5B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2772" y="4349873"/>
              <a:ext cx="914400" cy="914400"/>
            </a:xfrm>
            <a:prstGeom prst="rect">
              <a:avLst/>
            </a:prstGeom>
          </p:spPr>
        </p:pic>
      </p:grpSp>
      <p:grpSp>
        <p:nvGrpSpPr>
          <p:cNvPr id="14" name="Group 13">
            <a:extLst>
              <a:ext uri="{FF2B5EF4-FFF2-40B4-BE49-F238E27FC236}">
                <a16:creationId xmlns:a16="http://schemas.microsoft.com/office/drawing/2014/main" id="{71508EFA-0B1B-87B4-1FCA-087F60F585FB}"/>
              </a:ext>
            </a:extLst>
          </p:cNvPr>
          <p:cNvGrpSpPr/>
          <p:nvPr/>
        </p:nvGrpSpPr>
        <p:grpSpPr>
          <a:xfrm>
            <a:off x="6921496" y="1389155"/>
            <a:ext cx="2271053" cy="2271051"/>
            <a:chOff x="6921496" y="1389155"/>
            <a:chExt cx="2271053" cy="2271051"/>
          </a:xfrm>
        </p:grpSpPr>
        <p:sp>
          <p:nvSpPr>
            <p:cNvPr id="15" name="Freeform 3">
              <a:extLst>
                <a:ext uri="{FF2B5EF4-FFF2-40B4-BE49-F238E27FC236}">
                  <a16:creationId xmlns:a16="http://schemas.microsoft.com/office/drawing/2014/main" id="{9CA465DE-4D63-F972-9AD5-21E71C02A2D2}"/>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3A4C27C-4255-8B07-B91F-3CA92398B2AA}"/>
                </a:ext>
              </a:extLst>
            </p:cNvPr>
            <p:cNvSpPr txBox="1"/>
            <p:nvPr/>
          </p:nvSpPr>
          <p:spPr>
            <a:xfrm>
              <a:off x="7296526" y="1650338"/>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7" name="Group 16">
            <a:extLst>
              <a:ext uri="{FF2B5EF4-FFF2-40B4-BE49-F238E27FC236}">
                <a16:creationId xmlns:a16="http://schemas.microsoft.com/office/drawing/2014/main" id="{B1BBBCCD-FE53-6BB7-AF58-E342F442BEFE}"/>
              </a:ext>
            </a:extLst>
          </p:cNvPr>
          <p:cNvGrpSpPr/>
          <p:nvPr/>
        </p:nvGrpSpPr>
        <p:grpSpPr>
          <a:xfrm>
            <a:off x="5006054" y="319631"/>
            <a:ext cx="2316851" cy="2316851"/>
            <a:chOff x="5006054" y="319631"/>
            <a:chExt cx="2316851" cy="2316851"/>
          </a:xfrm>
        </p:grpSpPr>
        <p:sp>
          <p:nvSpPr>
            <p:cNvPr id="18" name="Freeform 4">
              <a:extLst>
                <a:ext uri="{FF2B5EF4-FFF2-40B4-BE49-F238E27FC236}">
                  <a16:creationId xmlns:a16="http://schemas.microsoft.com/office/drawing/2014/main" id="{E098D68E-8DD3-66CB-351D-53023945807B}"/>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EE25B552-C9B8-73B3-8580-1FBBC7C13C07}"/>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0" name="Graphic 19" descr="Bank outline">
              <a:extLst>
                <a:ext uri="{FF2B5EF4-FFF2-40B4-BE49-F238E27FC236}">
                  <a16:creationId xmlns:a16="http://schemas.microsoft.com/office/drawing/2014/main" id="{DB6FCF86-3301-79D1-3D34-816AD56BC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7556" y="1161739"/>
              <a:ext cx="844343" cy="844343"/>
            </a:xfrm>
            <a:prstGeom prst="rect">
              <a:avLst/>
            </a:prstGeom>
          </p:spPr>
        </p:pic>
      </p:grpSp>
      <p:grpSp>
        <p:nvGrpSpPr>
          <p:cNvPr id="21" name="Group 20">
            <a:extLst>
              <a:ext uri="{FF2B5EF4-FFF2-40B4-BE49-F238E27FC236}">
                <a16:creationId xmlns:a16="http://schemas.microsoft.com/office/drawing/2014/main" id="{BDE05365-A0C8-B28B-1E57-38337A1185A7}"/>
              </a:ext>
            </a:extLst>
          </p:cNvPr>
          <p:cNvGrpSpPr/>
          <p:nvPr/>
        </p:nvGrpSpPr>
        <p:grpSpPr>
          <a:xfrm>
            <a:off x="3042118" y="2248544"/>
            <a:ext cx="2618580" cy="2618580"/>
            <a:chOff x="3042118" y="2248544"/>
            <a:chExt cx="2618580" cy="2618580"/>
          </a:xfrm>
        </p:grpSpPr>
        <p:sp>
          <p:nvSpPr>
            <p:cNvPr id="22" name="Freeform 2">
              <a:extLst>
                <a:ext uri="{FF2B5EF4-FFF2-40B4-BE49-F238E27FC236}">
                  <a16:creationId xmlns:a16="http://schemas.microsoft.com/office/drawing/2014/main" id="{6DB8F701-B30C-0EFE-4725-209FFD0BBA52}"/>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3F33570-0EC2-E3CC-3D6C-1F06EFFA2CD4}"/>
                </a:ext>
              </a:extLst>
            </p:cNvPr>
            <p:cNvSpPr txBox="1"/>
            <p:nvPr/>
          </p:nvSpPr>
          <p:spPr>
            <a:xfrm>
              <a:off x="3525469" y="253936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4" name="Graphic 23" descr="Building outline">
              <a:extLst>
                <a:ext uri="{FF2B5EF4-FFF2-40B4-BE49-F238E27FC236}">
                  <a16:creationId xmlns:a16="http://schemas.microsoft.com/office/drawing/2014/main" id="{5A18A2F4-D8F0-5CDE-D9B8-DD6052BEF2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161" y="3268734"/>
              <a:ext cx="914400" cy="914400"/>
            </a:xfrm>
            <a:prstGeom prst="rect">
              <a:avLst/>
            </a:prstGeom>
          </p:spPr>
        </p:pic>
      </p:grpSp>
      <p:sp>
        <p:nvSpPr>
          <p:cNvPr id="25" name="Freeform 171">
            <a:extLst>
              <a:ext uri="{FF2B5EF4-FFF2-40B4-BE49-F238E27FC236}">
                <a16:creationId xmlns:a16="http://schemas.microsoft.com/office/drawing/2014/main" id="{5442BC3E-0923-E64C-C989-6E634B4F7911}"/>
              </a:ext>
            </a:extLst>
          </p:cNvPr>
          <p:cNvSpPr>
            <a:spLocks noChangeArrowheads="1"/>
          </p:cNvSpPr>
          <p:nvPr/>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2">
            <a:extLst>
              <a:ext uri="{FF2B5EF4-FFF2-40B4-BE49-F238E27FC236}">
                <a16:creationId xmlns:a16="http://schemas.microsoft.com/office/drawing/2014/main" id="{4BC04A34-C679-332F-E8C6-90342C9D162F}"/>
              </a:ext>
            </a:extLst>
          </p:cNvPr>
          <p:cNvSpPr>
            <a:spLocks noChangeArrowheads="1"/>
          </p:cNvSpPr>
          <p:nvPr/>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3">
            <a:extLst>
              <a:ext uri="{FF2B5EF4-FFF2-40B4-BE49-F238E27FC236}">
                <a16:creationId xmlns:a16="http://schemas.microsoft.com/office/drawing/2014/main" id="{E913393D-B40A-A417-6CAD-184B40DE9C92}"/>
              </a:ext>
            </a:extLst>
          </p:cNvPr>
          <p:cNvSpPr>
            <a:spLocks noChangeArrowheads="1"/>
          </p:cNvSpPr>
          <p:nvPr/>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4">
            <a:extLst>
              <a:ext uri="{FF2B5EF4-FFF2-40B4-BE49-F238E27FC236}">
                <a16:creationId xmlns:a16="http://schemas.microsoft.com/office/drawing/2014/main" id="{A7AA4B60-DFAC-69F1-C114-CD4AC565B139}"/>
              </a:ext>
            </a:extLst>
          </p:cNvPr>
          <p:cNvSpPr>
            <a:spLocks noChangeArrowheads="1"/>
          </p:cNvSpPr>
          <p:nvPr/>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5">
            <a:extLst>
              <a:ext uri="{FF2B5EF4-FFF2-40B4-BE49-F238E27FC236}">
                <a16:creationId xmlns:a16="http://schemas.microsoft.com/office/drawing/2014/main" id="{104C2E77-A770-A392-7FBF-53EE8E15043B}"/>
              </a:ext>
            </a:extLst>
          </p:cNvPr>
          <p:cNvSpPr>
            <a:spLocks noChangeArrowheads="1"/>
          </p:cNvSpPr>
          <p:nvPr/>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6">
            <a:extLst>
              <a:ext uri="{FF2B5EF4-FFF2-40B4-BE49-F238E27FC236}">
                <a16:creationId xmlns:a16="http://schemas.microsoft.com/office/drawing/2014/main" id="{ECBF475D-3721-C0F9-14E8-312A7D1C454C}"/>
              </a:ext>
            </a:extLst>
          </p:cNvPr>
          <p:cNvSpPr>
            <a:spLocks noChangeArrowheads="1"/>
          </p:cNvSpPr>
          <p:nvPr/>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77">
            <a:extLst>
              <a:ext uri="{FF2B5EF4-FFF2-40B4-BE49-F238E27FC236}">
                <a16:creationId xmlns:a16="http://schemas.microsoft.com/office/drawing/2014/main" id="{BCE2A693-F7E0-F1DA-7E05-5A4AE9C96F18}"/>
              </a:ext>
            </a:extLst>
          </p:cNvPr>
          <p:cNvSpPr>
            <a:spLocks noChangeArrowheads="1"/>
          </p:cNvSpPr>
          <p:nvPr/>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178">
            <a:extLst>
              <a:ext uri="{FF2B5EF4-FFF2-40B4-BE49-F238E27FC236}">
                <a16:creationId xmlns:a16="http://schemas.microsoft.com/office/drawing/2014/main" id="{1B2C8215-EAE5-599C-2115-C92E677D05AE}"/>
              </a:ext>
            </a:extLst>
          </p:cNvPr>
          <p:cNvSpPr>
            <a:spLocks noChangeArrowheads="1"/>
          </p:cNvSpPr>
          <p:nvPr/>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179">
            <a:extLst>
              <a:ext uri="{FF2B5EF4-FFF2-40B4-BE49-F238E27FC236}">
                <a16:creationId xmlns:a16="http://schemas.microsoft.com/office/drawing/2014/main" id="{81C4D8BB-3950-6912-A390-1ABE1B9FEB23}"/>
              </a:ext>
            </a:extLst>
          </p:cNvPr>
          <p:cNvSpPr>
            <a:spLocks noChangeArrowheads="1"/>
          </p:cNvSpPr>
          <p:nvPr/>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180">
            <a:extLst>
              <a:ext uri="{FF2B5EF4-FFF2-40B4-BE49-F238E27FC236}">
                <a16:creationId xmlns:a16="http://schemas.microsoft.com/office/drawing/2014/main" id="{35F0E88C-021B-D53C-BD1E-8E0AF6216279}"/>
              </a:ext>
            </a:extLst>
          </p:cNvPr>
          <p:cNvSpPr>
            <a:spLocks noChangeArrowheads="1"/>
          </p:cNvSpPr>
          <p:nvPr/>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B69D658-52C6-91B1-9084-934167DB3565}"/>
              </a:ext>
            </a:extLst>
          </p:cNvPr>
          <p:cNvSpPr txBox="1"/>
          <p:nvPr/>
        </p:nvSpPr>
        <p:spPr>
          <a:xfrm>
            <a:off x="1597670" y="695041"/>
            <a:ext cx="3338339"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6" name="TextBox 35">
            <a:extLst>
              <a:ext uri="{FF2B5EF4-FFF2-40B4-BE49-F238E27FC236}">
                <a16:creationId xmlns:a16="http://schemas.microsoft.com/office/drawing/2014/main" id="{D33AB85B-7AFE-BCB1-22A3-8FA91D53B97E}"/>
              </a:ext>
            </a:extLst>
          </p:cNvPr>
          <p:cNvSpPr txBox="1"/>
          <p:nvPr/>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7" name="TextBox 36">
            <a:extLst>
              <a:ext uri="{FF2B5EF4-FFF2-40B4-BE49-F238E27FC236}">
                <a16:creationId xmlns:a16="http://schemas.microsoft.com/office/drawing/2014/main" id="{E58C54A3-5BF0-8410-CDBC-7D173E8EFE06}"/>
              </a:ext>
            </a:extLst>
          </p:cNvPr>
          <p:cNvSpPr txBox="1"/>
          <p:nvPr/>
        </p:nvSpPr>
        <p:spPr>
          <a:xfrm>
            <a:off x="8919198" y="4316924"/>
            <a:ext cx="33383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8" name="Graphic 37" descr="Classroom outline">
            <a:extLst>
              <a:ext uri="{FF2B5EF4-FFF2-40B4-BE49-F238E27FC236}">
                <a16:creationId xmlns:a16="http://schemas.microsoft.com/office/drawing/2014/main" id="{766733B8-EDE6-FE6C-5A76-782D2F35C4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95240" y="2412279"/>
            <a:ext cx="754190" cy="754190"/>
          </a:xfrm>
          <a:prstGeom prst="rect">
            <a:avLst/>
          </a:prstGeom>
        </p:spPr>
      </p:pic>
      <p:pic>
        <p:nvPicPr>
          <p:cNvPr id="39" name="Graphic 38" descr="Factory outline">
            <a:extLst>
              <a:ext uri="{FF2B5EF4-FFF2-40B4-BE49-F238E27FC236}">
                <a16:creationId xmlns:a16="http://schemas.microsoft.com/office/drawing/2014/main" id="{C7030881-5CDB-54DA-A7C8-0351B2128E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12751" y="3408112"/>
            <a:ext cx="793659" cy="793659"/>
          </a:xfrm>
          <a:prstGeom prst="rect">
            <a:avLst/>
          </a:prstGeom>
        </p:spPr>
      </p:pic>
      <p:sp>
        <p:nvSpPr>
          <p:cNvPr id="40" name="TextBox 39">
            <a:extLst>
              <a:ext uri="{FF2B5EF4-FFF2-40B4-BE49-F238E27FC236}">
                <a16:creationId xmlns:a16="http://schemas.microsoft.com/office/drawing/2014/main" id="{ED010826-468B-3478-12B9-A78F99058102}"/>
              </a:ext>
            </a:extLst>
          </p:cNvPr>
          <p:cNvSpPr txBox="1"/>
          <p:nvPr/>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41" name="Picture 40" descr="A picture containing graphics, font, screenshot, graphic design&#10;&#10;Description automatically generated">
            <a:extLst>
              <a:ext uri="{FF2B5EF4-FFF2-40B4-BE49-F238E27FC236}">
                <a16:creationId xmlns:a16="http://schemas.microsoft.com/office/drawing/2014/main" id="{5C183E6D-7DA1-EF68-EBDF-811AC6A84B79}"/>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987072" y="4067004"/>
            <a:ext cx="923056" cy="253840"/>
          </a:xfrm>
          <a:prstGeom prst="rect">
            <a:avLst/>
          </a:prstGeom>
        </p:spPr>
      </p:pic>
      <p:sp>
        <p:nvSpPr>
          <p:cNvPr id="42" name="TextBox 41">
            <a:extLst>
              <a:ext uri="{FF2B5EF4-FFF2-40B4-BE49-F238E27FC236}">
                <a16:creationId xmlns:a16="http://schemas.microsoft.com/office/drawing/2014/main" id="{241CD38E-1DF3-2B7C-520D-8A9EC693381F}"/>
              </a:ext>
            </a:extLst>
          </p:cNvPr>
          <p:cNvSpPr txBox="1"/>
          <p:nvPr/>
        </p:nvSpPr>
        <p:spPr>
          <a:xfrm>
            <a:off x="313118" y="2592195"/>
            <a:ext cx="2671540"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to articulating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sp>
        <p:nvSpPr>
          <p:cNvPr id="43" name="TextBox 42">
            <a:extLst>
              <a:ext uri="{FF2B5EF4-FFF2-40B4-BE49-F238E27FC236}">
                <a16:creationId xmlns:a16="http://schemas.microsoft.com/office/drawing/2014/main" id="{0E155B5E-E085-512C-6D06-EB07C569E610}"/>
              </a:ext>
            </a:extLst>
          </p:cNvPr>
          <p:cNvSpPr txBox="1"/>
          <p:nvPr/>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sp>
        <p:nvSpPr>
          <p:cNvPr id="45" name="TextBox 44">
            <a:extLst>
              <a:ext uri="{FF2B5EF4-FFF2-40B4-BE49-F238E27FC236}">
                <a16:creationId xmlns:a16="http://schemas.microsoft.com/office/drawing/2014/main" id="{91030C45-9F07-7481-155E-575E98023B89}"/>
              </a:ext>
            </a:extLst>
          </p:cNvPr>
          <p:cNvSpPr txBox="1"/>
          <p:nvPr/>
        </p:nvSpPr>
        <p:spPr>
          <a:xfrm>
            <a:off x="9235653" y="1958115"/>
            <a:ext cx="264323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p>
        </p:txBody>
      </p:sp>
      <p:pic>
        <p:nvPicPr>
          <p:cNvPr id="7" name="Picture 6" descr="A white letter on a black background&#10;&#10;Description automatically generated">
            <a:extLst>
              <a:ext uri="{FF2B5EF4-FFF2-40B4-BE49-F238E27FC236}">
                <a16:creationId xmlns:a16="http://schemas.microsoft.com/office/drawing/2014/main" id="{D35ED417-E279-E63C-6869-C9B44FC5B2E0}"/>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46019387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p:extLst>
              <p:ext uri="{D42A27DB-BD31-4B8C-83A1-F6EECF244321}">
                <p14:modId xmlns:p14="http://schemas.microsoft.com/office/powerpoint/2010/main" val="1318056939"/>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p:extLst>
              <p:ext uri="{D42A27DB-BD31-4B8C-83A1-F6EECF244321}">
                <p14:modId xmlns:p14="http://schemas.microsoft.com/office/powerpoint/2010/main" val="1045915051"/>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2" name="Table 5">
            <a:extLst>
              <a:ext uri="{FF2B5EF4-FFF2-40B4-BE49-F238E27FC236}">
                <a16:creationId xmlns:a16="http://schemas.microsoft.com/office/drawing/2014/main" id="{B8E466AE-1634-F3E8-D906-AE0E4402F93A}"/>
              </a:ext>
            </a:extLst>
          </p:cNvPr>
          <p:cNvGraphicFramePr>
            <a:graphicFrameLocks noGrp="1"/>
          </p:cNvGraphicFramePr>
          <p:nvPr>
            <p:extLst>
              <p:ext uri="{D42A27DB-BD31-4B8C-83A1-F6EECF244321}">
                <p14:modId xmlns:p14="http://schemas.microsoft.com/office/powerpoint/2010/main" val="1158694894"/>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graphicFrame>
        <p:nvGraphicFramePr>
          <p:cNvPr id="7" name="Table 5">
            <a:extLst>
              <a:ext uri="{FF2B5EF4-FFF2-40B4-BE49-F238E27FC236}">
                <a16:creationId xmlns:a16="http://schemas.microsoft.com/office/drawing/2014/main" id="{5FD414EF-5689-FA28-2A75-1513C35662C3}"/>
              </a:ext>
            </a:extLst>
          </p:cNvPr>
          <p:cNvGraphicFramePr>
            <a:graphicFrameLocks noGrp="1"/>
          </p:cNvGraphicFramePr>
          <p:nvPr>
            <p:extLst>
              <p:ext uri="{D42A27DB-BD31-4B8C-83A1-F6EECF244321}">
                <p14:modId xmlns:p14="http://schemas.microsoft.com/office/powerpoint/2010/main" val="1318056939"/>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8" name="Table 7">
            <a:extLst>
              <a:ext uri="{FF2B5EF4-FFF2-40B4-BE49-F238E27FC236}">
                <a16:creationId xmlns:a16="http://schemas.microsoft.com/office/drawing/2014/main" id="{250A283E-5DD8-40E6-7250-4F47E03EBAA3}"/>
              </a:ext>
            </a:extLst>
          </p:cNvPr>
          <p:cNvGraphicFramePr>
            <a:graphicFrameLocks noGrp="1"/>
          </p:cNvGraphicFramePr>
          <p:nvPr>
            <p:extLst>
              <p:ext uri="{D42A27DB-BD31-4B8C-83A1-F6EECF244321}">
                <p14:modId xmlns:p14="http://schemas.microsoft.com/office/powerpoint/2010/main" val="1045915051"/>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9" name="TextBox 8">
            <a:extLst>
              <a:ext uri="{FF2B5EF4-FFF2-40B4-BE49-F238E27FC236}">
                <a16:creationId xmlns:a16="http://schemas.microsoft.com/office/drawing/2014/main" id="{0F4843E3-8AEF-5CDA-5DAB-C8C39D421F4E}"/>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0" name="Graphic 9" descr="Oil Rig with solid fill">
            <a:extLst>
              <a:ext uri="{FF2B5EF4-FFF2-40B4-BE49-F238E27FC236}">
                <a16:creationId xmlns:a16="http://schemas.microsoft.com/office/drawing/2014/main" id="{58ADB9B4-26F0-021B-F30E-D26F2C57AE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6" name="Graphic 15" descr="Truck with solid fill">
            <a:extLst>
              <a:ext uri="{FF2B5EF4-FFF2-40B4-BE49-F238E27FC236}">
                <a16:creationId xmlns:a16="http://schemas.microsoft.com/office/drawing/2014/main" id="{1FCAE907-D764-7558-BE2A-E9A39F1F5A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7" name="Graphic 16" descr="Solar Panels with solid fill">
            <a:extLst>
              <a:ext uri="{FF2B5EF4-FFF2-40B4-BE49-F238E27FC236}">
                <a16:creationId xmlns:a16="http://schemas.microsoft.com/office/drawing/2014/main" id="{12590CB6-3371-62A5-7150-CD41681AD3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8" name="Table 6">
            <a:extLst>
              <a:ext uri="{FF2B5EF4-FFF2-40B4-BE49-F238E27FC236}">
                <a16:creationId xmlns:a16="http://schemas.microsoft.com/office/drawing/2014/main" id="{01E9D211-6C49-C965-4D3C-2F2059B905DC}"/>
              </a:ext>
            </a:extLst>
          </p:cNvPr>
          <p:cNvGraphicFramePr>
            <a:graphicFrameLocks noGrp="1"/>
          </p:cNvGraphicFramePr>
          <p:nvPr>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19" name="Table 5">
            <a:extLst>
              <a:ext uri="{FF2B5EF4-FFF2-40B4-BE49-F238E27FC236}">
                <a16:creationId xmlns:a16="http://schemas.microsoft.com/office/drawing/2014/main" id="{C4E50981-936B-708D-0052-DC3A50B6C10E}"/>
              </a:ext>
            </a:extLst>
          </p:cNvPr>
          <p:cNvGraphicFramePr>
            <a:graphicFrameLocks noGrp="1"/>
          </p:cNvGraphicFramePr>
          <p:nvPr>
            <p:extLst>
              <p:ext uri="{D42A27DB-BD31-4B8C-83A1-F6EECF244321}">
                <p14:modId xmlns:p14="http://schemas.microsoft.com/office/powerpoint/2010/main" val="1158694894"/>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spTree>
    <p:extLst>
      <p:ext uri="{BB962C8B-B14F-4D97-AF65-F5344CB8AC3E}">
        <p14:creationId xmlns:p14="http://schemas.microsoft.com/office/powerpoint/2010/main" val="26312113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2" name="Content Placeholder 9">
            <a:extLst>
              <a:ext uri="{FF2B5EF4-FFF2-40B4-BE49-F238E27FC236}">
                <a16:creationId xmlns:a16="http://schemas.microsoft.com/office/drawing/2014/main" id="{06AE407C-9C0F-DE11-63F0-262FCAB60713}"/>
              </a:ext>
            </a:extLst>
          </p:cNvPr>
          <p:cNvGraphicFramePr>
            <a:graphicFrameLocks/>
          </p:cNvGraphicFramePr>
          <p:nvPr>
            <p:extLst>
              <p:ext uri="{D42A27DB-BD31-4B8C-83A1-F6EECF244321}">
                <p14:modId xmlns:p14="http://schemas.microsoft.com/office/powerpoint/2010/main" val="1476182770"/>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B44C399-3E9E-4585-78E4-34C8F98F01EA}"/>
              </a:ext>
            </a:extLst>
          </p:cNvPr>
          <p:cNvGraphicFramePr/>
          <p:nvPr>
            <p:extLst>
              <p:ext uri="{D42A27DB-BD31-4B8C-83A1-F6EECF244321}">
                <p14:modId xmlns:p14="http://schemas.microsoft.com/office/powerpoint/2010/main" val="2343159329"/>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F435E95E-E625-E975-D444-0EBF13F92ADE}"/>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7" name="Content Placeholder 9">
            <a:extLst>
              <a:ext uri="{FF2B5EF4-FFF2-40B4-BE49-F238E27FC236}">
                <a16:creationId xmlns:a16="http://schemas.microsoft.com/office/drawing/2014/main" id="{B1ADCB2B-9F04-5D08-1B2E-3B3148AB7E0C}"/>
              </a:ext>
            </a:extLst>
          </p:cNvPr>
          <p:cNvGraphicFramePr>
            <a:graphicFrameLocks/>
          </p:cNvGraphicFramePr>
          <p:nvPr>
            <p:extLst>
              <p:ext uri="{D42A27DB-BD31-4B8C-83A1-F6EECF244321}">
                <p14:modId xmlns:p14="http://schemas.microsoft.com/office/powerpoint/2010/main" val="1476182770"/>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076C0CB0-B0E8-9D8F-0169-D89E27121AD5}"/>
              </a:ext>
            </a:extLst>
          </p:cNvPr>
          <p:cNvGraphicFramePr/>
          <p:nvPr>
            <p:extLst>
              <p:ext uri="{D42A27DB-BD31-4B8C-83A1-F6EECF244321}">
                <p14:modId xmlns:p14="http://schemas.microsoft.com/office/powerpoint/2010/main" val="2343159329"/>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3692200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2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p:extLst>
              <p:ext uri="{D42A27DB-BD31-4B8C-83A1-F6EECF244321}">
                <p14:modId xmlns:p14="http://schemas.microsoft.com/office/powerpoint/2010/main" val="2796206054"/>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22" name="Table 21">
            <a:extLst>
              <a:ext uri="{FF2B5EF4-FFF2-40B4-BE49-F238E27FC236}">
                <a16:creationId xmlns:a16="http://schemas.microsoft.com/office/drawing/2014/main" id="{253BB2BD-5737-880A-B597-05E7A28CB32D}"/>
              </a:ext>
            </a:extLst>
          </p:cNvPr>
          <p:cNvGraphicFramePr>
            <a:graphicFrameLocks noGrp="1"/>
          </p:cNvGraphicFramePr>
          <p:nvPr>
            <p:extLst>
              <p:ext uri="{D42A27DB-BD31-4B8C-83A1-F6EECF244321}">
                <p14:modId xmlns:p14="http://schemas.microsoft.com/office/powerpoint/2010/main" val="2875522664"/>
              </p:ext>
            </p:extLst>
          </p:nvPr>
        </p:nvGraphicFramePr>
        <p:xfrm>
          <a:off x="8756374" y="2371103"/>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1" i="0">
                          <a:solidFill>
                            <a:schemeClr val="bg1">
                              <a:lumMod val="75000"/>
                            </a:schemeClr>
                          </a:solidFill>
                          <a:effectLst/>
                          <a:latin typeface="Inter Semi Bold" panose="02000503000000020004" pitchFamily="2" charset="0"/>
                          <a:ea typeface="Inter Semi Bold"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6" name="Pentagon 1">
            <a:extLst>
              <a:ext uri="{FF2B5EF4-FFF2-40B4-BE49-F238E27FC236}">
                <a16:creationId xmlns:a16="http://schemas.microsoft.com/office/drawing/2014/main" id="{41EAF2B8-5695-0DE8-1FCB-44FD700C9BB0}"/>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7" name="Chevron 4">
            <a:extLst>
              <a:ext uri="{FF2B5EF4-FFF2-40B4-BE49-F238E27FC236}">
                <a16:creationId xmlns:a16="http://schemas.microsoft.com/office/drawing/2014/main" id="{AB5CAD51-C095-3D8B-A119-3A0B3479BD4E}"/>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8" name="Table 10">
            <a:extLst>
              <a:ext uri="{FF2B5EF4-FFF2-40B4-BE49-F238E27FC236}">
                <a16:creationId xmlns:a16="http://schemas.microsoft.com/office/drawing/2014/main" id="{376D188A-D7E5-D335-E2DF-D476153E79A4}"/>
              </a:ext>
            </a:extLst>
          </p:cNvPr>
          <p:cNvGraphicFramePr>
            <a:graphicFrameLocks noGrp="1"/>
          </p:cNvGraphicFramePr>
          <p:nvPr>
            <p:extLst>
              <p:ext uri="{D42A27DB-BD31-4B8C-83A1-F6EECF244321}">
                <p14:modId xmlns:p14="http://schemas.microsoft.com/office/powerpoint/2010/main" val="2796206054"/>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9" name="Chevron 10">
            <a:extLst>
              <a:ext uri="{FF2B5EF4-FFF2-40B4-BE49-F238E27FC236}">
                <a16:creationId xmlns:a16="http://schemas.microsoft.com/office/drawing/2014/main" id="{937BFEB9-27DF-8FB1-7184-501172553180}"/>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3" name="Oval 12">
            <a:extLst>
              <a:ext uri="{FF2B5EF4-FFF2-40B4-BE49-F238E27FC236}">
                <a16:creationId xmlns:a16="http://schemas.microsoft.com/office/drawing/2014/main" id="{84E04B61-29A6-2D0A-74E6-36711189F252}"/>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6" name="Oval 15">
            <a:extLst>
              <a:ext uri="{FF2B5EF4-FFF2-40B4-BE49-F238E27FC236}">
                <a16:creationId xmlns:a16="http://schemas.microsoft.com/office/drawing/2014/main" id="{5B9D542F-56BB-F4D9-234E-5C49D5F9707B}"/>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7" name="Oval 16">
            <a:extLst>
              <a:ext uri="{FF2B5EF4-FFF2-40B4-BE49-F238E27FC236}">
                <a16:creationId xmlns:a16="http://schemas.microsoft.com/office/drawing/2014/main" id="{265E7531-087B-886F-522E-6C65156B8F7D}"/>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18" name="TextBox 17">
            <a:extLst>
              <a:ext uri="{FF2B5EF4-FFF2-40B4-BE49-F238E27FC236}">
                <a16:creationId xmlns:a16="http://schemas.microsoft.com/office/drawing/2014/main" id="{43A1633D-8391-C552-11C9-05BBD6F7E95F}"/>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19" name="Table 18">
            <a:extLst>
              <a:ext uri="{FF2B5EF4-FFF2-40B4-BE49-F238E27FC236}">
                <a16:creationId xmlns:a16="http://schemas.microsoft.com/office/drawing/2014/main" id="{D49AD32F-998E-2C97-A97F-3C7479020B6B}"/>
              </a:ext>
            </a:extLst>
          </p:cNvPr>
          <p:cNvGraphicFramePr>
            <a:graphicFrameLocks noGrp="1"/>
          </p:cNvGraphicFramePr>
          <p:nvPr>
            <p:extLst>
              <p:ext uri="{D42A27DB-BD31-4B8C-83A1-F6EECF244321}">
                <p14:modId xmlns:p14="http://schemas.microsoft.com/office/powerpoint/2010/main" val="2875522664"/>
              </p:ext>
            </p:extLst>
          </p:nvPr>
        </p:nvGraphicFramePr>
        <p:xfrm>
          <a:off x="8756374" y="2371103"/>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1" i="0">
                          <a:solidFill>
                            <a:schemeClr val="bg1">
                              <a:lumMod val="75000"/>
                            </a:schemeClr>
                          </a:solidFill>
                          <a:effectLst/>
                          <a:latin typeface="Inter Semi Bold" panose="02000503000000020004" pitchFamily="2" charset="0"/>
                          <a:ea typeface="Inter Semi Bold"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Tree>
    <p:extLst>
      <p:ext uri="{BB962C8B-B14F-4D97-AF65-F5344CB8AC3E}">
        <p14:creationId xmlns:p14="http://schemas.microsoft.com/office/powerpoint/2010/main" val="407707462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3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graphicFrame>
        <p:nvGraphicFramePr>
          <p:cNvPr id="2" name="Table 1">
            <a:extLst>
              <a:ext uri="{FF2B5EF4-FFF2-40B4-BE49-F238E27FC236}">
                <a16:creationId xmlns:a16="http://schemas.microsoft.com/office/drawing/2014/main" id="{ED754F57-9233-5A89-9C93-A4F4413330E5}"/>
              </a:ext>
            </a:extLst>
          </p:cNvPr>
          <p:cNvGraphicFramePr>
            <a:graphicFrameLocks noGrp="1"/>
          </p:cNvGraphicFramePr>
          <p:nvPr>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5" name="Group 4">
            <a:extLst>
              <a:ext uri="{FF2B5EF4-FFF2-40B4-BE49-F238E27FC236}">
                <a16:creationId xmlns:a16="http://schemas.microsoft.com/office/drawing/2014/main" id="{000FE061-96CD-F194-2AE0-B942F8C786E2}"/>
              </a:ext>
            </a:extLst>
          </p:cNvPr>
          <p:cNvGrpSpPr/>
          <p:nvPr/>
        </p:nvGrpSpPr>
        <p:grpSpPr>
          <a:xfrm>
            <a:off x="2099120" y="1128610"/>
            <a:ext cx="5418863" cy="577081"/>
            <a:chOff x="2055152" y="1242947"/>
            <a:chExt cx="5418863" cy="577081"/>
          </a:xfrm>
        </p:grpSpPr>
        <p:grpSp>
          <p:nvGrpSpPr>
            <p:cNvPr id="6" name="Group 5">
              <a:extLst>
                <a:ext uri="{FF2B5EF4-FFF2-40B4-BE49-F238E27FC236}">
                  <a16:creationId xmlns:a16="http://schemas.microsoft.com/office/drawing/2014/main" id="{92CC361F-AB40-E74D-5B29-D068BEDC395C}"/>
                </a:ext>
              </a:extLst>
            </p:cNvPr>
            <p:cNvGrpSpPr/>
            <p:nvPr/>
          </p:nvGrpSpPr>
          <p:grpSpPr>
            <a:xfrm>
              <a:off x="2055152" y="1375688"/>
              <a:ext cx="1407282" cy="275689"/>
              <a:chOff x="7841072" y="554329"/>
              <a:chExt cx="1407282" cy="275689"/>
            </a:xfrm>
          </p:grpSpPr>
          <p:sp>
            <p:nvSpPr>
              <p:cNvPr id="8" name="Oval 7">
                <a:extLst>
                  <a:ext uri="{FF2B5EF4-FFF2-40B4-BE49-F238E27FC236}">
                    <a16:creationId xmlns:a16="http://schemas.microsoft.com/office/drawing/2014/main" id="{0E9CE6FF-7B92-52FE-E416-76AAE3EEFCC8}"/>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10" name="Group 9">
                <a:extLst>
                  <a:ext uri="{FF2B5EF4-FFF2-40B4-BE49-F238E27FC236}">
                    <a16:creationId xmlns:a16="http://schemas.microsoft.com/office/drawing/2014/main" id="{DEA89200-C874-4A24-F9FD-CBDD4105B5A2}"/>
                  </a:ext>
                </a:extLst>
              </p:cNvPr>
              <p:cNvGrpSpPr/>
              <p:nvPr/>
            </p:nvGrpSpPr>
            <p:grpSpPr>
              <a:xfrm>
                <a:off x="8978354" y="555698"/>
                <a:ext cx="270000" cy="274320"/>
                <a:chOff x="10036989" y="3220"/>
                <a:chExt cx="270000" cy="270871"/>
              </a:xfrm>
            </p:grpSpPr>
            <p:sp>
              <p:nvSpPr>
                <p:cNvPr id="12" name="Pie 22">
                  <a:extLst>
                    <a:ext uri="{FF2B5EF4-FFF2-40B4-BE49-F238E27FC236}">
                      <a16:creationId xmlns:a16="http://schemas.microsoft.com/office/drawing/2014/main" id="{DA3D677C-653D-7928-A7C5-470F88075163}"/>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14" name="Oval 13">
                  <a:extLst>
                    <a:ext uri="{FF2B5EF4-FFF2-40B4-BE49-F238E27FC236}">
                      <a16:creationId xmlns:a16="http://schemas.microsoft.com/office/drawing/2014/main" id="{589CF568-47BE-9900-F48A-BA706D557F7D}"/>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11" name="Straight Arrow Connector 10">
                <a:extLst>
                  <a:ext uri="{FF2B5EF4-FFF2-40B4-BE49-F238E27FC236}">
                    <a16:creationId xmlns:a16="http://schemas.microsoft.com/office/drawing/2014/main" id="{D6E8DD76-EA2B-D484-4A58-B1E61D321706}"/>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E98A9C6-73AA-67B1-0AEB-EA1E820A8E29}"/>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15" name="Graphic 14" descr="Inventory outline">
            <a:extLst>
              <a:ext uri="{FF2B5EF4-FFF2-40B4-BE49-F238E27FC236}">
                <a16:creationId xmlns:a16="http://schemas.microsoft.com/office/drawing/2014/main" id="{25CF188F-2810-5EE7-881F-DF4B44C9DC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16" name="Graphic 15" descr="Store outline">
            <a:extLst>
              <a:ext uri="{FF2B5EF4-FFF2-40B4-BE49-F238E27FC236}">
                <a16:creationId xmlns:a16="http://schemas.microsoft.com/office/drawing/2014/main" id="{75CCBA6C-5F06-6571-D570-BABFB50A0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pic>
        <p:nvPicPr>
          <p:cNvPr id="18" name="Graphic 17" descr="Oil Rig outline">
            <a:extLst>
              <a:ext uri="{FF2B5EF4-FFF2-40B4-BE49-F238E27FC236}">
                <a16:creationId xmlns:a16="http://schemas.microsoft.com/office/drawing/2014/main" id="{583EA429-CB7F-6662-1A91-6841F8F9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27" name="Graphic 26" descr="Raw Materials outline">
            <a:extLst>
              <a:ext uri="{FF2B5EF4-FFF2-40B4-BE49-F238E27FC236}">
                <a16:creationId xmlns:a16="http://schemas.microsoft.com/office/drawing/2014/main" id="{25F22EAD-F25E-0675-F8FD-5D1D26ABE7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41" name="Graphic 40" descr="Crops outline">
            <a:extLst>
              <a:ext uri="{FF2B5EF4-FFF2-40B4-BE49-F238E27FC236}">
                <a16:creationId xmlns:a16="http://schemas.microsoft.com/office/drawing/2014/main" id="{54080536-3372-59F4-18D5-4640CD8497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97" name="Graphic 96" descr="Crane outline">
            <a:extLst>
              <a:ext uri="{FF2B5EF4-FFF2-40B4-BE49-F238E27FC236}">
                <a16:creationId xmlns:a16="http://schemas.microsoft.com/office/drawing/2014/main" id="{B38B4F74-02D3-C6E1-1081-8E9430FDAD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98" name="Graphic 97" descr="Truck outline">
            <a:extLst>
              <a:ext uri="{FF2B5EF4-FFF2-40B4-BE49-F238E27FC236}">
                <a16:creationId xmlns:a16="http://schemas.microsoft.com/office/drawing/2014/main" id="{3C443918-0DE6-9F19-D8B0-5A1B675E30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99" name="Graphic 98" descr="Electric Tower outline">
            <a:extLst>
              <a:ext uri="{FF2B5EF4-FFF2-40B4-BE49-F238E27FC236}">
                <a16:creationId xmlns:a16="http://schemas.microsoft.com/office/drawing/2014/main" id="{74D2F41F-927B-DF75-0137-967892BFC9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100" name="Graphic 99" descr="Freight outline">
            <a:extLst>
              <a:ext uri="{FF2B5EF4-FFF2-40B4-BE49-F238E27FC236}">
                <a16:creationId xmlns:a16="http://schemas.microsoft.com/office/drawing/2014/main" id="{2264F6D7-0A8B-8F0C-453C-5FECBBF41FD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101" name="Graphic 100" descr="Truck outline">
            <a:extLst>
              <a:ext uri="{FF2B5EF4-FFF2-40B4-BE49-F238E27FC236}">
                <a16:creationId xmlns:a16="http://schemas.microsoft.com/office/drawing/2014/main" id="{93F15142-DB5C-736E-1869-AD6EB1818D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102" name="Graphic 101" descr="Garbage outline">
            <a:extLst>
              <a:ext uri="{FF2B5EF4-FFF2-40B4-BE49-F238E27FC236}">
                <a16:creationId xmlns:a16="http://schemas.microsoft.com/office/drawing/2014/main" id="{D522E9C0-D0DA-75E9-3150-3A7DAB8F572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103" name="Graphic 102" descr="Take Off outline">
            <a:extLst>
              <a:ext uri="{FF2B5EF4-FFF2-40B4-BE49-F238E27FC236}">
                <a16:creationId xmlns:a16="http://schemas.microsoft.com/office/drawing/2014/main" id="{89051455-A8F0-85D1-844A-8BCBA08AB15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104" name="Graphic 103" descr="Car outline">
            <a:extLst>
              <a:ext uri="{FF2B5EF4-FFF2-40B4-BE49-F238E27FC236}">
                <a16:creationId xmlns:a16="http://schemas.microsoft.com/office/drawing/2014/main" id="{354AB41F-54AB-55E8-6E47-99AC43038CD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105" name="Graphic 104" descr="Building outline">
            <a:extLst>
              <a:ext uri="{FF2B5EF4-FFF2-40B4-BE49-F238E27FC236}">
                <a16:creationId xmlns:a16="http://schemas.microsoft.com/office/drawing/2014/main" id="{409AAA51-9B4A-15CE-C807-4068ABED781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106" name="Picture 105">
            <a:extLst>
              <a:ext uri="{FF2B5EF4-FFF2-40B4-BE49-F238E27FC236}">
                <a16:creationId xmlns:a16="http://schemas.microsoft.com/office/drawing/2014/main" id="{7372FA4D-7D1C-B136-A5BF-AE907EDCC065}"/>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107" name="Graphic 106" descr="Factory outline">
            <a:extLst>
              <a:ext uri="{FF2B5EF4-FFF2-40B4-BE49-F238E27FC236}">
                <a16:creationId xmlns:a16="http://schemas.microsoft.com/office/drawing/2014/main" id="{6A3AE2D4-C30B-EB8B-DBA4-3E893B14FBE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108" name="Graphic 107" descr="Snowflake outline">
            <a:extLst>
              <a:ext uri="{FF2B5EF4-FFF2-40B4-BE49-F238E27FC236}">
                <a16:creationId xmlns:a16="http://schemas.microsoft.com/office/drawing/2014/main" id="{87CCE790-D391-DAF9-926F-3ABA9E20B8E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109" name="Graphic 108" descr="Factory outline">
            <a:extLst>
              <a:ext uri="{FF2B5EF4-FFF2-40B4-BE49-F238E27FC236}">
                <a16:creationId xmlns:a16="http://schemas.microsoft.com/office/drawing/2014/main" id="{E8230E32-979E-CA3B-5616-DB57CAE99BD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110" name="Graphic 109" descr="Car outline">
            <a:extLst>
              <a:ext uri="{FF2B5EF4-FFF2-40B4-BE49-F238E27FC236}">
                <a16:creationId xmlns:a16="http://schemas.microsoft.com/office/drawing/2014/main" id="{D759EBC7-8C88-81C6-9000-C0661B7FE88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111" name="Graphic 110" descr="Truck outline">
            <a:extLst>
              <a:ext uri="{FF2B5EF4-FFF2-40B4-BE49-F238E27FC236}">
                <a16:creationId xmlns:a16="http://schemas.microsoft.com/office/drawing/2014/main" id="{6958475B-24E8-2F56-5FA9-55B9F7A388C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112" name="Graphic 111" descr="Electric Tower outline">
            <a:extLst>
              <a:ext uri="{FF2B5EF4-FFF2-40B4-BE49-F238E27FC236}">
                <a16:creationId xmlns:a16="http://schemas.microsoft.com/office/drawing/2014/main" id="{0DD4E2F3-2D4E-C955-7340-2379F155042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113" name="Graphic 112" descr="Building outline">
            <a:extLst>
              <a:ext uri="{FF2B5EF4-FFF2-40B4-BE49-F238E27FC236}">
                <a16:creationId xmlns:a16="http://schemas.microsoft.com/office/drawing/2014/main" id="{CCBF0277-9AAB-B139-7EF5-55D3EFB6CF1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114" name="Graphic 113" descr="Plugged Unplugged outline">
            <a:extLst>
              <a:ext uri="{FF2B5EF4-FFF2-40B4-BE49-F238E27FC236}">
                <a16:creationId xmlns:a16="http://schemas.microsoft.com/office/drawing/2014/main" id="{86E0B3A8-3E67-01B4-6C20-83D2D0CD1D4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115" name="Graphic 114" descr="Fuel outline">
            <a:extLst>
              <a:ext uri="{FF2B5EF4-FFF2-40B4-BE49-F238E27FC236}">
                <a16:creationId xmlns:a16="http://schemas.microsoft.com/office/drawing/2014/main" id="{65ED8592-8778-7764-24B0-39C6D3E2B6C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116" name="Graphic 115" descr="Recycle outline">
            <a:extLst>
              <a:ext uri="{FF2B5EF4-FFF2-40B4-BE49-F238E27FC236}">
                <a16:creationId xmlns:a16="http://schemas.microsoft.com/office/drawing/2014/main" id="{F7F2F930-F077-9A4D-AE44-D6E822855E2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117" name="Graphic 116" descr="Truck outline">
            <a:extLst>
              <a:ext uri="{FF2B5EF4-FFF2-40B4-BE49-F238E27FC236}">
                <a16:creationId xmlns:a16="http://schemas.microsoft.com/office/drawing/2014/main" id="{FCA2E70D-7C9E-44F9-0523-CC87D7B2C2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118" name="Graphic 117" descr="Pie chart outline">
            <a:extLst>
              <a:ext uri="{FF2B5EF4-FFF2-40B4-BE49-F238E27FC236}">
                <a16:creationId xmlns:a16="http://schemas.microsoft.com/office/drawing/2014/main" id="{BE9A668A-05DD-B662-F0C3-6CA7716C3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119" name="Group 118">
            <a:extLst>
              <a:ext uri="{FF2B5EF4-FFF2-40B4-BE49-F238E27FC236}">
                <a16:creationId xmlns:a16="http://schemas.microsoft.com/office/drawing/2014/main" id="{D93F7BF2-15F9-F7C6-4F56-7E6D291FA5CB}"/>
              </a:ext>
            </a:extLst>
          </p:cNvPr>
          <p:cNvGrpSpPr/>
          <p:nvPr/>
        </p:nvGrpSpPr>
        <p:grpSpPr>
          <a:xfrm>
            <a:off x="8663280" y="1261792"/>
            <a:ext cx="2676876" cy="273438"/>
            <a:chOff x="8619312" y="1376129"/>
            <a:chExt cx="2676876" cy="273438"/>
          </a:xfrm>
        </p:grpSpPr>
        <p:sp>
          <p:nvSpPr>
            <p:cNvPr id="120" name="Oval 119">
              <a:extLst>
                <a:ext uri="{FF2B5EF4-FFF2-40B4-BE49-F238E27FC236}">
                  <a16:creationId xmlns:a16="http://schemas.microsoft.com/office/drawing/2014/main" id="{6FCB5A35-9300-079B-91D4-2AD5F9033121}"/>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1" name="TextBox 120">
              <a:extLst>
                <a:ext uri="{FF2B5EF4-FFF2-40B4-BE49-F238E27FC236}">
                  <a16:creationId xmlns:a16="http://schemas.microsoft.com/office/drawing/2014/main" id="{42E397C2-3377-9C03-8201-DDBF73DC5406}"/>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122" name="Oval 121">
            <a:extLst>
              <a:ext uri="{FF2B5EF4-FFF2-40B4-BE49-F238E27FC236}">
                <a16:creationId xmlns:a16="http://schemas.microsoft.com/office/drawing/2014/main" id="{346C6C63-BC28-6621-0B82-9F8B4553E64D}"/>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3" name="TextBox 122">
            <a:extLst>
              <a:ext uri="{FF2B5EF4-FFF2-40B4-BE49-F238E27FC236}">
                <a16:creationId xmlns:a16="http://schemas.microsoft.com/office/drawing/2014/main" id="{1DCCF036-ADF1-167E-C8CC-2C78993C51C2}"/>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152826308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1_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68438230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Sub Section">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4848213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6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a:xfrm>
            <a:off x="398585" y="6504760"/>
            <a:ext cx="8671843" cy="220265"/>
          </a:xfrm>
        </p:spPr>
        <p:txBody>
          <a:bodyPr/>
          <a:lstStyle>
            <a:lvl1pPr algn="l">
              <a:defRPr sz="900"/>
            </a:lvl1p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7536102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lvl1pPr algn="l">
              <a:defRPr/>
            </a:lvl1p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12706850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11727258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About Creagy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5" name="Group 4">
            <a:extLst>
              <a:ext uri="{FF2B5EF4-FFF2-40B4-BE49-F238E27FC236}">
                <a16:creationId xmlns:a16="http://schemas.microsoft.com/office/drawing/2014/main" id="{8D8895AD-42F7-7487-923B-912190B5AE0D}"/>
              </a:ext>
            </a:extLst>
          </p:cNvPr>
          <p:cNvGrpSpPr>
            <a:grpSpLocks noChangeAspect="1"/>
          </p:cNvGrpSpPr>
          <p:nvPr/>
        </p:nvGrpSpPr>
        <p:grpSpPr>
          <a:xfrm>
            <a:off x="596674" y="5557954"/>
            <a:ext cx="2457254" cy="694954"/>
            <a:chOff x="3989322" y="-31802"/>
            <a:chExt cx="4738710" cy="1340190"/>
          </a:xfrm>
        </p:grpSpPr>
        <p:pic>
          <p:nvPicPr>
            <p:cNvPr id="9" name="Picture 8">
              <a:extLst>
                <a:ext uri="{FF2B5EF4-FFF2-40B4-BE49-F238E27FC236}">
                  <a16:creationId xmlns:a16="http://schemas.microsoft.com/office/drawing/2014/main" id="{F79116E8-9166-A267-3E6D-583FCC02E1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51" name="Picture 50">
              <a:extLst>
                <a:ext uri="{FF2B5EF4-FFF2-40B4-BE49-F238E27FC236}">
                  <a16:creationId xmlns:a16="http://schemas.microsoft.com/office/drawing/2014/main" id="{D7A86AD5-60D3-C23D-F299-228EE61C4162}"/>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52" name="Picture 51">
              <a:extLst>
                <a:ext uri="{FF2B5EF4-FFF2-40B4-BE49-F238E27FC236}">
                  <a16:creationId xmlns:a16="http://schemas.microsoft.com/office/drawing/2014/main" id="{CFE931EF-ECF3-6B9F-DAC3-CFD4B69501EF}"/>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53" name="Picture 52">
              <a:extLst>
                <a:ext uri="{FF2B5EF4-FFF2-40B4-BE49-F238E27FC236}">
                  <a16:creationId xmlns:a16="http://schemas.microsoft.com/office/drawing/2014/main" id="{C4F26B14-563F-BA50-7D93-15EB94E6E8A4}"/>
                </a:ext>
              </a:extLst>
            </p:cNvPr>
            <p:cNvPicPr>
              <a:picLocks noChangeAspect="1"/>
            </p:cNvPicPr>
            <p:nvPr/>
          </p:nvPicPr>
          <p:blipFill>
            <a:blip r:embed="rId5"/>
            <a:stretch>
              <a:fillRect/>
            </a:stretch>
          </p:blipFill>
          <p:spPr>
            <a:xfrm>
              <a:off x="8243590" y="62151"/>
              <a:ext cx="484442" cy="462494"/>
            </a:xfrm>
            <a:prstGeom prst="rect">
              <a:avLst/>
            </a:prstGeom>
          </p:spPr>
        </p:pic>
        <p:pic>
          <p:nvPicPr>
            <p:cNvPr id="54" name="Picture 53">
              <a:extLst>
                <a:ext uri="{FF2B5EF4-FFF2-40B4-BE49-F238E27FC236}">
                  <a16:creationId xmlns:a16="http://schemas.microsoft.com/office/drawing/2014/main" id="{DDD514F9-A624-EEF4-660E-4EB67CA72BBD}"/>
                </a:ext>
              </a:extLst>
            </p:cNvPr>
            <p:cNvPicPr>
              <a:picLocks noChangeAspect="1"/>
            </p:cNvPicPr>
            <p:nvPr/>
          </p:nvPicPr>
          <p:blipFill>
            <a:blip r:embed="rId6"/>
            <a:stretch>
              <a:fillRect/>
            </a:stretch>
          </p:blipFill>
          <p:spPr>
            <a:xfrm>
              <a:off x="7449290" y="79527"/>
              <a:ext cx="554507" cy="427743"/>
            </a:xfrm>
            <a:prstGeom prst="rect">
              <a:avLst/>
            </a:prstGeom>
          </p:spPr>
        </p:pic>
        <p:pic>
          <p:nvPicPr>
            <p:cNvPr id="55" name="Picture 54">
              <a:extLst>
                <a:ext uri="{FF2B5EF4-FFF2-40B4-BE49-F238E27FC236}">
                  <a16:creationId xmlns:a16="http://schemas.microsoft.com/office/drawing/2014/main" id="{07D2188C-15E8-DFC8-1A89-D6615FF5AA3A}"/>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56" name="Picture 55">
              <a:extLst>
                <a:ext uri="{FF2B5EF4-FFF2-40B4-BE49-F238E27FC236}">
                  <a16:creationId xmlns:a16="http://schemas.microsoft.com/office/drawing/2014/main" id="{9168C82B-0667-6879-D963-92B32E913F47}"/>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57" name="Picture 56">
              <a:extLst>
                <a:ext uri="{FF2B5EF4-FFF2-40B4-BE49-F238E27FC236}">
                  <a16:creationId xmlns:a16="http://schemas.microsoft.com/office/drawing/2014/main" id="{0584E04E-E152-4726-D9B6-EDA944522EFF}"/>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58" name="Picture 57">
              <a:extLst>
                <a:ext uri="{FF2B5EF4-FFF2-40B4-BE49-F238E27FC236}">
                  <a16:creationId xmlns:a16="http://schemas.microsoft.com/office/drawing/2014/main" id="{9DFCFDA2-EBB1-4918-D35B-D43E2941B119}"/>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59" name="Picture 58">
              <a:extLst>
                <a:ext uri="{FF2B5EF4-FFF2-40B4-BE49-F238E27FC236}">
                  <a16:creationId xmlns:a16="http://schemas.microsoft.com/office/drawing/2014/main" id="{99D9D75A-73BB-2F47-4854-E8E6C35978A0}"/>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60" name="Picture 59">
              <a:extLst>
                <a:ext uri="{FF2B5EF4-FFF2-40B4-BE49-F238E27FC236}">
                  <a16:creationId xmlns:a16="http://schemas.microsoft.com/office/drawing/2014/main" id="{9329DD65-5D78-5FB3-278D-B646D6BE2036}"/>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61" name="Picture 60">
              <a:extLst>
                <a:ext uri="{FF2B5EF4-FFF2-40B4-BE49-F238E27FC236}">
                  <a16:creationId xmlns:a16="http://schemas.microsoft.com/office/drawing/2014/main" id="{12EB8C70-2924-4B39-BDD2-B11B25829267}"/>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62" name="Picture 61">
            <a:extLst>
              <a:ext uri="{FF2B5EF4-FFF2-40B4-BE49-F238E27FC236}">
                <a16:creationId xmlns:a16="http://schemas.microsoft.com/office/drawing/2014/main" id="{F77DB5DA-37EF-E729-421C-5ED2A48DF413}"/>
              </a:ext>
            </a:extLst>
          </p:cNvPr>
          <p:cNvPicPr>
            <a:picLocks noChangeAspect="1"/>
          </p:cNvPicPr>
          <p:nvPr/>
        </p:nvPicPr>
        <p:blipFill rotWithShape="1">
          <a:blip r:embed="rId14"/>
          <a:srcRect t="15201" b="21428"/>
          <a:stretch/>
        </p:blipFill>
        <p:spPr>
          <a:xfrm>
            <a:off x="4800489" y="6124663"/>
            <a:ext cx="344959" cy="207692"/>
          </a:xfrm>
          <a:prstGeom prst="rect">
            <a:avLst/>
          </a:prstGeom>
        </p:spPr>
      </p:pic>
      <p:pic>
        <p:nvPicPr>
          <p:cNvPr id="63" name="Picture 62">
            <a:extLst>
              <a:ext uri="{FF2B5EF4-FFF2-40B4-BE49-F238E27FC236}">
                <a16:creationId xmlns:a16="http://schemas.microsoft.com/office/drawing/2014/main" id="{8564A705-EB31-7301-6DE9-F7954491B44B}"/>
              </a:ext>
            </a:extLst>
          </p:cNvPr>
          <p:cNvPicPr>
            <a:picLocks noChangeAspect="1"/>
          </p:cNvPicPr>
          <p:nvPr/>
        </p:nvPicPr>
        <p:blipFill>
          <a:blip r:embed="rId15"/>
          <a:stretch>
            <a:fillRect/>
          </a:stretch>
        </p:blipFill>
        <p:spPr>
          <a:xfrm>
            <a:off x="3608928" y="5857826"/>
            <a:ext cx="339332" cy="136845"/>
          </a:xfrm>
          <a:prstGeom prst="rect">
            <a:avLst/>
          </a:prstGeom>
        </p:spPr>
      </p:pic>
      <p:pic>
        <p:nvPicPr>
          <p:cNvPr id="64" name="Picture 63">
            <a:extLst>
              <a:ext uri="{FF2B5EF4-FFF2-40B4-BE49-F238E27FC236}">
                <a16:creationId xmlns:a16="http://schemas.microsoft.com/office/drawing/2014/main" id="{8B56035F-0F8C-23FB-9416-10CC1142B620}"/>
              </a:ext>
            </a:extLst>
          </p:cNvPr>
          <p:cNvPicPr>
            <a:picLocks noChangeAspect="1"/>
          </p:cNvPicPr>
          <p:nvPr/>
        </p:nvPicPr>
        <p:blipFill>
          <a:blip r:embed="rId16"/>
          <a:stretch>
            <a:fillRect/>
          </a:stretch>
        </p:blipFill>
        <p:spPr>
          <a:xfrm>
            <a:off x="4193085" y="6154507"/>
            <a:ext cx="374698" cy="162987"/>
          </a:xfrm>
          <a:prstGeom prst="rect">
            <a:avLst/>
          </a:prstGeom>
        </p:spPr>
      </p:pic>
      <p:pic>
        <p:nvPicPr>
          <p:cNvPr id="65" name="Picture 64">
            <a:extLst>
              <a:ext uri="{FF2B5EF4-FFF2-40B4-BE49-F238E27FC236}">
                <a16:creationId xmlns:a16="http://schemas.microsoft.com/office/drawing/2014/main" id="{58D9F3CA-4B17-D71D-F484-12793C720990}"/>
              </a:ext>
            </a:extLst>
          </p:cNvPr>
          <p:cNvPicPr>
            <a:picLocks noChangeAspect="1"/>
          </p:cNvPicPr>
          <p:nvPr/>
        </p:nvPicPr>
        <p:blipFill>
          <a:blip r:embed="rId17"/>
          <a:stretch>
            <a:fillRect/>
          </a:stretch>
        </p:blipFill>
        <p:spPr>
          <a:xfrm>
            <a:off x="4169675" y="5897160"/>
            <a:ext cx="402238" cy="126075"/>
          </a:xfrm>
          <a:prstGeom prst="rect">
            <a:avLst/>
          </a:prstGeom>
        </p:spPr>
      </p:pic>
      <p:pic>
        <p:nvPicPr>
          <p:cNvPr id="66" name="Picture 65">
            <a:extLst>
              <a:ext uri="{FF2B5EF4-FFF2-40B4-BE49-F238E27FC236}">
                <a16:creationId xmlns:a16="http://schemas.microsoft.com/office/drawing/2014/main" id="{A3289992-348A-20FC-6AF0-28227700D6C2}"/>
              </a:ext>
            </a:extLst>
          </p:cNvPr>
          <p:cNvPicPr>
            <a:picLocks noChangeAspect="1"/>
          </p:cNvPicPr>
          <p:nvPr/>
        </p:nvPicPr>
        <p:blipFill>
          <a:blip r:embed="rId18"/>
          <a:stretch>
            <a:fillRect/>
          </a:stretch>
        </p:blipFill>
        <p:spPr>
          <a:xfrm>
            <a:off x="4237909" y="5567252"/>
            <a:ext cx="466568" cy="265969"/>
          </a:xfrm>
          <a:prstGeom prst="rect">
            <a:avLst/>
          </a:prstGeom>
        </p:spPr>
      </p:pic>
      <p:pic>
        <p:nvPicPr>
          <p:cNvPr id="67" name="Picture 66">
            <a:extLst>
              <a:ext uri="{FF2B5EF4-FFF2-40B4-BE49-F238E27FC236}">
                <a16:creationId xmlns:a16="http://schemas.microsoft.com/office/drawing/2014/main" id="{CDEBF5C8-7C77-CB7D-D499-EEDCA561F7AB}"/>
              </a:ext>
            </a:extLst>
          </p:cNvPr>
          <p:cNvPicPr>
            <a:picLocks noChangeAspect="1"/>
          </p:cNvPicPr>
          <p:nvPr/>
        </p:nvPicPr>
        <p:blipFill>
          <a:blip r:embed="rId19"/>
          <a:stretch>
            <a:fillRect/>
          </a:stretch>
        </p:blipFill>
        <p:spPr>
          <a:xfrm>
            <a:off x="5226244" y="5810718"/>
            <a:ext cx="490497" cy="242329"/>
          </a:xfrm>
          <a:prstGeom prst="rect">
            <a:avLst/>
          </a:prstGeom>
        </p:spPr>
      </p:pic>
      <p:pic>
        <p:nvPicPr>
          <p:cNvPr id="68" name="Picture 67">
            <a:extLst>
              <a:ext uri="{FF2B5EF4-FFF2-40B4-BE49-F238E27FC236}">
                <a16:creationId xmlns:a16="http://schemas.microsoft.com/office/drawing/2014/main" id="{5DBB87D8-89B4-43F0-ADDD-81327BD4A144}"/>
              </a:ext>
            </a:extLst>
          </p:cNvPr>
          <p:cNvPicPr>
            <a:picLocks noChangeAspect="1"/>
          </p:cNvPicPr>
          <p:nvPr/>
        </p:nvPicPr>
        <p:blipFill>
          <a:blip r:embed="rId20"/>
          <a:stretch>
            <a:fillRect/>
          </a:stretch>
        </p:blipFill>
        <p:spPr>
          <a:xfrm>
            <a:off x="5932940" y="6113946"/>
            <a:ext cx="297522" cy="212553"/>
          </a:xfrm>
          <a:prstGeom prst="rect">
            <a:avLst/>
          </a:prstGeom>
        </p:spPr>
      </p:pic>
      <p:pic>
        <p:nvPicPr>
          <p:cNvPr id="69" name="Picture 68">
            <a:extLst>
              <a:ext uri="{FF2B5EF4-FFF2-40B4-BE49-F238E27FC236}">
                <a16:creationId xmlns:a16="http://schemas.microsoft.com/office/drawing/2014/main" id="{580D1261-6B45-8F20-8DCA-B76419DA300F}"/>
              </a:ext>
            </a:extLst>
          </p:cNvPr>
          <p:cNvPicPr>
            <a:picLocks noChangeAspect="1"/>
          </p:cNvPicPr>
          <p:nvPr/>
        </p:nvPicPr>
        <p:blipFill>
          <a:blip r:embed="rId21"/>
          <a:stretch>
            <a:fillRect/>
          </a:stretch>
        </p:blipFill>
        <p:spPr>
          <a:xfrm>
            <a:off x="5566399" y="6133254"/>
            <a:ext cx="176198" cy="207692"/>
          </a:xfrm>
          <a:prstGeom prst="rect">
            <a:avLst/>
          </a:prstGeom>
        </p:spPr>
      </p:pic>
      <p:pic>
        <p:nvPicPr>
          <p:cNvPr id="70" name="Picture 69">
            <a:extLst>
              <a:ext uri="{FF2B5EF4-FFF2-40B4-BE49-F238E27FC236}">
                <a16:creationId xmlns:a16="http://schemas.microsoft.com/office/drawing/2014/main" id="{EB0A4FE8-5E5D-6383-82D5-75C5DCD15126}"/>
              </a:ext>
            </a:extLst>
          </p:cNvPr>
          <p:cNvPicPr>
            <a:picLocks noChangeAspect="1"/>
          </p:cNvPicPr>
          <p:nvPr/>
        </p:nvPicPr>
        <p:blipFill>
          <a:blip r:embed="rId22"/>
          <a:stretch>
            <a:fillRect/>
          </a:stretch>
        </p:blipFill>
        <p:spPr>
          <a:xfrm>
            <a:off x="3597871" y="5570218"/>
            <a:ext cx="426671" cy="249463"/>
          </a:xfrm>
          <a:prstGeom prst="rect">
            <a:avLst/>
          </a:prstGeom>
        </p:spPr>
      </p:pic>
      <p:pic>
        <p:nvPicPr>
          <p:cNvPr id="71" name="Picture 70">
            <a:extLst>
              <a:ext uri="{FF2B5EF4-FFF2-40B4-BE49-F238E27FC236}">
                <a16:creationId xmlns:a16="http://schemas.microsoft.com/office/drawing/2014/main" id="{1BD7D929-8BC2-DD32-00C2-2A4BA1503E85}"/>
              </a:ext>
            </a:extLst>
          </p:cNvPr>
          <p:cNvPicPr>
            <a:picLocks noChangeAspect="1"/>
          </p:cNvPicPr>
          <p:nvPr/>
        </p:nvPicPr>
        <p:blipFill>
          <a:blip r:embed="rId23"/>
          <a:stretch>
            <a:fillRect/>
          </a:stretch>
        </p:blipFill>
        <p:spPr>
          <a:xfrm>
            <a:off x="3684852" y="6107828"/>
            <a:ext cx="189351" cy="189351"/>
          </a:xfrm>
          <a:prstGeom prst="rect">
            <a:avLst/>
          </a:prstGeom>
        </p:spPr>
      </p:pic>
      <p:pic>
        <p:nvPicPr>
          <p:cNvPr id="72" name="Picture 71">
            <a:extLst>
              <a:ext uri="{FF2B5EF4-FFF2-40B4-BE49-F238E27FC236}">
                <a16:creationId xmlns:a16="http://schemas.microsoft.com/office/drawing/2014/main" id="{395C7299-643A-5447-9687-DB25F8D79DF3}"/>
              </a:ext>
            </a:extLst>
          </p:cNvPr>
          <p:cNvPicPr>
            <a:picLocks noChangeAspect="1"/>
          </p:cNvPicPr>
          <p:nvPr/>
        </p:nvPicPr>
        <p:blipFill>
          <a:blip r:embed="rId24"/>
          <a:stretch>
            <a:fillRect/>
          </a:stretch>
        </p:blipFill>
        <p:spPr>
          <a:xfrm>
            <a:off x="5867152" y="5851736"/>
            <a:ext cx="372698" cy="164783"/>
          </a:xfrm>
          <a:prstGeom prst="rect">
            <a:avLst/>
          </a:prstGeom>
        </p:spPr>
      </p:pic>
      <p:pic>
        <p:nvPicPr>
          <p:cNvPr id="73" name="Picture 72">
            <a:extLst>
              <a:ext uri="{FF2B5EF4-FFF2-40B4-BE49-F238E27FC236}">
                <a16:creationId xmlns:a16="http://schemas.microsoft.com/office/drawing/2014/main" id="{4C723352-B727-57E3-440B-5C24BB56B0BB}"/>
              </a:ext>
            </a:extLst>
          </p:cNvPr>
          <p:cNvPicPr>
            <a:picLocks noChangeAspect="1"/>
          </p:cNvPicPr>
          <p:nvPr/>
        </p:nvPicPr>
        <p:blipFill>
          <a:blip r:embed="rId25"/>
          <a:stretch>
            <a:fillRect/>
          </a:stretch>
        </p:blipFill>
        <p:spPr>
          <a:xfrm>
            <a:off x="5287307" y="5613805"/>
            <a:ext cx="339332" cy="143186"/>
          </a:xfrm>
          <a:prstGeom prst="rect">
            <a:avLst/>
          </a:prstGeom>
        </p:spPr>
      </p:pic>
      <p:pic>
        <p:nvPicPr>
          <p:cNvPr id="74" name="Picture 73">
            <a:extLst>
              <a:ext uri="{FF2B5EF4-FFF2-40B4-BE49-F238E27FC236}">
                <a16:creationId xmlns:a16="http://schemas.microsoft.com/office/drawing/2014/main" id="{66F67067-FF22-D315-123D-8B09D2F6AA75}"/>
              </a:ext>
            </a:extLst>
          </p:cNvPr>
          <p:cNvPicPr>
            <a:picLocks noChangeAspect="1"/>
          </p:cNvPicPr>
          <p:nvPr/>
        </p:nvPicPr>
        <p:blipFill>
          <a:blip r:embed="rId26"/>
          <a:stretch>
            <a:fillRect/>
          </a:stretch>
        </p:blipFill>
        <p:spPr>
          <a:xfrm>
            <a:off x="4782057" y="5622714"/>
            <a:ext cx="381824" cy="154299"/>
          </a:xfrm>
          <a:prstGeom prst="rect">
            <a:avLst/>
          </a:prstGeom>
        </p:spPr>
      </p:pic>
      <p:pic>
        <p:nvPicPr>
          <p:cNvPr id="75" name="Picture 2" descr="Thaioil Group">
            <a:extLst>
              <a:ext uri="{FF2B5EF4-FFF2-40B4-BE49-F238E27FC236}">
                <a16:creationId xmlns:a16="http://schemas.microsoft.com/office/drawing/2014/main" id="{27E450BE-8E27-5FD0-F771-6420287F2CBF}"/>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4" name="Picture 4" descr="Logo - KASIKORNBANK">
            <a:extLst>
              <a:ext uri="{FF2B5EF4-FFF2-40B4-BE49-F238E27FC236}">
                <a16:creationId xmlns:a16="http://schemas.microsoft.com/office/drawing/2014/main" id="{173FEEE6-1E2B-6296-8793-7B04ECA327E1}"/>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004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bout Creagy_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cxnSp>
        <p:nvCxnSpPr>
          <p:cNvPr id="7" name="Straight Connector 6">
            <a:extLst>
              <a:ext uri="{FF2B5EF4-FFF2-40B4-BE49-F238E27FC236}">
                <a16:creationId xmlns:a16="http://schemas.microsoft.com/office/drawing/2014/main" id="{4B53E986-5C88-296B-F76D-8D05E93BD4C5}"/>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614F3EF-29E7-8217-8FDD-947F13C6EF14}"/>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A4603F1E-5C95-E1FF-5C82-71A91561BC2A}"/>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2" name="TextBox 11">
            <a:extLst>
              <a:ext uri="{FF2B5EF4-FFF2-40B4-BE49-F238E27FC236}">
                <a16:creationId xmlns:a16="http://schemas.microsoft.com/office/drawing/2014/main" id="{81008CC1-261F-C02E-0142-E8DCE139E685}"/>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13" name="TextBox 12">
            <a:extLst>
              <a:ext uri="{FF2B5EF4-FFF2-40B4-BE49-F238E27FC236}">
                <a16:creationId xmlns:a16="http://schemas.microsoft.com/office/drawing/2014/main" id="{3ABECB90-7E95-D7F9-53B3-B9461E8B7548}"/>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4" name="Table 13">
            <a:extLst>
              <a:ext uri="{FF2B5EF4-FFF2-40B4-BE49-F238E27FC236}">
                <a16:creationId xmlns:a16="http://schemas.microsoft.com/office/drawing/2014/main" id="{CE2C94DC-BBA0-D127-8FD9-436B9313EC29}"/>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42" name="Group 41">
            <a:extLst>
              <a:ext uri="{FF2B5EF4-FFF2-40B4-BE49-F238E27FC236}">
                <a16:creationId xmlns:a16="http://schemas.microsoft.com/office/drawing/2014/main" id="{C49338BB-CA53-827A-27CD-AD1053752336}"/>
              </a:ext>
            </a:extLst>
          </p:cNvPr>
          <p:cNvGrpSpPr/>
          <p:nvPr/>
        </p:nvGrpSpPr>
        <p:grpSpPr>
          <a:xfrm>
            <a:off x="6841695" y="5625417"/>
            <a:ext cx="1864766" cy="627491"/>
            <a:chOff x="6729519" y="5603973"/>
            <a:chExt cx="1864766" cy="627491"/>
          </a:xfrm>
        </p:grpSpPr>
        <p:pic>
          <p:nvPicPr>
            <p:cNvPr id="43" name="Picture 42" descr="A person standing in front of a screen&#10;&#10;Description automatically generated">
              <a:extLst>
                <a:ext uri="{FF2B5EF4-FFF2-40B4-BE49-F238E27FC236}">
                  <a16:creationId xmlns:a16="http://schemas.microsoft.com/office/drawing/2014/main" id="{E7D80525-3D19-4455-B091-93EA4EF9D8F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4" name="Picture 43" descr="A person speaking into a microphone&#10;&#10;Description automatically generated">
              <a:extLst>
                <a:ext uri="{FF2B5EF4-FFF2-40B4-BE49-F238E27FC236}">
                  <a16:creationId xmlns:a16="http://schemas.microsoft.com/office/drawing/2014/main" id="{756C42D1-E55B-E255-DA52-ECB87AC657F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5" name="Group 44">
            <a:extLst>
              <a:ext uri="{FF2B5EF4-FFF2-40B4-BE49-F238E27FC236}">
                <a16:creationId xmlns:a16="http://schemas.microsoft.com/office/drawing/2014/main" id="{3AB0BED8-9B12-CD86-4FAA-1C71B28F0A04}"/>
              </a:ext>
            </a:extLst>
          </p:cNvPr>
          <p:cNvGrpSpPr/>
          <p:nvPr/>
        </p:nvGrpSpPr>
        <p:grpSpPr>
          <a:xfrm>
            <a:off x="9359382" y="5562359"/>
            <a:ext cx="1891506" cy="846506"/>
            <a:chOff x="9410158" y="5559433"/>
            <a:chExt cx="1891506" cy="846506"/>
          </a:xfrm>
        </p:grpSpPr>
        <p:grpSp>
          <p:nvGrpSpPr>
            <p:cNvPr id="46" name="Group 45">
              <a:extLst>
                <a:ext uri="{FF2B5EF4-FFF2-40B4-BE49-F238E27FC236}">
                  <a16:creationId xmlns:a16="http://schemas.microsoft.com/office/drawing/2014/main" id="{1D03B66A-6847-17E7-937B-49F3C7F304ED}"/>
                </a:ext>
              </a:extLst>
            </p:cNvPr>
            <p:cNvGrpSpPr>
              <a:grpSpLocks noChangeAspect="1"/>
            </p:cNvGrpSpPr>
            <p:nvPr/>
          </p:nvGrpSpPr>
          <p:grpSpPr>
            <a:xfrm>
              <a:off x="9410158" y="5559433"/>
              <a:ext cx="441077" cy="846506"/>
              <a:chOff x="727612" y="1651716"/>
              <a:chExt cx="2197225" cy="4280712"/>
            </a:xfrm>
          </p:grpSpPr>
          <p:pic>
            <p:nvPicPr>
              <p:cNvPr id="48" name="Picture 47">
                <a:extLst>
                  <a:ext uri="{FF2B5EF4-FFF2-40B4-BE49-F238E27FC236}">
                    <a16:creationId xmlns:a16="http://schemas.microsoft.com/office/drawing/2014/main" id="{6B58FDE4-39BC-75FA-D52C-5A37FDC3117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5" name="Picture 84" descr="A screenshot of a phone&#10;&#10;Description automatically generated">
                <a:extLst>
                  <a:ext uri="{FF2B5EF4-FFF2-40B4-BE49-F238E27FC236}">
                    <a16:creationId xmlns:a16="http://schemas.microsoft.com/office/drawing/2014/main" id="{78F7AAB7-E08E-3AD9-C67D-2258055DDB0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47" name="Picture 46">
              <a:extLst>
                <a:ext uri="{FF2B5EF4-FFF2-40B4-BE49-F238E27FC236}">
                  <a16:creationId xmlns:a16="http://schemas.microsoft.com/office/drawing/2014/main" id="{B8872373-2F70-3992-F255-4A6CBE3E279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sp>
        <p:nvSpPr>
          <p:cNvPr id="88" name="TextBox 87">
            <a:extLst>
              <a:ext uri="{FF2B5EF4-FFF2-40B4-BE49-F238E27FC236}">
                <a16:creationId xmlns:a16="http://schemas.microsoft.com/office/drawing/2014/main" id="{7BEDA582-6677-0650-9279-C88BD6B64238}"/>
              </a:ext>
            </a:extLst>
          </p:cNvPr>
          <p:cNvSpPr txBox="1"/>
          <p:nvPr/>
        </p:nvSpPr>
        <p:spPr>
          <a:xfrm>
            <a:off x="353344" y="6526224"/>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89" name="TextBox 88">
            <a:extLst>
              <a:ext uri="{FF2B5EF4-FFF2-40B4-BE49-F238E27FC236}">
                <a16:creationId xmlns:a16="http://schemas.microsoft.com/office/drawing/2014/main" id="{FDEDA0DE-7CC0-B053-C88A-E8C7739AA83A}"/>
              </a:ext>
            </a:extLst>
          </p:cNvPr>
          <p:cNvSpPr txBox="1"/>
          <p:nvPr/>
        </p:nvSpPr>
        <p:spPr>
          <a:xfrm>
            <a:off x="353344" y="6526224"/>
            <a:ext cx="3166251"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grpSp>
        <p:nvGrpSpPr>
          <p:cNvPr id="87" name="Group 86">
            <a:extLst>
              <a:ext uri="{FF2B5EF4-FFF2-40B4-BE49-F238E27FC236}">
                <a16:creationId xmlns:a16="http://schemas.microsoft.com/office/drawing/2014/main" id="{437CB650-50F8-22F8-B1BB-C5A96F124126}"/>
              </a:ext>
            </a:extLst>
          </p:cNvPr>
          <p:cNvGrpSpPr>
            <a:grpSpLocks noChangeAspect="1"/>
          </p:cNvGrpSpPr>
          <p:nvPr/>
        </p:nvGrpSpPr>
        <p:grpSpPr>
          <a:xfrm>
            <a:off x="596674" y="5557954"/>
            <a:ext cx="2457254" cy="694954"/>
            <a:chOff x="3989322" y="-31802"/>
            <a:chExt cx="4738710" cy="1340190"/>
          </a:xfrm>
        </p:grpSpPr>
        <p:pic>
          <p:nvPicPr>
            <p:cNvPr id="90" name="Picture 89">
              <a:extLst>
                <a:ext uri="{FF2B5EF4-FFF2-40B4-BE49-F238E27FC236}">
                  <a16:creationId xmlns:a16="http://schemas.microsoft.com/office/drawing/2014/main" id="{E443A3C7-DA8E-1324-9EE9-29F4344F8C6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91" name="Picture 90">
              <a:extLst>
                <a:ext uri="{FF2B5EF4-FFF2-40B4-BE49-F238E27FC236}">
                  <a16:creationId xmlns:a16="http://schemas.microsoft.com/office/drawing/2014/main" id="{79373C1E-BE47-BFBE-EF7D-5E388C02C7EF}"/>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92" name="Picture 91">
              <a:extLst>
                <a:ext uri="{FF2B5EF4-FFF2-40B4-BE49-F238E27FC236}">
                  <a16:creationId xmlns:a16="http://schemas.microsoft.com/office/drawing/2014/main" id="{47114636-67CF-7001-639A-306A9E2C2CF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93" name="Picture 92">
              <a:extLst>
                <a:ext uri="{FF2B5EF4-FFF2-40B4-BE49-F238E27FC236}">
                  <a16:creationId xmlns:a16="http://schemas.microsoft.com/office/drawing/2014/main" id="{4B70CF9D-068F-B9FE-021B-591EE28AECC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94" name="Picture 93">
              <a:extLst>
                <a:ext uri="{FF2B5EF4-FFF2-40B4-BE49-F238E27FC236}">
                  <a16:creationId xmlns:a16="http://schemas.microsoft.com/office/drawing/2014/main" id="{64599A22-43B6-CAA7-B0EE-510155DD136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95" name="Picture 94">
              <a:extLst>
                <a:ext uri="{FF2B5EF4-FFF2-40B4-BE49-F238E27FC236}">
                  <a16:creationId xmlns:a16="http://schemas.microsoft.com/office/drawing/2014/main" id="{A6FFF208-8A22-0E34-5656-4A77B15D042B}"/>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96" name="Picture 95">
              <a:extLst>
                <a:ext uri="{FF2B5EF4-FFF2-40B4-BE49-F238E27FC236}">
                  <a16:creationId xmlns:a16="http://schemas.microsoft.com/office/drawing/2014/main" id="{537B8C09-3C75-8518-53D0-5E3AFC8480B9}"/>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97" name="Picture 96">
              <a:extLst>
                <a:ext uri="{FF2B5EF4-FFF2-40B4-BE49-F238E27FC236}">
                  <a16:creationId xmlns:a16="http://schemas.microsoft.com/office/drawing/2014/main" id="{39362153-2540-0ADC-0E33-5B09812C888F}"/>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98" name="Picture 97">
              <a:extLst>
                <a:ext uri="{FF2B5EF4-FFF2-40B4-BE49-F238E27FC236}">
                  <a16:creationId xmlns:a16="http://schemas.microsoft.com/office/drawing/2014/main" id="{0D3AA731-7112-FC58-7E3D-E5EF7A7680E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99" name="Picture 98">
              <a:extLst>
                <a:ext uri="{FF2B5EF4-FFF2-40B4-BE49-F238E27FC236}">
                  <a16:creationId xmlns:a16="http://schemas.microsoft.com/office/drawing/2014/main" id="{AA2B4C81-82D5-7168-824C-5D6F02D9F0C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00" name="Picture 99">
              <a:extLst>
                <a:ext uri="{FF2B5EF4-FFF2-40B4-BE49-F238E27FC236}">
                  <a16:creationId xmlns:a16="http://schemas.microsoft.com/office/drawing/2014/main" id="{C6FD6B15-747A-439B-E7CE-7FB043939764}"/>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01" name="Picture 100">
              <a:extLst>
                <a:ext uri="{FF2B5EF4-FFF2-40B4-BE49-F238E27FC236}">
                  <a16:creationId xmlns:a16="http://schemas.microsoft.com/office/drawing/2014/main" id="{643D23DC-8E83-9BA8-EB63-6D11CAB099C1}"/>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02" name="Picture 101">
            <a:extLst>
              <a:ext uri="{FF2B5EF4-FFF2-40B4-BE49-F238E27FC236}">
                <a16:creationId xmlns:a16="http://schemas.microsoft.com/office/drawing/2014/main" id="{2A9D478D-57B1-F139-6CF2-64F57AA53A9F}"/>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03" name="Picture 102">
            <a:extLst>
              <a:ext uri="{FF2B5EF4-FFF2-40B4-BE49-F238E27FC236}">
                <a16:creationId xmlns:a16="http://schemas.microsoft.com/office/drawing/2014/main" id="{90116485-E24F-69D2-0D52-BA211C86EDD4}"/>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04" name="Picture 103">
            <a:extLst>
              <a:ext uri="{FF2B5EF4-FFF2-40B4-BE49-F238E27FC236}">
                <a16:creationId xmlns:a16="http://schemas.microsoft.com/office/drawing/2014/main" id="{C99505B1-2FF2-26FE-1F7D-F6DB2E55DF03}"/>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05" name="Picture 104">
            <a:extLst>
              <a:ext uri="{FF2B5EF4-FFF2-40B4-BE49-F238E27FC236}">
                <a16:creationId xmlns:a16="http://schemas.microsoft.com/office/drawing/2014/main" id="{F7CF982B-B1BA-ACD7-E64A-7711646E8CF2}"/>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06" name="Picture 105">
            <a:extLst>
              <a:ext uri="{FF2B5EF4-FFF2-40B4-BE49-F238E27FC236}">
                <a16:creationId xmlns:a16="http://schemas.microsoft.com/office/drawing/2014/main" id="{12A19A78-91B8-A3D8-15D2-438512F9AC6E}"/>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07" name="Picture 106">
            <a:extLst>
              <a:ext uri="{FF2B5EF4-FFF2-40B4-BE49-F238E27FC236}">
                <a16:creationId xmlns:a16="http://schemas.microsoft.com/office/drawing/2014/main" id="{9CBE37E7-D5C6-0D66-CFA4-50F918FC4318}"/>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08" name="Picture 107">
            <a:extLst>
              <a:ext uri="{FF2B5EF4-FFF2-40B4-BE49-F238E27FC236}">
                <a16:creationId xmlns:a16="http://schemas.microsoft.com/office/drawing/2014/main" id="{14A4D6F6-12C0-4465-AB24-EE456E7E5022}"/>
              </a:ext>
            </a:extLst>
          </p:cNvPr>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09" name="Picture 108">
            <a:extLst>
              <a:ext uri="{FF2B5EF4-FFF2-40B4-BE49-F238E27FC236}">
                <a16:creationId xmlns:a16="http://schemas.microsoft.com/office/drawing/2014/main" id="{761A7645-D3D2-75C9-4C91-7D22B9DFE2B9}"/>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10" name="Picture 109">
            <a:extLst>
              <a:ext uri="{FF2B5EF4-FFF2-40B4-BE49-F238E27FC236}">
                <a16:creationId xmlns:a16="http://schemas.microsoft.com/office/drawing/2014/main" id="{CECCBEF4-09BB-F6DC-1872-31A87C7972DB}"/>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11" name="Picture 110">
            <a:extLst>
              <a:ext uri="{FF2B5EF4-FFF2-40B4-BE49-F238E27FC236}">
                <a16:creationId xmlns:a16="http://schemas.microsoft.com/office/drawing/2014/main" id="{92B5EE9E-EE98-E298-DB65-C566B6086DB5}"/>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12" name="Picture 111">
            <a:extLst>
              <a:ext uri="{FF2B5EF4-FFF2-40B4-BE49-F238E27FC236}">
                <a16:creationId xmlns:a16="http://schemas.microsoft.com/office/drawing/2014/main" id="{3588D87F-1BF9-BCB6-DEF5-9B2315A3D076}"/>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13" name="Picture 112">
            <a:extLst>
              <a:ext uri="{FF2B5EF4-FFF2-40B4-BE49-F238E27FC236}">
                <a16:creationId xmlns:a16="http://schemas.microsoft.com/office/drawing/2014/main" id="{F7B46220-55E0-FA78-0C14-A95597CEC8A8}"/>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14" name="Picture 113">
            <a:extLst>
              <a:ext uri="{FF2B5EF4-FFF2-40B4-BE49-F238E27FC236}">
                <a16:creationId xmlns:a16="http://schemas.microsoft.com/office/drawing/2014/main" id="{A3E97D6D-1580-5256-D707-E578D2512366}"/>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15" name="Picture 2" descr="Thaioil Group">
            <a:extLst>
              <a:ext uri="{FF2B5EF4-FFF2-40B4-BE49-F238E27FC236}">
                <a16:creationId xmlns:a16="http://schemas.microsoft.com/office/drawing/2014/main" id="{95F19C81-1625-B4D7-4058-A3D99C2B7151}"/>
              </a:ext>
            </a:extLst>
          </p:cNvPr>
          <p:cNvPicPr>
            <a:picLocks noChangeAspect="1" noChangeArrowheads="1"/>
          </p:cNvPicPr>
          <p:nvPr/>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Logo - KASIKORNBANK">
            <a:extLst>
              <a:ext uri="{FF2B5EF4-FFF2-40B4-BE49-F238E27FC236}">
                <a16:creationId xmlns:a16="http://schemas.microsoft.com/office/drawing/2014/main" id="{5601C2E7-A829-B7AB-C29F-284DC9D7DFAB}"/>
              </a:ext>
            </a:extLst>
          </p:cNvPr>
          <p:cNvPicPr>
            <a:picLocks noChangeAspect="1" noChangeArrowheads="1"/>
          </p:cNvPicPr>
          <p:nvPr/>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a:extLst>
              <a:ext uri="{FF2B5EF4-FFF2-40B4-BE49-F238E27FC236}">
                <a16:creationId xmlns:a16="http://schemas.microsoft.com/office/drawing/2014/main" id="{730537A5-4F4D-2C8C-9F24-42287F7107C1}"/>
              </a:ext>
            </a:extLst>
          </p:cNvPr>
          <p:cNvGrpSpPr>
            <a:grpSpLocks noChangeAspect="1"/>
          </p:cNvGrpSpPr>
          <p:nvPr/>
        </p:nvGrpSpPr>
        <p:grpSpPr>
          <a:xfrm>
            <a:off x="596674" y="5557954"/>
            <a:ext cx="2457254" cy="694954"/>
            <a:chOff x="3989322" y="-31802"/>
            <a:chExt cx="4738710" cy="1340190"/>
          </a:xfrm>
        </p:grpSpPr>
        <p:pic>
          <p:nvPicPr>
            <p:cNvPr id="118" name="Picture 117">
              <a:extLst>
                <a:ext uri="{FF2B5EF4-FFF2-40B4-BE49-F238E27FC236}">
                  <a16:creationId xmlns:a16="http://schemas.microsoft.com/office/drawing/2014/main" id="{53C410D7-482D-5209-E528-1C536F92F02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19" name="Picture 118">
              <a:extLst>
                <a:ext uri="{FF2B5EF4-FFF2-40B4-BE49-F238E27FC236}">
                  <a16:creationId xmlns:a16="http://schemas.microsoft.com/office/drawing/2014/main" id="{D28305F3-D469-F762-F231-BC39B2B5664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120" name="Picture 119">
              <a:extLst>
                <a:ext uri="{FF2B5EF4-FFF2-40B4-BE49-F238E27FC236}">
                  <a16:creationId xmlns:a16="http://schemas.microsoft.com/office/drawing/2014/main" id="{765915C5-4BF5-A15E-5BF1-17DBB344230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121" name="Picture 120">
              <a:extLst>
                <a:ext uri="{FF2B5EF4-FFF2-40B4-BE49-F238E27FC236}">
                  <a16:creationId xmlns:a16="http://schemas.microsoft.com/office/drawing/2014/main" id="{355BEE51-B830-0948-99D8-DBBFDB28980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122" name="Picture 121">
              <a:extLst>
                <a:ext uri="{FF2B5EF4-FFF2-40B4-BE49-F238E27FC236}">
                  <a16:creationId xmlns:a16="http://schemas.microsoft.com/office/drawing/2014/main" id="{B3A6C248-D84D-328C-2C61-C8E32E1E5454}"/>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123" name="Picture 122">
              <a:extLst>
                <a:ext uri="{FF2B5EF4-FFF2-40B4-BE49-F238E27FC236}">
                  <a16:creationId xmlns:a16="http://schemas.microsoft.com/office/drawing/2014/main" id="{5EBD8D7E-ED7E-79FB-78CF-EB4D02FC134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124" name="Picture 123">
              <a:extLst>
                <a:ext uri="{FF2B5EF4-FFF2-40B4-BE49-F238E27FC236}">
                  <a16:creationId xmlns:a16="http://schemas.microsoft.com/office/drawing/2014/main" id="{FA1AAF9C-100C-F2C6-34CE-FD7B4207CB5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125" name="Picture 124">
              <a:extLst>
                <a:ext uri="{FF2B5EF4-FFF2-40B4-BE49-F238E27FC236}">
                  <a16:creationId xmlns:a16="http://schemas.microsoft.com/office/drawing/2014/main" id="{08A65623-4FCC-8DFE-7C4B-ACFAC6D69085}"/>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126" name="Picture 125">
              <a:extLst>
                <a:ext uri="{FF2B5EF4-FFF2-40B4-BE49-F238E27FC236}">
                  <a16:creationId xmlns:a16="http://schemas.microsoft.com/office/drawing/2014/main" id="{2E6989E7-3513-FEEB-6D3C-6598F1A8CFD6}"/>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127" name="Picture 126">
              <a:extLst>
                <a:ext uri="{FF2B5EF4-FFF2-40B4-BE49-F238E27FC236}">
                  <a16:creationId xmlns:a16="http://schemas.microsoft.com/office/drawing/2014/main" id="{B12E841A-29C8-1D1C-1904-9E80727C0E68}"/>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28" name="Picture 127">
              <a:extLst>
                <a:ext uri="{FF2B5EF4-FFF2-40B4-BE49-F238E27FC236}">
                  <a16:creationId xmlns:a16="http://schemas.microsoft.com/office/drawing/2014/main" id="{82345CBD-C4F8-4D64-ED03-FD44245A28DD}"/>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29" name="Picture 128">
              <a:extLst>
                <a:ext uri="{FF2B5EF4-FFF2-40B4-BE49-F238E27FC236}">
                  <a16:creationId xmlns:a16="http://schemas.microsoft.com/office/drawing/2014/main" id="{9259AD6A-9FA0-FB12-6FA3-766CF748C0F8}"/>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30" name="Picture 129">
            <a:extLst>
              <a:ext uri="{FF2B5EF4-FFF2-40B4-BE49-F238E27FC236}">
                <a16:creationId xmlns:a16="http://schemas.microsoft.com/office/drawing/2014/main" id="{C2383DBE-84C3-729E-44D0-BDF8AD4ABD5C}"/>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31" name="Picture 130">
            <a:extLst>
              <a:ext uri="{FF2B5EF4-FFF2-40B4-BE49-F238E27FC236}">
                <a16:creationId xmlns:a16="http://schemas.microsoft.com/office/drawing/2014/main" id="{4AE43C36-C05F-4DAD-D9E2-E67A56943FE0}"/>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32" name="Picture 131">
            <a:extLst>
              <a:ext uri="{FF2B5EF4-FFF2-40B4-BE49-F238E27FC236}">
                <a16:creationId xmlns:a16="http://schemas.microsoft.com/office/drawing/2014/main" id="{7807633E-3878-1DE2-D020-0DF70D69B208}"/>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33" name="Picture 132">
            <a:extLst>
              <a:ext uri="{FF2B5EF4-FFF2-40B4-BE49-F238E27FC236}">
                <a16:creationId xmlns:a16="http://schemas.microsoft.com/office/drawing/2014/main" id="{61246AE9-F5EE-54FA-AE5B-6E8D82BEDDBD}"/>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34" name="Picture 133">
            <a:extLst>
              <a:ext uri="{FF2B5EF4-FFF2-40B4-BE49-F238E27FC236}">
                <a16:creationId xmlns:a16="http://schemas.microsoft.com/office/drawing/2014/main" id="{D014468E-5920-566D-AE17-6E9F3A0B5166}"/>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35" name="Picture 134">
            <a:extLst>
              <a:ext uri="{FF2B5EF4-FFF2-40B4-BE49-F238E27FC236}">
                <a16:creationId xmlns:a16="http://schemas.microsoft.com/office/drawing/2014/main" id="{A399F56A-910E-30DA-6F01-1B985C2A4372}"/>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36" name="Picture 135">
            <a:extLst>
              <a:ext uri="{FF2B5EF4-FFF2-40B4-BE49-F238E27FC236}">
                <a16:creationId xmlns:a16="http://schemas.microsoft.com/office/drawing/2014/main" id="{E1DDE81C-4100-3AB6-0380-9AF10709DE46}"/>
              </a:ext>
            </a:extLst>
          </p:cNvPr>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37" name="Picture 136">
            <a:extLst>
              <a:ext uri="{FF2B5EF4-FFF2-40B4-BE49-F238E27FC236}">
                <a16:creationId xmlns:a16="http://schemas.microsoft.com/office/drawing/2014/main" id="{17907835-D9CB-46AB-D816-D68B2959D2B8}"/>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38" name="Picture 137">
            <a:extLst>
              <a:ext uri="{FF2B5EF4-FFF2-40B4-BE49-F238E27FC236}">
                <a16:creationId xmlns:a16="http://schemas.microsoft.com/office/drawing/2014/main" id="{F80937CC-1C44-1BC4-D0EF-84431386061B}"/>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39" name="Picture 138">
            <a:extLst>
              <a:ext uri="{FF2B5EF4-FFF2-40B4-BE49-F238E27FC236}">
                <a16:creationId xmlns:a16="http://schemas.microsoft.com/office/drawing/2014/main" id="{80ACBEFC-D227-8A51-4E6A-F1DB511D942E}"/>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40" name="Picture 139">
            <a:extLst>
              <a:ext uri="{FF2B5EF4-FFF2-40B4-BE49-F238E27FC236}">
                <a16:creationId xmlns:a16="http://schemas.microsoft.com/office/drawing/2014/main" id="{F13C2429-F84E-8379-8594-6F52B4B7BCAF}"/>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41" name="Picture 140">
            <a:extLst>
              <a:ext uri="{FF2B5EF4-FFF2-40B4-BE49-F238E27FC236}">
                <a16:creationId xmlns:a16="http://schemas.microsoft.com/office/drawing/2014/main" id="{6634299C-5A9D-3D59-B894-730DA3E63E55}"/>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42" name="Picture 141">
            <a:extLst>
              <a:ext uri="{FF2B5EF4-FFF2-40B4-BE49-F238E27FC236}">
                <a16:creationId xmlns:a16="http://schemas.microsoft.com/office/drawing/2014/main" id="{750511AC-81FD-01C2-0340-2CE3A246E306}"/>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43" name="Picture 2" descr="Thaioil Group">
            <a:extLst>
              <a:ext uri="{FF2B5EF4-FFF2-40B4-BE49-F238E27FC236}">
                <a16:creationId xmlns:a16="http://schemas.microsoft.com/office/drawing/2014/main" id="{02C04F4C-40AB-D6F0-E620-006F227F2139}"/>
              </a:ext>
            </a:extLst>
          </p:cNvPr>
          <p:cNvPicPr>
            <a:picLocks noChangeAspect="1" noChangeArrowheads="1"/>
          </p:cNvPicPr>
          <p:nvPr/>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 descr="Logo - KASIKORNBANK">
            <a:extLst>
              <a:ext uri="{FF2B5EF4-FFF2-40B4-BE49-F238E27FC236}">
                <a16:creationId xmlns:a16="http://schemas.microsoft.com/office/drawing/2014/main" id="{95E82855-8F61-9456-4CB7-527A7F67EEFD}"/>
              </a:ext>
            </a:extLst>
          </p:cNvPr>
          <p:cNvPicPr>
            <a:picLocks noChangeAspect="1" noChangeArrowheads="1"/>
          </p:cNvPicPr>
          <p:nvPr/>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86012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270447742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2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a:srcRect t="7800" b="7800"/>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a:srcRect t="7800" b="7800"/>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42" name="TextBox 41">
            <a:extLst>
              <a:ext uri="{FF2B5EF4-FFF2-40B4-BE49-F238E27FC236}">
                <a16:creationId xmlns:a16="http://schemas.microsoft.com/office/drawing/2014/main" id="{4F93F3BE-B646-485C-6C16-28662B5D7B6A}"/>
              </a:ext>
            </a:extLst>
          </p:cNvPr>
          <p:cNvSpPr txBox="1"/>
          <p:nvPr/>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 Yaowapruek</a:t>
            </a: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43" name="TextBox 42">
            <a:extLst>
              <a:ext uri="{FF2B5EF4-FFF2-40B4-BE49-F238E27FC236}">
                <a16:creationId xmlns:a16="http://schemas.microsoft.com/office/drawing/2014/main" id="{3688AA95-9AF0-566A-EFC0-B61F3C2B470B}"/>
              </a:ext>
            </a:extLst>
          </p:cNvPr>
          <p:cNvSpPr txBox="1"/>
          <p:nvPr/>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a:t>
            </a:r>
            <a:r>
              <a:rPr kumimoji="0" lang="en-US" sz="1400" u="none" strike="noStrike" kern="1200" cap="none" spc="0" normalizeH="0" baseline="0" noProof="0" err="1">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Srithunyalucksana</a:t>
            </a: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16640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5"/>
                                        </p:tgtEl>
                                      </p:cBhvr>
                                    </p:animEffect>
                                    <p:set>
                                      <p:cBhvr>
                                        <p:cTn id="7"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37897206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7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26402709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8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3626022233"/>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p:nvPicPr>
        <p:blipFill>
          <a:blip r:embed="rId4"/>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325892442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9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154649235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p:extLst>
              <p:ext uri="{D42A27DB-BD31-4B8C-83A1-F6EECF244321}">
                <p14:modId xmlns:p14="http://schemas.microsoft.com/office/powerpoint/2010/main" val="1318056939"/>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p:extLst>
              <p:ext uri="{D42A27DB-BD31-4B8C-83A1-F6EECF244321}">
                <p14:modId xmlns:p14="http://schemas.microsoft.com/office/powerpoint/2010/main" val="1045915051"/>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2" name="Table 5">
            <a:extLst>
              <a:ext uri="{FF2B5EF4-FFF2-40B4-BE49-F238E27FC236}">
                <a16:creationId xmlns:a16="http://schemas.microsoft.com/office/drawing/2014/main" id="{B8E466AE-1634-F3E8-D906-AE0E4402F93A}"/>
              </a:ext>
            </a:extLst>
          </p:cNvPr>
          <p:cNvGraphicFramePr>
            <a:graphicFrameLocks noGrp="1"/>
          </p:cNvGraphicFramePr>
          <p:nvPr>
            <p:extLst>
              <p:ext uri="{D42A27DB-BD31-4B8C-83A1-F6EECF244321}">
                <p14:modId xmlns:p14="http://schemas.microsoft.com/office/powerpoint/2010/main" val="1158694894"/>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spTree>
    <p:extLst>
      <p:ext uri="{BB962C8B-B14F-4D97-AF65-F5344CB8AC3E}">
        <p14:creationId xmlns:p14="http://schemas.microsoft.com/office/powerpoint/2010/main" val="197544458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2" name="Content Placeholder 9">
            <a:extLst>
              <a:ext uri="{FF2B5EF4-FFF2-40B4-BE49-F238E27FC236}">
                <a16:creationId xmlns:a16="http://schemas.microsoft.com/office/drawing/2014/main" id="{06AE407C-9C0F-DE11-63F0-262FCAB60713}"/>
              </a:ext>
            </a:extLst>
          </p:cNvPr>
          <p:cNvGraphicFramePr>
            <a:graphicFrameLocks/>
          </p:cNvGraphicFramePr>
          <p:nvPr>
            <p:extLst>
              <p:ext uri="{D42A27DB-BD31-4B8C-83A1-F6EECF244321}">
                <p14:modId xmlns:p14="http://schemas.microsoft.com/office/powerpoint/2010/main" val="1476182770"/>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B44C399-3E9E-4585-78E4-34C8F98F01EA}"/>
              </a:ext>
            </a:extLst>
          </p:cNvPr>
          <p:cNvGraphicFramePr/>
          <p:nvPr>
            <p:extLst>
              <p:ext uri="{D42A27DB-BD31-4B8C-83A1-F6EECF244321}">
                <p14:modId xmlns:p14="http://schemas.microsoft.com/office/powerpoint/2010/main" val="2343159329"/>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3580663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10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p:extLst>
              <p:ext uri="{D42A27DB-BD31-4B8C-83A1-F6EECF244321}">
                <p14:modId xmlns:p14="http://schemas.microsoft.com/office/powerpoint/2010/main" val="2796206054"/>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22" name="Table 21">
            <a:extLst>
              <a:ext uri="{FF2B5EF4-FFF2-40B4-BE49-F238E27FC236}">
                <a16:creationId xmlns:a16="http://schemas.microsoft.com/office/drawing/2014/main" id="{253BB2BD-5737-880A-B597-05E7A28CB32D}"/>
              </a:ext>
            </a:extLst>
          </p:cNvPr>
          <p:cNvGraphicFramePr>
            <a:graphicFrameLocks noGrp="1"/>
          </p:cNvGraphicFramePr>
          <p:nvPr>
            <p:extLst>
              <p:ext uri="{D42A27DB-BD31-4B8C-83A1-F6EECF244321}">
                <p14:modId xmlns:p14="http://schemas.microsoft.com/office/powerpoint/2010/main" val="2875522664"/>
              </p:ext>
            </p:extLst>
          </p:nvPr>
        </p:nvGraphicFramePr>
        <p:xfrm>
          <a:off x="8756374" y="2371103"/>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1" i="0">
                          <a:solidFill>
                            <a:schemeClr val="bg1">
                              <a:lumMod val="75000"/>
                            </a:schemeClr>
                          </a:solidFill>
                          <a:effectLst/>
                          <a:latin typeface="Inter Semi Bold" panose="02000503000000020004" pitchFamily="2" charset="0"/>
                          <a:ea typeface="Inter Semi Bold"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Tree>
    <p:extLst>
      <p:ext uri="{BB962C8B-B14F-4D97-AF65-F5344CB8AC3E}">
        <p14:creationId xmlns:p14="http://schemas.microsoft.com/office/powerpoint/2010/main" val="332738434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11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2900959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2" name="TextBox 1">
            <a:extLst>
              <a:ext uri="{FF2B5EF4-FFF2-40B4-BE49-F238E27FC236}">
                <a16:creationId xmlns:a16="http://schemas.microsoft.com/office/drawing/2014/main" id="{048A814A-A732-7D5B-723F-9C1026F05472}"/>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5EB11C83-A1F9-3803-ED65-2DB4E97E4112}"/>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20" name="Content Placeholder 14" descr="Handshake with solid fill">
            <a:extLst>
              <a:ext uri="{FF2B5EF4-FFF2-40B4-BE49-F238E27FC236}">
                <a16:creationId xmlns:a16="http://schemas.microsoft.com/office/drawing/2014/main" id="{0FE8C02E-0EF3-801A-6D2E-F4EDD74CA682}"/>
              </a:ext>
            </a:extLst>
          </p:cNvPr>
          <p:cNvPicPr>
            <a:picLocks noChangeAspect="1"/>
          </p:cNvPicPr>
          <p:nvPr/>
        </p:nvPicPr>
        <p:blipFill>
          <a:blip r:embed="rId17">
            <a:extLst>
              <a:ext uri="{96DAC541-7B7A-43D3-8B79-37D633B846F1}">
                <asvg:svgBlip xmlns:asvg="http://schemas.microsoft.com/office/drawing/2016/SVG/main" r:embed="rId21"/>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86D6DEDE-0567-1784-F3CA-94C364E66FAC}"/>
              </a:ext>
            </a:extLst>
          </p:cNvPr>
          <p:cNvPicPr>
            <a:picLocks noChangeAspect="1"/>
          </p:cNvPicPr>
          <p:nvPr/>
        </p:nvPicPr>
        <p:blipFill>
          <a:blip r:embed="rId19">
            <a:extLst>
              <a:ext uri="{96DAC541-7B7A-43D3-8B79-37D633B846F1}">
                <asvg:svgBlip xmlns:asvg="http://schemas.microsoft.com/office/drawing/2016/SVG/main" r:embed="rId22"/>
              </a:ext>
            </a:extLst>
          </a:blip>
          <a:stretch>
            <a:fillRect/>
          </a:stretch>
        </p:blipFill>
        <p:spPr>
          <a:xfrm>
            <a:off x="3168180" y="3099237"/>
            <a:ext cx="873956" cy="873956"/>
          </a:xfrm>
          <a:prstGeom prst="rect">
            <a:avLst/>
          </a:prstGeom>
        </p:spPr>
      </p:pic>
      <p:sp>
        <p:nvSpPr>
          <p:cNvPr id="7" name="TextBox 6">
            <a:extLst>
              <a:ext uri="{FF2B5EF4-FFF2-40B4-BE49-F238E27FC236}">
                <a16:creationId xmlns:a16="http://schemas.microsoft.com/office/drawing/2014/main" id="{88CA7301-8C44-0A52-10BE-1FBCBE1B2D4C}"/>
              </a:ext>
            </a:extLst>
          </p:cNvPr>
          <p:cNvSpPr txBox="1"/>
          <p:nvPr/>
        </p:nvSpPr>
        <p:spPr>
          <a:xfrm>
            <a:off x="10080777" y="6342622"/>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AF8D3EF9-1400-33EB-24D7-5291539EDF03}"/>
              </a:ext>
            </a:extLst>
          </p:cNvPr>
          <p:cNvSpPr txBox="1"/>
          <p:nvPr/>
        </p:nvSpPr>
        <p:spPr>
          <a:xfrm>
            <a:off x="10080777" y="6342622"/>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1C0EC163-97E1-7F14-E901-813FBE489A0B}"/>
              </a:ext>
            </a:extLst>
          </p:cNvPr>
          <p:cNvSpPr txBox="1"/>
          <p:nvPr/>
        </p:nvSpPr>
        <p:spPr>
          <a:xfrm>
            <a:off x="10415752" y="5947741"/>
            <a:ext cx="1602342"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Website</a:t>
            </a:r>
          </a:p>
          <a:p>
            <a:r>
              <a:rPr lang="en-US" sz="1200">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www.thecreagy.com</a:t>
            </a:r>
          </a:p>
        </p:txBody>
      </p:sp>
      <p:cxnSp>
        <p:nvCxnSpPr>
          <p:cNvPr id="12" name="Straight Connector 11">
            <a:extLst>
              <a:ext uri="{FF2B5EF4-FFF2-40B4-BE49-F238E27FC236}">
                <a16:creationId xmlns:a16="http://schemas.microsoft.com/office/drawing/2014/main" id="{26EE3AF9-516E-B0D0-74B8-1254FECBB56B}"/>
              </a:ext>
            </a:extLst>
          </p:cNvPr>
          <p:cNvCxnSpPr/>
          <p:nvPr/>
        </p:nvCxnSpPr>
        <p:spPr>
          <a:xfrm>
            <a:off x="6602685" y="5836783"/>
            <a:ext cx="5394960" cy="0"/>
          </a:xfrm>
          <a:prstGeom prst="line">
            <a:avLst/>
          </a:prstGeom>
          <a:ln w="19050">
            <a:solidFill>
              <a:srgbClr val="317ABD"/>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D1DC97-BFAC-D8AB-4406-ADB84CCCC166}"/>
              </a:ext>
            </a:extLst>
          </p:cNvPr>
          <p:cNvSpPr txBox="1"/>
          <p:nvPr/>
        </p:nvSpPr>
        <p:spPr>
          <a:xfrm>
            <a:off x="8434388" y="5947741"/>
            <a:ext cx="1752005"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Email</a:t>
            </a:r>
          </a:p>
          <a:p>
            <a:r>
              <a:rPr lang="en-US" sz="1200">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happy@thecreagy.com</a:t>
            </a:r>
            <a:r>
              <a:rPr lang="th-TH" sz="1200">
                <a:solidFill>
                  <a:srgbClr val="9FFFDF"/>
                </a:solidFill>
                <a:latin typeface="Red Hat Display" panose="02010303040201060303" pitchFamily="2" charset="0"/>
                <a:ea typeface="Red Hat Display" panose="02010303040201060303" pitchFamily="2" charset="0"/>
                <a:cs typeface="Lato" panose="020F0502020204030203" pitchFamily="34" charset="0"/>
              </a:rPr>
              <a:t> </a:t>
            </a:r>
            <a:endParaRPr lang="en-US" sz="1200">
              <a:solidFill>
                <a:srgbClr val="9FFFDF"/>
              </a:solidFill>
              <a:latin typeface="Red Hat Display" panose="02010303040201060303" pitchFamily="2" charset="0"/>
              <a:ea typeface="Red Hat Display" panose="02010303040201060303" pitchFamily="2" charset="0"/>
              <a:cs typeface="Red Hat Display" panose="02010303040201060303" pitchFamily="2" charset="0"/>
            </a:endParaRPr>
          </a:p>
        </p:txBody>
      </p:sp>
      <p:sp>
        <p:nvSpPr>
          <p:cNvPr id="16" name="TextBox 15">
            <a:extLst>
              <a:ext uri="{FF2B5EF4-FFF2-40B4-BE49-F238E27FC236}">
                <a16:creationId xmlns:a16="http://schemas.microsoft.com/office/drawing/2014/main" id="{10E5E1A5-B329-36CD-8365-963396918E30}"/>
              </a:ext>
            </a:extLst>
          </p:cNvPr>
          <p:cNvSpPr txBox="1"/>
          <p:nvPr/>
        </p:nvSpPr>
        <p:spPr>
          <a:xfrm>
            <a:off x="6602686" y="5947741"/>
            <a:ext cx="1602343"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Telephone</a:t>
            </a:r>
          </a:p>
          <a:p>
            <a:r>
              <a:rPr lang="en-US" sz="1200">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+66(0) 82 048 6575</a:t>
            </a:r>
          </a:p>
        </p:txBody>
      </p:sp>
    </p:spTree>
    <p:extLst>
      <p:ext uri="{BB962C8B-B14F-4D97-AF65-F5344CB8AC3E}">
        <p14:creationId xmlns:p14="http://schemas.microsoft.com/office/powerpoint/2010/main" val="32317143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008E-D598-2A19-C470-9CFA9E6BB2ED}"/>
              </a:ext>
            </a:extLst>
          </p:cNvPr>
          <p:cNvSpPr>
            <a:spLocks noGrp="1"/>
          </p:cNvSpPr>
          <p:nvPr>
            <p:ph type="title"/>
          </p:nvPr>
        </p:nvSpPr>
        <p:spPr>
          <a:xfrm>
            <a:off x="410308" y="217555"/>
            <a:ext cx="11383105" cy="756075"/>
          </a:xfrm>
          <a:prstGeom prst="rect">
            <a:avLst/>
          </a:prstGeom>
          <a:noFill/>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77DC7094-9F28-DF34-E3D3-D2DC9C05EC53}"/>
              </a:ext>
            </a:extLst>
          </p:cNvPr>
          <p:cNvSpPr>
            <a:spLocks noGrp="1"/>
          </p:cNvSpPr>
          <p:nvPr>
            <p:ph idx="1"/>
          </p:nvPr>
        </p:nvSpPr>
        <p:spPr>
          <a:xfrm>
            <a:off x="410309" y="1207477"/>
            <a:ext cx="11383106" cy="4915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Footer Placeholder 4">
            <a:extLst>
              <a:ext uri="{FF2B5EF4-FFF2-40B4-BE49-F238E27FC236}">
                <a16:creationId xmlns:a16="http://schemas.microsoft.com/office/drawing/2014/main" id="{21D0E107-91D6-FCE7-340E-D09069496519}"/>
              </a:ext>
            </a:extLst>
          </p:cNvPr>
          <p:cNvSpPr>
            <a:spLocks noGrp="1"/>
          </p:cNvSpPr>
          <p:nvPr>
            <p:ph type="ftr" sz="quarter" idx="11"/>
          </p:nvPr>
        </p:nvSpPr>
        <p:spPr/>
        <p:txBody>
          <a:bodyPr/>
          <a:lstStyle>
            <a:lvl1pPr>
              <a:defRPr b="0" i="0">
                <a:latin typeface="Inter Light" panose="02000503000000020004" pitchFamily="2" charset="0"/>
                <a:ea typeface="Inter Light" panose="02000503000000020004" pitchFamily="2" charset="0"/>
              </a:defRPr>
            </a:lvl1pPr>
          </a:lstStyle>
          <a:p>
            <a:endParaRPr lang="en-TH"/>
          </a:p>
        </p:txBody>
      </p:sp>
      <p:sp>
        <p:nvSpPr>
          <p:cNvPr id="6" name="Slide Number Placeholder 5">
            <a:extLst>
              <a:ext uri="{FF2B5EF4-FFF2-40B4-BE49-F238E27FC236}">
                <a16:creationId xmlns:a16="http://schemas.microsoft.com/office/drawing/2014/main" id="{DD012EA2-BB00-2AE8-2EE8-5B91D8270E75}"/>
              </a:ext>
            </a:extLst>
          </p:cNvPr>
          <p:cNvSpPr>
            <a:spLocks noGrp="1"/>
          </p:cNvSpPr>
          <p:nvPr>
            <p:ph type="sldNum" sz="quarter" idx="12"/>
          </p:nvPr>
        </p:nvSpPr>
        <p:spPr/>
        <p:txBody>
          <a:bodyPr/>
          <a:lstStyle>
            <a:lvl1pPr>
              <a:defRPr b="0" i="0">
                <a:latin typeface="Inter Light" panose="02000503000000020004" pitchFamily="2" charset="0"/>
                <a:ea typeface="Inter Light" panose="02000503000000020004" pitchFamily="2" charset="0"/>
              </a:defRPr>
            </a:lvl1pPr>
          </a:lstStyle>
          <a:p>
            <a:fld id="{F8C94707-554D-BB46-B37C-3B8E5ABBAC37}" type="slidenum">
              <a:rPr lang="en-TH" smtClean="0"/>
              <a:t>‹#›</a:t>
            </a:fld>
            <a:endParaRPr lang="en-TH"/>
          </a:p>
        </p:txBody>
      </p:sp>
    </p:spTree>
    <p:extLst>
      <p:ext uri="{BB962C8B-B14F-4D97-AF65-F5344CB8AC3E}">
        <p14:creationId xmlns:p14="http://schemas.microsoft.com/office/powerpoint/2010/main" val="402323215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19917564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2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a:xfrm>
            <a:off x="398585" y="6515151"/>
            <a:ext cx="8671843" cy="220265"/>
          </a:xfrm>
        </p:spPr>
        <p:txBody>
          <a:bodyPr/>
          <a:lstStyle>
            <a:lvl1pPr algn="l">
              <a:defRPr/>
            </a:lvl1p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88519532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lvl1pPr algn="l">
              <a:defRPr/>
            </a:lvl1p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29000904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userDrawn="1"/>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userDrawn="1"/>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51376327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About Creagy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7" name="TextBox 6">
            <a:extLst>
              <a:ext uri="{FF2B5EF4-FFF2-40B4-BE49-F238E27FC236}">
                <a16:creationId xmlns:a16="http://schemas.microsoft.com/office/drawing/2014/main" id="{8D9BB7A4-C037-A881-B390-DA0EA28C11F5}"/>
              </a:ext>
            </a:extLst>
          </p:cNvPr>
          <p:cNvSpPr txBox="1"/>
          <p:nvPr userDrawn="1"/>
        </p:nvSpPr>
        <p:spPr>
          <a:xfrm>
            <a:off x="410308" y="1279623"/>
            <a:ext cx="11167888" cy="646331"/>
          </a:xfrm>
          <a:prstGeom prst="rect">
            <a:avLst/>
          </a:prstGeom>
          <a:noFill/>
        </p:spPr>
        <p:txBody>
          <a:bodyPr wrap="square">
            <a:spAutoFit/>
          </a:bodyPr>
          <a:lstStyle/>
          <a:p>
            <a:r>
              <a:rPr lang="en-US" sz="1200">
                <a:effectLst/>
                <a:latin typeface="Inter" panose="02000503000000020004" pitchFamily="2" charset="0"/>
                <a:ea typeface="Inter" panose="02000503000000020004" pitchFamily="2" charset="0"/>
                <a:cs typeface="Inter" panose="02000503000000020004" pitchFamily="2" charset="0"/>
              </a:rPr>
              <a:t>Creagy,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0" name="Table 9">
            <a:extLst>
              <a:ext uri="{FF2B5EF4-FFF2-40B4-BE49-F238E27FC236}">
                <a16:creationId xmlns:a16="http://schemas.microsoft.com/office/drawing/2014/main" id="{0673AA97-CB49-F24C-6178-D24DA4A81616}"/>
              </a:ext>
            </a:extLst>
          </p:cNvPr>
          <p:cNvGraphicFramePr>
            <a:graphicFrameLocks noGrp="1"/>
          </p:cNvGraphicFramePr>
          <p:nvPr userDrawn="1">
            <p:extLst>
              <p:ext uri="{D42A27DB-BD31-4B8C-83A1-F6EECF244321}">
                <p14:modId xmlns:p14="http://schemas.microsoft.com/office/powerpoint/2010/main" val="1422726430"/>
              </p:ext>
            </p:extLst>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Platform</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11" name="Group 10">
            <a:extLst>
              <a:ext uri="{FF2B5EF4-FFF2-40B4-BE49-F238E27FC236}">
                <a16:creationId xmlns:a16="http://schemas.microsoft.com/office/drawing/2014/main" id="{E92D1298-0436-3A72-6920-396AAD0DAE9F}"/>
              </a:ext>
            </a:extLst>
          </p:cNvPr>
          <p:cNvGrpSpPr>
            <a:grpSpLocks noChangeAspect="1"/>
          </p:cNvGrpSpPr>
          <p:nvPr userDrawn="1"/>
        </p:nvGrpSpPr>
        <p:grpSpPr>
          <a:xfrm>
            <a:off x="599633" y="5488468"/>
            <a:ext cx="2457254" cy="694954"/>
            <a:chOff x="3989322" y="-31802"/>
            <a:chExt cx="4738710" cy="1340190"/>
          </a:xfrm>
        </p:grpSpPr>
        <p:pic>
          <p:nvPicPr>
            <p:cNvPr id="12" name="Picture 11">
              <a:extLst>
                <a:ext uri="{FF2B5EF4-FFF2-40B4-BE49-F238E27FC236}">
                  <a16:creationId xmlns:a16="http://schemas.microsoft.com/office/drawing/2014/main" id="{1C6C9257-B9C2-D077-CC8C-282C9CBC4D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3" name="Picture 12">
              <a:extLst>
                <a:ext uri="{FF2B5EF4-FFF2-40B4-BE49-F238E27FC236}">
                  <a16:creationId xmlns:a16="http://schemas.microsoft.com/office/drawing/2014/main" id="{D1218077-CE46-0A6A-84A8-CF76C4261C27}"/>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14" name="Picture 13">
              <a:extLst>
                <a:ext uri="{FF2B5EF4-FFF2-40B4-BE49-F238E27FC236}">
                  <a16:creationId xmlns:a16="http://schemas.microsoft.com/office/drawing/2014/main" id="{ED8F644F-251D-48C3-F743-3056E6687EAD}"/>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15" name="Picture 14">
              <a:extLst>
                <a:ext uri="{FF2B5EF4-FFF2-40B4-BE49-F238E27FC236}">
                  <a16:creationId xmlns:a16="http://schemas.microsoft.com/office/drawing/2014/main" id="{B8D476D5-AB85-2C4F-BFD3-68F489B110C8}"/>
                </a:ext>
              </a:extLst>
            </p:cNvPr>
            <p:cNvPicPr>
              <a:picLocks noChangeAspect="1"/>
            </p:cNvPicPr>
            <p:nvPr/>
          </p:nvPicPr>
          <p:blipFill>
            <a:blip r:embed="rId5"/>
            <a:stretch>
              <a:fillRect/>
            </a:stretch>
          </p:blipFill>
          <p:spPr>
            <a:xfrm>
              <a:off x="8243590" y="62151"/>
              <a:ext cx="484442" cy="462494"/>
            </a:xfrm>
            <a:prstGeom prst="rect">
              <a:avLst/>
            </a:prstGeom>
          </p:spPr>
        </p:pic>
        <p:pic>
          <p:nvPicPr>
            <p:cNvPr id="16" name="Picture 15">
              <a:extLst>
                <a:ext uri="{FF2B5EF4-FFF2-40B4-BE49-F238E27FC236}">
                  <a16:creationId xmlns:a16="http://schemas.microsoft.com/office/drawing/2014/main" id="{53D30732-3957-3F8C-FB6F-77B29DBB25A0}"/>
                </a:ext>
              </a:extLst>
            </p:cNvPr>
            <p:cNvPicPr>
              <a:picLocks noChangeAspect="1"/>
            </p:cNvPicPr>
            <p:nvPr/>
          </p:nvPicPr>
          <p:blipFill>
            <a:blip r:embed="rId6"/>
            <a:stretch>
              <a:fillRect/>
            </a:stretch>
          </p:blipFill>
          <p:spPr>
            <a:xfrm>
              <a:off x="7449290" y="79527"/>
              <a:ext cx="554507" cy="427743"/>
            </a:xfrm>
            <a:prstGeom prst="rect">
              <a:avLst/>
            </a:prstGeom>
          </p:spPr>
        </p:pic>
        <p:pic>
          <p:nvPicPr>
            <p:cNvPr id="17" name="Picture 16">
              <a:extLst>
                <a:ext uri="{FF2B5EF4-FFF2-40B4-BE49-F238E27FC236}">
                  <a16:creationId xmlns:a16="http://schemas.microsoft.com/office/drawing/2014/main" id="{29295866-A32A-7FFC-D71F-6C735DDE751E}"/>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18" name="Picture 17">
              <a:extLst>
                <a:ext uri="{FF2B5EF4-FFF2-40B4-BE49-F238E27FC236}">
                  <a16:creationId xmlns:a16="http://schemas.microsoft.com/office/drawing/2014/main" id="{F9C1F25F-EAB7-6833-0578-F8B6C9CD973C}"/>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19" name="Picture 18">
              <a:extLst>
                <a:ext uri="{FF2B5EF4-FFF2-40B4-BE49-F238E27FC236}">
                  <a16:creationId xmlns:a16="http://schemas.microsoft.com/office/drawing/2014/main" id="{49EDB01A-A3D8-3B38-8336-0EE6048340FF}"/>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20" name="Picture 19">
              <a:extLst>
                <a:ext uri="{FF2B5EF4-FFF2-40B4-BE49-F238E27FC236}">
                  <a16:creationId xmlns:a16="http://schemas.microsoft.com/office/drawing/2014/main" id="{8DDA21AB-4C25-C97C-C014-CE8F42407879}"/>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21" name="Picture 20">
              <a:extLst>
                <a:ext uri="{FF2B5EF4-FFF2-40B4-BE49-F238E27FC236}">
                  <a16:creationId xmlns:a16="http://schemas.microsoft.com/office/drawing/2014/main" id="{0A1059CB-F401-847A-B96B-35F98F557FD3}"/>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22" name="Picture 21">
              <a:extLst>
                <a:ext uri="{FF2B5EF4-FFF2-40B4-BE49-F238E27FC236}">
                  <a16:creationId xmlns:a16="http://schemas.microsoft.com/office/drawing/2014/main" id="{F2C3145A-8CDE-8511-E26D-CBA724574D5B}"/>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23" name="Picture 22">
              <a:extLst>
                <a:ext uri="{FF2B5EF4-FFF2-40B4-BE49-F238E27FC236}">
                  <a16:creationId xmlns:a16="http://schemas.microsoft.com/office/drawing/2014/main" id="{9ABDE350-40CB-8DE5-E052-69982ACFC95D}"/>
                </a:ext>
              </a:extLst>
            </p:cNvPr>
            <p:cNvPicPr>
              <a:picLocks noChangeAspect="1"/>
            </p:cNvPicPr>
            <p:nvPr/>
          </p:nvPicPr>
          <p:blipFill>
            <a:blip r:embed="rId13"/>
            <a:stretch>
              <a:fillRect/>
            </a:stretch>
          </p:blipFill>
          <p:spPr>
            <a:xfrm>
              <a:off x="5875471" y="104673"/>
              <a:ext cx="398970" cy="402597"/>
            </a:xfrm>
            <a:prstGeom prst="rect">
              <a:avLst/>
            </a:prstGeom>
          </p:spPr>
        </p:pic>
      </p:grpSp>
      <p:grpSp>
        <p:nvGrpSpPr>
          <p:cNvPr id="24" name="Group 23">
            <a:extLst>
              <a:ext uri="{FF2B5EF4-FFF2-40B4-BE49-F238E27FC236}">
                <a16:creationId xmlns:a16="http://schemas.microsoft.com/office/drawing/2014/main" id="{74331298-F2D9-9BF8-9540-7A52813738AF}"/>
              </a:ext>
            </a:extLst>
          </p:cNvPr>
          <p:cNvGrpSpPr>
            <a:grpSpLocks noChangeAspect="1"/>
          </p:cNvGrpSpPr>
          <p:nvPr userDrawn="1"/>
        </p:nvGrpSpPr>
        <p:grpSpPr>
          <a:xfrm>
            <a:off x="3535378" y="5536446"/>
            <a:ext cx="2704472" cy="811978"/>
            <a:chOff x="2861038" y="-1392150"/>
            <a:chExt cx="4552917" cy="1366948"/>
          </a:xfrm>
        </p:grpSpPr>
        <p:pic>
          <p:nvPicPr>
            <p:cNvPr id="25" name="Picture 24">
              <a:extLst>
                <a:ext uri="{FF2B5EF4-FFF2-40B4-BE49-F238E27FC236}">
                  <a16:creationId xmlns:a16="http://schemas.microsoft.com/office/drawing/2014/main" id="{98C6907F-6BA5-C80E-9BD3-EE46986239F0}"/>
                </a:ext>
              </a:extLst>
            </p:cNvPr>
            <p:cNvPicPr>
              <a:picLocks noChangeAspect="1"/>
            </p:cNvPicPr>
            <p:nvPr/>
          </p:nvPicPr>
          <p:blipFill rotWithShape="1">
            <a:blip r:embed="rId14"/>
            <a:srcRect t="15201" b="21428"/>
            <a:stretch/>
          </p:blipFill>
          <p:spPr>
            <a:xfrm>
              <a:off x="3017198" y="-426922"/>
              <a:ext cx="580730" cy="349645"/>
            </a:xfrm>
            <a:prstGeom prst="rect">
              <a:avLst/>
            </a:prstGeom>
          </p:spPr>
        </p:pic>
        <p:pic>
          <p:nvPicPr>
            <p:cNvPr id="26" name="Picture 25">
              <a:extLst>
                <a:ext uri="{FF2B5EF4-FFF2-40B4-BE49-F238E27FC236}">
                  <a16:creationId xmlns:a16="http://schemas.microsoft.com/office/drawing/2014/main" id="{EB11F8AC-1453-0F0D-71DE-D7554A687DB6}"/>
                </a:ext>
              </a:extLst>
            </p:cNvPr>
            <p:cNvPicPr>
              <a:picLocks noChangeAspect="1"/>
            </p:cNvPicPr>
            <p:nvPr/>
          </p:nvPicPr>
          <p:blipFill>
            <a:blip r:embed="rId15"/>
            <a:stretch>
              <a:fillRect/>
            </a:stretch>
          </p:blipFill>
          <p:spPr>
            <a:xfrm>
              <a:off x="2984858" y="-851114"/>
              <a:ext cx="571258" cy="230375"/>
            </a:xfrm>
            <a:prstGeom prst="rect">
              <a:avLst/>
            </a:prstGeom>
          </p:spPr>
        </p:pic>
        <p:pic>
          <p:nvPicPr>
            <p:cNvPr id="27" name="Picture 26">
              <a:extLst>
                <a:ext uri="{FF2B5EF4-FFF2-40B4-BE49-F238E27FC236}">
                  <a16:creationId xmlns:a16="http://schemas.microsoft.com/office/drawing/2014/main" id="{FC46D0D0-D48D-590D-66AE-BC858F59A170}"/>
                </a:ext>
              </a:extLst>
            </p:cNvPr>
            <p:cNvPicPr>
              <a:picLocks noChangeAspect="1"/>
            </p:cNvPicPr>
            <p:nvPr/>
          </p:nvPicPr>
          <p:blipFill>
            <a:blip r:embed="rId16"/>
            <a:stretch>
              <a:fillRect/>
            </a:stretch>
          </p:blipFill>
          <p:spPr>
            <a:xfrm>
              <a:off x="3968273" y="-351658"/>
              <a:ext cx="630796" cy="274386"/>
            </a:xfrm>
            <a:prstGeom prst="rect">
              <a:avLst/>
            </a:prstGeom>
          </p:spPr>
        </p:pic>
        <p:pic>
          <p:nvPicPr>
            <p:cNvPr id="28" name="Picture 27">
              <a:extLst>
                <a:ext uri="{FF2B5EF4-FFF2-40B4-BE49-F238E27FC236}">
                  <a16:creationId xmlns:a16="http://schemas.microsoft.com/office/drawing/2014/main" id="{35E5E987-1068-F207-EF6E-1D6AA9EAD7A0}"/>
                </a:ext>
              </a:extLst>
            </p:cNvPr>
            <p:cNvPicPr>
              <a:picLocks noChangeAspect="1"/>
            </p:cNvPicPr>
            <p:nvPr/>
          </p:nvPicPr>
          <p:blipFill>
            <a:blip r:embed="rId17"/>
            <a:stretch>
              <a:fillRect/>
            </a:stretch>
          </p:blipFill>
          <p:spPr>
            <a:xfrm>
              <a:off x="3928862" y="-784895"/>
              <a:ext cx="677159" cy="212244"/>
            </a:xfrm>
            <a:prstGeom prst="rect">
              <a:avLst/>
            </a:prstGeom>
          </p:spPr>
        </p:pic>
        <p:pic>
          <p:nvPicPr>
            <p:cNvPr id="29" name="Picture 28">
              <a:extLst>
                <a:ext uri="{FF2B5EF4-FFF2-40B4-BE49-F238E27FC236}">
                  <a16:creationId xmlns:a16="http://schemas.microsoft.com/office/drawing/2014/main" id="{B07481DA-D9CB-7F7A-5F3C-DF4C15B8990A}"/>
                </a:ext>
              </a:extLst>
            </p:cNvPr>
            <p:cNvPicPr>
              <a:picLocks noChangeAspect="1"/>
            </p:cNvPicPr>
            <p:nvPr/>
          </p:nvPicPr>
          <p:blipFill>
            <a:blip r:embed="rId18"/>
            <a:stretch>
              <a:fillRect/>
            </a:stretch>
          </p:blipFill>
          <p:spPr>
            <a:xfrm>
              <a:off x="4043733" y="-1340289"/>
              <a:ext cx="785456" cy="447754"/>
            </a:xfrm>
            <a:prstGeom prst="rect">
              <a:avLst/>
            </a:prstGeom>
          </p:spPr>
        </p:pic>
        <p:pic>
          <p:nvPicPr>
            <p:cNvPr id="30" name="Picture 29">
              <a:extLst>
                <a:ext uri="{FF2B5EF4-FFF2-40B4-BE49-F238E27FC236}">
                  <a16:creationId xmlns:a16="http://schemas.microsoft.com/office/drawing/2014/main" id="{890B4DE5-09C9-C996-0EDD-39BA66D3CE1D}"/>
                </a:ext>
              </a:extLst>
            </p:cNvPr>
            <p:cNvPicPr>
              <a:picLocks noChangeAspect="1"/>
            </p:cNvPicPr>
            <p:nvPr/>
          </p:nvPicPr>
          <p:blipFill>
            <a:blip r:embed="rId19"/>
            <a:stretch>
              <a:fillRect/>
            </a:stretch>
          </p:blipFill>
          <p:spPr>
            <a:xfrm>
              <a:off x="5707573" y="-930418"/>
              <a:ext cx="825741" cy="407956"/>
            </a:xfrm>
            <a:prstGeom prst="rect">
              <a:avLst/>
            </a:prstGeom>
          </p:spPr>
        </p:pic>
        <p:pic>
          <p:nvPicPr>
            <p:cNvPr id="31" name="Picture 30">
              <a:extLst>
                <a:ext uri="{FF2B5EF4-FFF2-40B4-BE49-F238E27FC236}">
                  <a16:creationId xmlns:a16="http://schemas.microsoft.com/office/drawing/2014/main" id="{BCD2A912-6B49-E4FF-6476-2050F91A2C5D}"/>
                </a:ext>
              </a:extLst>
            </p:cNvPr>
            <p:cNvPicPr>
              <a:picLocks noChangeAspect="1"/>
            </p:cNvPicPr>
            <p:nvPr/>
          </p:nvPicPr>
          <p:blipFill>
            <a:blip r:embed="rId20"/>
            <a:stretch>
              <a:fillRect/>
            </a:stretch>
          </p:blipFill>
          <p:spPr>
            <a:xfrm>
              <a:off x="6897279" y="-419941"/>
              <a:ext cx="500872" cy="357829"/>
            </a:xfrm>
            <a:prstGeom prst="rect">
              <a:avLst/>
            </a:prstGeom>
          </p:spPr>
        </p:pic>
        <p:pic>
          <p:nvPicPr>
            <p:cNvPr id="32" name="Picture 31">
              <a:extLst>
                <a:ext uri="{FF2B5EF4-FFF2-40B4-BE49-F238E27FC236}">
                  <a16:creationId xmlns:a16="http://schemas.microsoft.com/office/drawing/2014/main" id="{73660974-AEAF-B4F5-4E44-D29729F8A676}"/>
                </a:ext>
              </a:extLst>
            </p:cNvPr>
            <p:cNvPicPr>
              <a:picLocks noChangeAspect="1"/>
            </p:cNvPicPr>
            <p:nvPr/>
          </p:nvPicPr>
          <p:blipFill>
            <a:blip r:embed="rId21"/>
            <a:stretch>
              <a:fillRect/>
            </a:stretch>
          </p:blipFill>
          <p:spPr>
            <a:xfrm>
              <a:off x="6280215" y="-387436"/>
              <a:ext cx="296625" cy="349645"/>
            </a:xfrm>
            <a:prstGeom prst="rect">
              <a:avLst/>
            </a:prstGeom>
          </p:spPr>
        </p:pic>
        <p:pic>
          <p:nvPicPr>
            <p:cNvPr id="33" name="Picture 32">
              <a:extLst>
                <a:ext uri="{FF2B5EF4-FFF2-40B4-BE49-F238E27FC236}">
                  <a16:creationId xmlns:a16="http://schemas.microsoft.com/office/drawing/2014/main" id="{CCD7254A-59B8-9200-CDDE-0DFAACFCEBFF}"/>
                </a:ext>
              </a:extLst>
            </p:cNvPr>
            <p:cNvPicPr>
              <a:picLocks noChangeAspect="1"/>
            </p:cNvPicPr>
            <p:nvPr/>
          </p:nvPicPr>
          <p:blipFill>
            <a:blip r:embed="rId22"/>
            <a:stretch>
              <a:fillRect/>
            </a:stretch>
          </p:blipFill>
          <p:spPr>
            <a:xfrm>
              <a:off x="4889941" y="-880870"/>
              <a:ext cx="626239" cy="366145"/>
            </a:xfrm>
            <a:prstGeom prst="rect">
              <a:avLst/>
            </a:prstGeom>
          </p:spPr>
        </p:pic>
        <p:pic>
          <p:nvPicPr>
            <p:cNvPr id="34" name="Picture 33">
              <a:extLst>
                <a:ext uri="{FF2B5EF4-FFF2-40B4-BE49-F238E27FC236}">
                  <a16:creationId xmlns:a16="http://schemas.microsoft.com/office/drawing/2014/main" id="{AEE55E1B-CF5E-250D-99A3-BF8FA9120A4F}"/>
                </a:ext>
              </a:extLst>
            </p:cNvPr>
            <p:cNvPicPr>
              <a:picLocks noChangeAspect="1"/>
            </p:cNvPicPr>
            <p:nvPr/>
          </p:nvPicPr>
          <p:blipFill rotWithShape="1">
            <a:blip r:embed="rId23"/>
            <a:srcRect l="25190" t="16699" r="21227" b="21515"/>
            <a:stretch/>
          </p:blipFill>
          <p:spPr>
            <a:xfrm>
              <a:off x="5063061" y="-1293844"/>
              <a:ext cx="406260" cy="363736"/>
            </a:xfrm>
            <a:prstGeom prst="rect">
              <a:avLst/>
            </a:prstGeom>
          </p:spPr>
        </p:pic>
        <p:pic>
          <p:nvPicPr>
            <p:cNvPr id="35" name="Picture 34">
              <a:extLst>
                <a:ext uri="{FF2B5EF4-FFF2-40B4-BE49-F238E27FC236}">
                  <a16:creationId xmlns:a16="http://schemas.microsoft.com/office/drawing/2014/main" id="{A65F0D90-B0F2-B497-DB75-100B253C4BD9}"/>
                </a:ext>
              </a:extLst>
            </p:cNvPr>
            <p:cNvPicPr>
              <a:picLocks noChangeAspect="1"/>
            </p:cNvPicPr>
            <p:nvPr/>
          </p:nvPicPr>
          <p:blipFill>
            <a:blip r:embed="rId24"/>
            <a:stretch>
              <a:fillRect/>
            </a:stretch>
          </p:blipFill>
          <p:spPr>
            <a:xfrm>
              <a:off x="4969414" y="-388405"/>
              <a:ext cx="318768" cy="318768"/>
            </a:xfrm>
            <a:prstGeom prst="rect">
              <a:avLst/>
            </a:prstGeom>
          </p:spPr>
        </p:pic>
        <p:pic>
          <p:nvPicPr>
            <p:cNvPr id="36" name="Picture 35">
              <a:extLst>
                <a:ext uri="{FF2B5EF4-FFF2-40B4-BE49-F238E27FC236}">
                  <a16:creationId xmlns:a16="http://schemas.microsoft.com/office/drawing/2014/main" id="{252CA8CC-02EC-35E9-13CF-90FF3BDABE39}"/>
                </a:ext>
              </a:extLst>
            </p:cNvPr>
            <p:cNvPicPr>
              <a:picLocks noChangeAspect="1"/>
            </p:cNvPicPr>
            <p:nvPr/>
          </p:nvPicPr>
          <p:blipFill>
            <a:blip r:embed="rId25"/>
            <a:stretch>
              <a:fillRect/>
            </a:stretch>
          </p:blipFill>
          <p:spPr>
            <a:xfrm>
              <a:off x="6786527" y="-861366"/>
              <a:ext cx="627428" cy="277409"/>
            </a:xfrm>
            <a:prstGeom prst="rect">
              <a:avLst/>
            </a:prstGeom>
          </p:spPr>
        </p:pic>
        <p:pic>
          <p:nvPicPr>
            <p:cNvPr id="37" name="Picture 36">
              <a:extLst>
                <a:ext uri="{FF2B5EF4-FFF2-40B4-BE49-F238E27FC236}">
                  <a16:creationId xmlns:a16="http://schemas.microsoft.com/office/drawing/2014/main" id="{F2E414F3-AB33-0760-734F-50B393B76634}"/>
                </a:ext>
              </a:extLst>
            </p:cNvPr>
            <p:cNvPicPr>
              <a:picLocks noChangeAspect="1"/>
            </p:cNvPicPr>
            <p:nvPr/>
          </p:nvPicPr>
          <p:blipFill>
            <a:blip r:embed="rId26"/>
            <a:stretch>
              <a:fillRect/>
            </a:stretch>
          </p:blipFill>
          <p:spPr>
            <a:xfrm>
              <a:off x="5810371" y="-1261918"/>
              <a:ext cx="571258" cy="241051"/>
            </a:xfrm>
            <a:prstGeom prst="rect">
              <a:avLst/>
            </a:prstGeom>
          </p:spPr>
        </p:pic>
        <p:pic>
          <p:nvPicPr>
            <p:cNvPr id="38" name="Picture 37">
              <a:extLst>
                <a:ext uri="{FF2B5EF4-FFF2-40B4-BE49-F238E27FC236}">
                  <a16:creationId xmlns:a16="http://schemas.microsoft.com/office/drawing/2014/main" id="{274B824D-2782-7B0B-75B0-20EA38BBCEF3}"/>
                </a:ext>
              </a:extLst>
            </p:cNvPr>
            <p:cNvPicPr>
              <a:picLocks noChangeAspect="1"/>
            </p:cNvPicPr>
            <p:nvPr/>
          </p:nvPicPr>
          <p:blipFill>
            <a:blip r:embed="rId27"/>
            <a:stretch>
              <a:fillRect/>
            </a:stretch>
          </p:blipFill>
          <p:spPr>
            <a:xfrm>
              <a:off x="6665704" y="-1215669"/>
              <a:ext cx="706643" cy="285561"/>
            </a:xfrm>
            <a:prstGeom prst="rect">
              <a:avLst/>
            </a:prstGeom>
          </p:spPr>
        </p:pic>
        <p:pic>
          <p:nvPicPr>
            <p:cNvPr id="39" name="Picture 38">
              <a:extLst>
                <a:ext uri="{FF2B5EF4-FFF2-40B4-BE49-F238E27FC236}">
                  <a16:creationId xmlns:a16="http://schemas.microsoft.com/office/drawing/2014/main" id="{A721D879-B681-F1F6-4B53-0E2FE1AAC83E}"/>
                </a:ext>
              </a:extLst>
            </p:cNvPr>
            <p:cNvPicPr>
              <a:picLocks noChangeAspect="1"/>
            </p:cNvPicPr>
            <p:nvPr/>
          </p:nvPicPr>
          <p:blipFill>
            <a:blip r:embed="rId28"/>
            <a:stretch>
              <a:fillRect/>
            </a:stretch>
          </p:blipFill>
          <p:spPr>
            <a:xfrm>
              <a:off x="5580005" y="-388405"/>
              <a:ext cx="398844" cy="363203"/>
            </a:xfrm>
            <a:prstGeom prst="rect">
              <a:avLst/>
            </a:prstGeom>
          </p:spPr>
        </p:pic>
        <p:pic>
          <p:nvPicPr>
            <p:cNvPr id="40" name="Picture 2" descr="Thaioil Group">
              <a:extLst>
                <a:ext uri="{FF2B5EF4-FFF2-40B4-BE49-F238E27FC236}">
                  <a16:creationId xmlns:a16="http://schemas.microsoft.com/office/drawing/2014/main" id="{6B63D83B-D905-D033-BDA6-16DA8D3897FF}"/>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21677" t="12947" r="20609" b="28764"/>
            <a:stretch/>
          </p:blipFill>
          <p:spPr bwMode="auto">
            <a:xfrm>
              <a:off x="2861038" y="-1392150"/>
              <a:ext cx="843558" cy="426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F5ECD93A-0AC7-4CEC-93CE-7D2AE50D1C3C}"/>
              </a:ext>
            </a:extLst>
          </p:cNvPr>
          <p:cNvGrpSpPr/>
          <p:nvPr userDrawn="1"/>
        </p:nvGrpSpPr>
        <p:grpSpPr>
          <a:xfrm>
            <a:off x="6850962" y="5580804"/>
            <a:ext cx="1864766" cy="627491"/>
            <a:chOff x="6729519" y="5603973"/>
            <a:chExt cx="1864766" cy="627491"/>
          </a:xfrm>
        </p:grpSpPr>
        <p:pic>
          <p:nvPicPr>
            <p:cNvPr id="42" name="Picture 41" descr="A person standing in front of a screen&#10;&#10;Description automatically generated">
              <a:extLst>
                <a:ext uri="{FF2B5EF4-FFF2-40B4-BE49-F238E27FC236}">
                  <a16:creationId xmlns:a16="http://schemas.microsoft.com/office/drawing/2014/main" id="{83B5DCF4-99EC-31E8-A35C-B0128FA37674}"/>
                </a:ext>
              </a:extLst>
            </p:cNvPr>
            <p:cNvPicPr>
              <a:picLocks noChangeAspect="1"/>
            </p:cNvPicPr>
            <p:nvPr/>
          </p:nvPicPr>
          <p:blipFill>
            <a:blip r:embed="rId30"/>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3" name="Picture 42" descr="A person speaking into a microphone&#10;&#10;Description automatically generated">
              <a:extLst>
                <a:ext uri="{FF2B5EF4-FFF2-40B4-BE49-F238E27FC236}">
                  <a16:creationId xmlns:a16="http://schemas.microsoft.com/office/drawing/2014/main" id="{CB1C1E42-1501-4CDB-2E60-5EE47131C3BE}"/>
                </a:ext>
              </a:extLst>
            </p:cNvPr>
            <p:cNvPicPr>
              <a:picLocks noChangeAspect="1"/>
            </p:cNvPicPr>
            <p:nvPr/>
          </p:nvPicPr>
          <p:blipFill>
            <a:blip r:embed="rId31"/>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4" name="Group 43">
            <a:extLst>
              <a:ext uri="{FF2B5EF4-FFF2-40B4-BE49-F238E27FC236}">
                <a16:creationId xmlns:a16="http://schemas.microsoft.com/office/drawing/2014/main" id="{9B0A73A5-727B-77E8-B6A4-660D2E8EE312}"/>
              </a:ext>
            </a:extLst>
          </p:cNvPr>
          <p:cNvGrpSpPr/>
          <p:nvPr userDrawn="1"/>
        </p:nvGrpSpPr>
        <p:grpSpPr>
          <a:xfrm>
            <a:off x="9306126" y="5454756"/>
            <a:ext cx="1891506" cy="846506"/>
            <a:chOff x="9410158" y="5559433"/>
            <a:chExt cx="1891506" cy="846506"/>
          </a:xfrm>
        </p:grpSpPr>
        <p:grpSp>
          <p:nvGrpSpPr>
            <p:cNvPr id="45" name="Group 44">
              <a:extLst>
                <a:ext uri="{FF2B5EF4-FFF2-40B4-BE49-F238E27FC236}">
                  <a16:creationId xmlns:a16="http://schemas.microsoft.com/office/drawing/2014/main" id="{9DE2F8DA-4CCA-0ABD-EA2F-A2B2A7524DEC}"/>
                </a:ext>
              </a:extLst>
            </p:cNvPr>
            <p:cNvGrpSpPr>
              <a:grpSpLocks noChangeAspect="1"/>
            </p:cNvGrpSpPr>
            <p:nvPr/>
          </p:nvGrpSpPr>
          <p:grpSpPr>
            <a:xfrm>
              <a:off x="9410158" y="5559433"/>
              <a:ext cx="441077" cy="846506"/>
              <a:chOff x="727612" y="1651716"/>
              <a:chExt cx="2197225" cy="4280712"/>
            </a:xfrm>
          </p:grpSpPr>
          <p:pic>
            <p:nvPicPr>
              <p:cNvPr id="47" name="Picture 46">
                <a:extLst>
                  <a:ext uri="{FF2B5EF4-FFF2-40B4-BE49-F238E27FC236}">
                    <a16:creationId xmlns:a16="http://schemas.microsoft.com/office/drawing/2014/main" id="{730710AF-B2AE-DB37-4C9D-D39AC00EEE2A}"/>
                  </a:ext>
                </a:extLst>
              </p:cNvPr>
              <p:cNvPicPr>
                <a:picLocks noChangeAspect="1"/>
              </p:cNvPicPr>
              <p:nvPr/>
            </p:nvPicPr>
            <p:blipFill rotWithShape="1">
              <a:blip r:embed="rId32"/>
              <a:srcRect l="27426" t="8081" r="27530" b="4883"/>
              <a:stretch/>
            </p:blipFill>
            <p:spPr>
              <a:xfrm>
                <a:off x="727612" y="1651716"/>
                <a:ext cx="2197225" cy="4280712"/>
              </a:xfrm>
              <a:prstGeom prst="rect">
                <a:avLst/>
              </a:prstGeom>
            </p:spPr>
          </p:pic>
          <p:pic>
            <p:nvPicPr>
              <p:cNvPr id="48" name="Picture 47" descr="A screenshot of a phone&#10;&#10;Description automatically generated">
                <a:extLst>
                  <a:ext uri="{FF2B5EF4-FFF2-40B4-BE49-F238E27FC236}">
                    <a16:creationId xmlns:a16="http://schemas.microsoft.com/office/drawing/2014/main" id="{895FF575-D08E-ABB3-7365-B3314EC01541}"/>
                  </a:ext>
                </a:extLst>
              </p:cNvPr>
              <p:cNvPicPr>
                <a:picLocks noChangeAspect="1"/>
              </p:cNvPicPr>
              <p:nvPr/>
            </p:nvPicPr>
            <p:blipFill rotWithShape="1">
              <a:blip r:embed="rId33"/>
              <a:srcRect t="8026"/>
              <a:stretch/>
            </p:blipFill>
            <p:spPr>
              <a:xfrm>
                <a:off x="999744" y="2010653"/>
                <a:ext cx="1652960" cy="3316403"/>
              </a:xfrm>
              <a:prstGeom prst="rect">
                <a:avLst/>
              </a:prstGeom>
            </p:spPr>
          </p:pic>
        </p:grpSp>
        <p:pic>
          <p:nvPicPr>
            <p:cNvPr id="46" name="Picture 45">
              <a:extLst>
                <a:ext uri="{FF2B5EF4-FFF2-40B4-BE49-F238E27FC236}">
                  <a16:creationId xmlns:a16="http://schemas.microsoft.com/office/drawing/2014/main" id="{9D42EFCF-71F2-CDEE-B3BF-DE6E272B98E1}"/>
                </a:ext>
              </a:extLst>
            </p:cNvPr>
            <p:cNvPicPr>
              <a:picLocks noChangeAspect="1"/>
            </p:cNvPicPr>
            <p:nvPr/>
          </p:nvPicPr>
          <p:blipFill>
            <a:blip r:embed="rId34"/>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sp>
        <p:nvSpPr>
          <p:cNvPr id="49" name="TextBox 48">
            <a:extLst>
              <a:ext uri="{FF2B5EF4-FFF2-40B4-BE49-F238E27FC236}">
                <a16:creationId xmlns:a16="http://schemas.microsoft.com/office/drawing/2014/main" id="{F7069A2B-393D-B967-7F92-84D0E27D6CFC}"/>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Tree>
    <p:extLst>
      <p:ext uri="{BB962C8B-B14F-4D97-AF65-F5344CB8AC3E}">
        <p14:creationId xmlns:p14="http://schemas.microsoft.com/office/powerpoint/2010/main" val="247896139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userDrawn="1"/>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userDrawn="1"/>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226703681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rms of Us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7" name="TextBox 6">
            <a:extLst>
              <a:ext uri="{FF2B5EF4-FFF2-40B4-BE49-F238E27FC236}">
                <a16:creationId xmlns:a16="http://schemas.microsoft.com/office/drawing/2014/main" id="{EA151379-1C35-9FA4-B9D0-C0AF274FF742}"/>
              </a:ext>
            </a:extLst>
          </p:cNvPr>
          <p:cNvSpPr txBox="1"/>
          <p:nvPr userDrawn="1"/>
        </p:nvSpPr>
        <p:spPr>
          <a:xfrm>
            <a:off x="410308" y="230816"/>
            <a:ext cx="2292615"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Term of Use</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9" name="TextBox 8">
            <a:extLst>
              <a:ext uri="{FF2B5EF4-FFF2-40B4-BE49-F238E27FC236}">
                <a16:creationId xmlns:a16="http://schemas.microsoft.com/office/drawing/2014/main" id="{98F6748D-5A31-5EC3-36F2-8B385C38CD20}"/>
              </a:ext>
            </a:extLst>
          </p:cNvPr>
          <p:cNvSpPr txBox="1"/>
          <p:nvPr userDrawn="1"/>
        </p:nvSpPr>
        <p:spPr>
          <a:xfrm>
            <a:off x="410308" y="1075558"/>
            <a:ext cx="11383107" cy="5101397"/>
          </a:xfrm>
          <a:prstGeom prst="rect">
            <a:avLst/>
          </a:prstGeom>
          <a:noFill/>
        </p:spPr>
        <p:txBody>
          <a:bodyPr wrap="square" rtlCol="0">
            <a:spAutoFit/>
          </a:bodyPr>
          <a:lstStyle/>
          <a:p>
            <a:pPr marL="0" indent="0">
              <a:lnSpc>
                <a:spcPct val="100000"/>
              </a:lnSpc>
              <a:spcBef>
                <a:spcPts val="300"/>
              </a:spcBef>
              <a:buNone/>
            </a:pPr>
            <a:r>
              <a:rPr lang="en-US" sz="1200" b="0" i="0">
                <a:effectLst/>
                <a:latin typeface="Inter" panose="02000503000000020004" pitchFamily="2" charset="0"/>
                <a:ea typeface="Inter" panose="02000503000000020004" pitchFamily="2" charset="0"/>
                <a:cs typeface="Inter" panose="02000503000000020004" pitchFamily="2" charset="0"/>
              </a:rPr>
              <a:t>The following Terms of Use govern the use of the presentation material created by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 for training purposes. By accessing and using the material, you agree to comply with these terms. Please read them carefully before proceeding.</a:t>
            </a:r>
          </a:p>
          <a:p>
            <a:pPr>
              <a:lnSpc>
                <a:spcPct val="100000"/>
              </a:lnSpc>
              <a:spcBef>
                <a:spcPts val="300"/>
              </a:spcBef>
            </a:pPr>
            <a:endParaRPr lang="en-US" sz="1200" b="0" i="0">
              <a:effectLst/>
              <a:latin typeface="Inter" panose="02000503000000020004" pitchFamily="2" charset="0"/>
              <a:ea typeface="Inter" panose="02000503000000020004" pitchFamily="2" charset="0"/>
              <a:cs typeface="Inter" panose="02000503000000020004" pitchFamily="2" charset="0"/>
            </a:endParaRP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Ownership and Intellectual Property:</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presentation material, including all content, text, graphics, and images, remains the exclusive property of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No transfer of ownership or intellectual property rights is granted to the user.</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Permitted Use:</a:t>
            </a:r>
          </a:p>
          <a:p>
            <a:pPr marL="685800" lvl="1" indent="-228600">
              <a:lnSpc>
                <a:spcPct val="100000"/>
              </a:lnSpc>
              <a:spcBef>
                <a:spcPts val="300"/>
              </a:spcBef>
              <a:buFont typeface="+mj-lt"/>
              <a:buAutoNum type="alphaLcPeriod"/>
            </a:pPr>
            <a:r>
              <a:rPr lang="en-US" sz="1200" b="0" i="0">
                <a:latin typeface="Inter" panose="02000503000000020004" pitchFamily="2" charset="0"/>
                <a:ea typeface="Inter" panose="02000503000000020004" pitchFamily="2" charset="0"/>
                <a:cs typeface="Inter" panose="02000503000000020004" pitchFamily="2" charset="0"/>
              </a:rPr>
              <a:t>The user is authorized to use the presentation material solely for the purpose of participating in the training provided by The </a:t>
            </a:r>
            <a:r>
              <a:rPr lang="en-US" sz="1200" b="0" i="0" err="1">
                <a:latin typeface="Inter" panose="02000503000000020004" pitchFamily="2" charset="0"/>
                <a:ea typeface="Inter" panose="02000503000000020004" pitchFamily="2" charset="0"/>
                <a:cs typeface="Inter" panose="02000503000000020004" pitchFamily="2" charset="0"/>
              </a:rPr>
              <a:t>Creagy</a:t>
            </a:r>
            <a:r>
              <a:rPr lang="en-US" sz="1200" b="0" i="0">
                <a:latin typeface="Inter" panose="02000503000000020004" pitchFamily="2" charset="0"/>
                <a:ea typeface="Inter" panose="02000503000000020004" pitchFamily="2" charset="0"/>
                <a:cs typeface="Inter" panose="02000503000000020004" pitchFamily="2" charset="0"/>
              </a:rPr>
              <a:t> Company Limited.</a:t>
            </a:r>
          </a:p>
          <a:p>
            <a:pPr marL="685800" lvl="1" indent="-228600">
              <a:lnSpc>
                <a:spcPct val="100000"/>
              </a:lnSpc>
              <a:spcBef>
                <a:spcPts val="300"/>
              </a:spcBef>
              <a:buFont typeface="+mj-lt"/>
              <a:buAutoNum type="alphaLcPeriod"/>
            </a:pPr>
            <a:r>
              <a:rPr lang="en-US" sz="1200" b="0" i="0">
                <a:latin typeface="Inter" panose="02000503000000020004" pitchFamily="2" charset="0"/>
                <a:ea typeface="Inter" panose="02000503000000020004" pitchFamily="2" charset="0"/>
                <a:cs typeface="Inter" panose="02000503000000020004" pitchFamily="2" charset="0"/>
              </a:rPr>
              <a:t>The user may view, access, and utilize </a:t>
            </a:r>
            <a:r>
              <a:rPr lang="en-US" sz="1200" b="0" i="0">
                <a:effectLst/>
                <a:latin typeface="Inter" panose="02000503000000020004" pitchFamily="2" charset="0"/>
                <a:ea typeface="Inter" panose="02000503000000020004" pitchFamily="2" charset="0"/>
                <a:cs typeface="Inter" panose="02000503000000020004" pitchFamily="2" charset="0"/>
              </a:rPr>
              <a:t>the material for internal training purposes only.</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may not reproduce, modify, distribute, publicly display, or use the material for any external or commercial purposes without prior written consent from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Non-Modification:</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agrees not to modify, alter, or amend the presentation material in any way without explicit written permission from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Non-Guarantee of Forward-Looking Parameters and Analysis:</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acknowledges that any forward-looking parameters, predictions, or analysis provided in the presentation material are for informational purposes only and may be subject to inherent uncertainties and assumptions.</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 does not guarantee the accuracy, completeness, or reliability of such forward-looking information, and the user acknowledges that actual results may differ from any predictions or projections.</a:t>
            </a:r>
            <a:endParaRPr lang="th-TH" sz="1200" b="0" i="0">
              <a:latin typeface="Inter" panose="02000503000000020004" pitchFamily="2" charset="0"/>
              <a:ea typeface="Inter" panose="02000503000000020004" pitchFamily="2" charset="0"/>
              <a:cs typeface="Lato" panose="020F0502020204030203" pitchFamily="34" charset="0"/>
            </a:endParaRPr>
          </a:p>
          <a:p>
            <a:pPr marL="685800" lvl="1" indent="-228600">
              <a:lnSpc>
                <a:spcPct val="100000"/>
              </a:lnSpc>
              <a:spcBef>
                <a:spcPts val="300"/>
              </a:spcBef>
              <a:buFont typeface="+mj-lt"/>
              <a:buAutoNum type="alphaLcPeriod"/>
            </a:pPr>
            <a:endParaRPr lang="en-US" sz="1200" b="0" i="0">
              <a:effectLst/>
              <a:latin typeface="Inter" panose="02000503000000020004" pitchFamily="2" charset="0"/>
              <a:ea typeface="Inter" panose="02000503000000020004" pitchFamily="2" charset="0"/>
              <a:cs typeface="Inter" panose="02000503000000020004" pitchFamily="2" charset="0"/>
            </a:endParaRPr>
          </a:p>
          <a:p>
            <a:pPr marL="0" indent="0">
              <a:lnSpc>
                <a:spcPct val="100000"/>
              </a:lnSpc>
              <a:spcBef>
                <a:spcPts val="300"/>
              </a:spcBef>
              <a:buNone/>
            </a:pPr>
            <a:r>
              <a:rPr lang="en-US" sz="1200" b="0" i="0">
                <a:effectLst/>
                <a:latin typeface="Inter" panose="02000503000000020004" pitchFamily="2" charset="0"/>
                <a:ea typeface="Inter" panose="02000503000000020004" pitchFamily="2" charset="0"/>
                <a:cs typeface="Inter" panose="02000503000000020004" pitchFamily="2" charset="0"/>
              </a:rPr>
              <a:t>By using the presentation material, you acknowledge that you have read, understood, and agreed to these Terms of Use. If you do not agree to these terms, please refrain from using the material.</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71408382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4BDF6A21-A4DC-1083-273A-2E73F1DF580C}"/>
              </a:ext>
            </a:extLst>
          </p:cNvPr>
          <p:cNvSpPr txBox="1"/>
          <p:nvPr userDrawn="1"/>
        </p:nvSpPr>
        <p:spPr>
          <a:xfrm>
            <a:off x="6105180" y="2484864"/>
            <a:ext cx="511986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accent1">
                    <a:lumMod val="50000"/>
                  </a:schemeClr>
                </a:solidFill>
                <a:effectLst/>
                <a:uLnTx/>
                <a:uFillTx/>
                <a:latin typeface="Red Hat Display" panose="02010303040201060303" pitchFamily="2" charset="0"/>
                <a:ea typeface="Red Hat Display" panose="02010303040201060303" pitchFamily="2" charset="0"/>
                <a:cs typeface="Red Hat Display" panose="02010303040201060303" pitchFamily="2" charset="0"/>
              </a:rPr>
              <a:t>THANK YOU</a:t>
            </a:r>
            <a:endParaRPr kumimoji="0" lang="en-GB" sz="4800" b="1" i="0" u="none" strike="noStrike" kern="1200" cap="none" spc="0" normalizeH="0" baseline="0" noProof="0">
              <a:ln>
                <a:noFill/>
              </a:ln>
              <a:solidFill>
                <a:schemeClr val="accent1">
                  <a:lumMod val="50000"/>
                </a:schemeClr>
              </a:solidFill>
              <a:effectLst/>
              <a:uLnTx/>
              <a:uFillTx/>
              <a:latin typeface="Red Hat Display" panose="02010303040201060303" pitchFamily="2" charset="0"/>
              <a:ea typeface="Red Hat Display" panose="02010303040201060303" pitchFamily="2" charset="0"/>
              <a:cs typeface="Red Hat Display" panose="02010303040201060303" pitchFamily="2" charset="0"/>
            </a:endParaRPr>
          </a:p>
        </p:txBody>
      </p:sp>
      <p:sp>
        <p:nvSpPr>
          <p:cNvPr id="11" name="TextBox 10">
            <a:extLst>
              <a:ext uri="{FF2B5EF4-FFF2-40B4-BE49-F238E27FC236}">
                <a16:creationId xmlns:a16="http://schemas.microsoft.com/office/drawing/2014/main" id="{00BCC506-958E-92FD-89C4-4024266F9E84}"/>
              </a:ext>
            </a:extLst>
          </p:cNvPr>
          <p:cNvSpPr txBox="1"/>
          <p:nvPr userDrawn="1"/>
        </p:nvSpPr>
        <p:spPr>
          <a:xfrm>
            <a:off x="6096000" y="5038329"/>
            <a:ext cx="3326525" cy="1184940"/>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pPr>
              <a:spcBef>
                <a:spcPts val="600"/>
              </a:spcBef>
            </a:pPr>
            <a:r>
              <a:rPr lang="en-US" sz="14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Boonrod </a:t>
            </a:r>
            <a:r>
              <a:rPr lang="en-US" sz="14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Yaowapreuk</a:t>
            </a:r>
            <a:r>
              <a:rPr lang="en-US" sz="14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(Tik)</a:t>
            </a:r>
          </a:p>
          <a:p>
            <a:pPr>
              <a:spcBef>
                <a:spcPts val="600"/>
              </a:spcBef>
            </a:pPr>
            <a:r>
              <a:rPr lang="en-US" sz="1400" b="1"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400" b="1" i="0" spc="0">
              <a:solidFill>
                <a:schemeClr val="tx1"/>
              </a:solidFill>
              <a:latin typeface="Inter Medium" panose="02000503000000020004" pitchFamily="2" charset="0"/>
              <a:ea typeface="Inter Medium" panose="02000503000000020004" pitchFamily="2" charset="0"/>
              <a:cs typeface="Lato" panose="020F0502020204030203" pitchFamily="34" charset="0"/>
            </a:endParaRPr>
          </a:p>
          <a:p>
            <a:pPr>
              <a:spcBef>
                <a:spcPts val="600"/>
              </a:spcBef>
            </a:pPr>
            <a:r>
              <a:rPr lang="en-US" sz="1400" b="0" i="0" spc="0">
                <a:solidFill>
                  <a:schemeClr val="tx1"/>
                </a:solidFill>
                <a:latin typeface="Inter Light" panose="02000403000000020004" pitchFamily="2" charset="0"/>
                <a:ea typeface="Inter Light" panose="02000403000000020004" pitchFamily="2" charset="0"/>
                <a:cs typeface="Inter Light" panose="02000403000000020004" pitchFamily="2" charset="0"/>
                <a:hlinkClick r:id="rId2">
                  <a:extLst>
                    <a:ext uri="{A12FA001-AC4F-418D-AE19-62706E023703}">
                      <ahyp:hlinkClr xmlns:ahyp="http://schemas.microsoft.com/office/drawing/2018/hyperlinkcolor" val="tx"/>
                    </a:ext>
                  </a:extLst>
                </a:hlinkClick>
              </a:rPr>
              <a:t>boonrod@thecreagy.com</a:t>
            </a:r>
            <a:r>
              <a:rPr lang="th-TH" sz="1400" b="0" i="0" spc="0">
                <a:solidFill>
                  <a:schemeClr val="tx1"/>
                </a:solidFill>
                <a:latin typeface="Inter Light" panose="02000403000000020004" pitchFamily="2" charset="0"/>
                <a:ea typeface="Inter Light" panose="02000403000000020004" pitchFamily="2" charset="0"/>
                <a:cs typeface="Lato" panose="020F0502020204030203" pitchFamily="34" charset="0"/>
              </a:rPr>
              <a:t> </a:t>
            </a:r>
            <a:endParaRPr lang="en-US" sz="14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a:p>
            <a:pPr>
              <a:spcBef>
                <a:spcPts val="600"/>
              </a:spcBef>
            </a:pPr>
            <a:r>
              <a:rPr lang="en-US" sz="1400" b="0" i="0" spc="0">
                <a:solidFill>
                  <a:schemeClr val="tx1"/>
                </a:solidFill>
                <a:latin typeface="Inter Light" panose="02000403000000020004" pitchFamily="2" charset="0"/>
                <a:ea typeface="Inter Light" panose="02000403000000020004" pitchFamily="2" charset="0"/>
                <a:cs typeface="Inter Light" panose="02000403000000020004" pitchFamily="2" charset="0"/>
              </a:rPr>
              <a:t>+668 9107 8085</a:t>
            </a:r>
          </a:p>
        </p:txBody>
      </p:sp>
      <p:sp>
        <p:nvSpPr>
          <p:cNvPr id="14" name="TextBox 13">
            <a:extLst>
              <a:ext uri="{FF2B5EF4-FFF2-40B4-BE49-F238E27FC236}">
                <a16:creationId xmlns:a16="http://schemas.microsoft.com/office/drawing/2014/main" id="{586FC432-8A6A-29C2-235B-E3E787A5D631}"/>
              </a:ext>
            </a:extLst>
          </p:cNvPr>
          <p:cNvSpPr txBox="1"/>
          <p:nvPr userDrawn="1"/>
        </p:nvSpPr>
        <p:spPr>
          <a:xfrm>
            <a:off x="358015" y="6498469"/>
            <a:ext cx="3985386"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Copyright © 2023 The </a:t>
            </a:r>
            <a:r>
              <a:rPr lang="en-US" sz="900" b="0" i="0" u="none" strike="noStrike" err="1">
                <a:solidFill>
                  <a:schemeClr val="tx1"/>
                </a:solidFill>
                <a:effectLst/>
                <a:latin typeface="Inter" panose="02000503000000020004" pitchFamily="2" charset="0"/>
                <a:ea typeface="Inter" panose="02000503000000020004" pitchFamily="2" charset="0"/>
                <a:cs typeface="Inter" panose="02000503000000020004" pitchFamily="2" charset="0"/>
              </a:rPr>
              <a:t>Creagy</a:t>
            </a:r>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 Company Limited. All Rights Reserved.</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sp>
        <p:nvSpPr>
          <p:cNvPr id="15" name="TextBox 14">
            <a:extLst>
              <a:ext uri="{FF2B5EF4-FFF2-40B4-BE49-F238E27FC236}">
                <a16:creationId xmlns:a16="http://schemas.microsoft.com/office/drawing/2014/main" id="{31CD58FA-38C8-1BAF-C705-5CA1C4CE6E16}"/>
              </a:ext>
            </a:extLst>
          </p:cNvPr>
          <p:cNvSpPr txBox="1"/>
          <p:nvPr userDrawn="1"/>
        </p:nvSpPr>
        <p:spPr>
          <a:xfrm>
            <a:off x="8865475" y="5038329"/>
            <a:ext cx="3326525" cy="1184940"/>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pPr>
              <a:spcBef>
                <a:spcPts val="600"/>
              </a:spcBef>
            </a:pPr>
            <a:r>
              <a:rPr lang="en-US" sz="14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Kannikar </a:t>
            </a:r>
            <a:r>
              <a:rPr lang="en-US" sz="14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Srithunyalucksana</a:t>
            </a:r>
            <a:r>
              <a:rPr lang="en-US" sz="14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(Koi) </a:t>
            </a:r>
          </a:p>
          <a:p>
            <a:pPr>
              <a:spcBef>
                <a:spcPts val="600"/>
              </a:spcBef>
            </a:pPr>
            <a:r>
              <a:rPr lang="en-US" sz="1400" b="1"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Partner</a:t>
            </a:r>
            <a:endParaRPr lang="th-TH" sz="1400" b="1" i="0" spc="0">
              <a:solidFill>
                <a:schemeClr val="tx1"/>
              </a:solidFill>
              <a:latin typeface="Inter Medium" panose="02000503000000020004" pitchFamily="2" charset="0"/>
              <a:ea typeface="Inter Medium" panose="02000503000000020004" pitchFamily="2" charset="0"/>
              <a:cs typeface="Lato" panose="020F0502020204030203" pitchFamily="34" charset="0"/>
            </a:endParaRPr>
          </a:p>
          <a:p>
            <a:pPr>
              <a:spcBef>
                <a:spcPts val="600"/>
              </a:spcBef>
            </a:pPr>
            <a:r>
              <a:rPr lang="en-US" sz="1400" b="0" i="0" spc="0">
                <a:solidFill>
                  <a:schemeClr val="tx1"/>
                </a:solidFill>
                <a:latin typeface="Inter Light" panose="02000403000000020004" pitchFamily="2" charset="0"/>
                <a:ea typeface="Inter Light" panose="02000403000000020004" pitchFamily="2" charset="0"/>
                <a:cs typeface="Inter Light" panose="02000403000000020004" pitchFamily="2" charset="0"/>
                <a:hlinkClick r:id="rId2">
                  <a:extLst>
                    <a:ext uri="{A12FA001-AC4F-418D-AE19-62706E023703}">
                      <ahyp:hlinkClr xmlns:ahyp="http://schemas.microsoft.com/office/drawing/2018/hyperlinkcolor" val="tx"/>
                    </a:ext>
                  </a:extLst>
                </a:hlinkClick>
              </a:rPr>
              <a:t>kannikar@thecreagy.com</a:t>
            </a:r>
            <a:r>
              <a:rPr lang="th-TH" sz="1400" b="0" i="0" spc="0">
                <a:solidFill>
                  <a:schemeClr val="tx1"/>
                </a:solidFill>
                <a:latin typeface="Inter Light" panose="02000403000000020004" pitchFamily="2" charset="0"/>
                <a:ea typeface="Inter Light" panose="02000403000000020004" pitchFamily="2" charset="0"/>
                <a:cs typeface="Lato" panose="020F0502020204030203" pitchFamily="34" charset="0"/>
              </a:rPr>
              <a:t> </a:t>
            </a:r>
            <a:endParaRPr lang="en-US" sz="14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a:p>
            <a:pPr>
              <a:spcBef>
                <a:spcPts val="600"/>
              </a:spcBef>
            </a:pPr>
            <a:r>
              <a:rPr lang="en-US" sz="1400" b="0" i="0" spc="0">
                <a:solidFill>
                  <a:schemeClr val="tx1"/>
                </a:solidFill>
                <a:latin typeface="Inter Light" panose="02000403000000020004" pitchFamily="2" charset="0"/>
                <a:ea typeface="Inter Light" panose="02000403000000020004" pitchFamily="2" charset="0"/>
                <a:cs typeface="Inter Light" panose="02000403000000020004" pitchFamily="2" charset="0"/>
              </a:rPr>
              <a:t>+668 4384 9063</a:t>
            </a:r>
          </a:p>
        </p:txBody>
      </p:sp>
    </p:spTree>
    <p:extLst>
      <p:ext uri="{BB962C8B-B14F-4D97-AF65-F5344CB8AC3E}">
        <p14:creationId xmlns:p14="http://schemas.microsoft.com/office/powerpoint/2010/main" val="265294929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3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userDrawn="1"/>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userDrawn="1">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userDrawn="1"/>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userDrawn="1"/>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userDrawn="1"/>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userDrawn="1"/>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userDrawn="1"/>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userDrawn="1"/>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userDrawn="1"/>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userDrawn="1"/>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userDrawn="1"/>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userDrawn="1"/>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userDrawn="1"/>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userDrawn="1"/>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userDrawn="1"/>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userDrawn="1"/>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userDrawn="1"/>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userDrawn="1"/>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userDrawn="1"/>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userDrawn="1"/>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userDrawn="1"/>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userDrawn="1"/>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userDrawn="1"/>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userDrawn="1"/>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userDrawn="1"/>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userDrawn="1"/>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userDrawn="1"/>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userDrawn="1"/>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userDrawn="1"/>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userDrawn="1"/>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userDrawn="1"/>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userDrawn="1"/>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userDrawn="1"/>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userDrawn="1"/>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userDrawn="1"/>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userDrawn="1"/>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userDrawn="1"/>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userDrawn="1"/>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userDrawn="1"/>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15772285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hank you">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2" name="TextBox 1">
            <a:extLst>
              <a:ext uri="{FF2B5EF4-FFF2-40B4-BE49-F238E27FC236}">
                <a16:creationId xmlns:a16="http://schemas.microsoft.com/office/drawing/2014/main" id="{048A814A-A732-7D5B-723F-9C1026F05472}"/>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5" name="Rectangle 4">
            <a:extLst>
              <a:ext uri="{FF2B5EF4-FFF2-40B4-BE49-F238E27FC236}">
                <a16:creationId xmlns:a16="http://schemas.microsoft.com/office/drawing/2014/main" id="{5E7ECAD7-3C98-30FB-0042-051CB20BAD1D}"/>
              </a:ext>
            </a:extLst>
          </p:cNvPr>
          <p:cNvSpPr/>
          <p:nvPr/>
        </p:nvSpPr>
        <p:spPr>
          <a:xfrm flipH="1">
            <a:off x="5688821" y="0"/>
            <a:ext cx="6503178"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pic>
        <p:nvPicPr>
          <p:cNvPr id="6" name="Picture 5" descr="A blue and green logo&#10;&#10;Description automatically generated">
            <a:extLst>
              <a:ext uri="{FF2B5EF4-FFF2-40B4-BE49-F238E27FC236}">
                <a16:creationId xmlns:a16="http://schemas.microsoft.com/office/drawing/2014/main" id="{34A26C19-FE90-F3EA-C650-279FA50C4C7F}"/>
              </a:ext>
            </a:extLst>
          </p:cNvPr>
          <p:cNvPicPr>
            <a:picLocks noChangeAspect="1"/>
          </p:cNvPicPr>
          <p:nvPr/>
        </p:nvPicPr>
        <p:blipFill>
          <a:blip r:embed="rId2"/>
          <a:stretch>
            <a:fillRect/>
          </a:stretch>
        </p:blipFill>
        <p:spPr>
          <a:xfrm>
            <a:off x="10527917" y="204180"/>
            <a:ext cx="1334932" cy="751161"/>
          </a:xfrm>
          <a:prstGeom prst="rect">
            <a:avLst/>
          </a:prstGeom>
        </p:spPr>
      </p:pic>
      <p:sp>
        <p:nvSpPr>
          <p:cNvPr id="7" name="TextBox 6">
            <a:extLst>
              <a:ext uri="{FF2B5EF4-FFF2-40B4-BE49-F238E27FC236}">
                <a16:creationId xmlns:a16="http://schemas.microsoft.com/office/drawing/2014/main" id="{B1D03296-7191-8B77-6413-6157F3767A4B}"/>
              </a:ext>
            </a:extLst>
          </p:cNvPr>
          <p:cNvSpPr txBox="1"/>
          <p:nvPr/>
        </p:nvSpPr>
        <p:spPr>
          <a:xfrm>
            <a:off x="461832" y="2563103"/>
            <a:ext cx="472371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effectLst/>
                <a:uLnTx/>
                <a:uFillTx/>
                <a:latin typeface="Red Hat Display" panose="02010303040201060303" pitchFamily="2" charset="0"/>
                <a:ea typeface="Red Hat Display" panose="02010303040201060303" pitchFamily="2" charset="0"/>
                <a:cs typeface="Red Hat Display" panose="02010303040201060303" pitchFamily="2" charset="0"/>
              </a:rPr>
              <a:t>THANK  YOU</a:t>
            </a:r>
          </a:p>
        </p:txBody>
      </p:sp>
      <p:sp>
        <p:nvSpPr>
          <p:cNvPr id="9" name="TextBox 8">
            <a:extLst>
              <a:ext uri="{FF2B5EF4-FFF2-40B4-BE49-F238E27FC236}">
                <a16:creationId xmlns:a16="http://schemas.microsoft.com/office/drawing/2014/main" id="{8DA957F5-D631-30C6-1BB0-5B8383D7410B}"/>
              </a:ext>
            </a:extLst>
          </p:cNvPr>
          <p:cNvSpPr txBox="1"/>
          <p:nvPr/>
        </p:nvSpPr>
        <p:spPr>
          <a:xfrm>
            <a:off x="1456969" y="3378496"/>
            <a:ext cx="2733441" cy="338554"/>
          </a:xfrm>
          <a:prstGeom prst="rect">
            <a:avLst/>
          </a:prstGeom>
          <a:noFill/>
        </p:spPr>
        <p:txBody>
          <a:bodyPr wrap="none" rtlCol="0">
            <a:spAutoFit/>
          </a:bodyPr>
          <a:lstStyle/>
          <a:p>
            <a:pPr algn="ctr"/>
            <a:r>
              <a:rPr lang="en-US" sz="1600">
                <a:solidFill>
                  <a:srgbClr val="317ABD"/>
                </a:solidFill>
                <a:latin typeface="+mj-lt"/>
                <a:ea typeface="Inter" panose="02000503000000020004" pitchFamily="2" charset="0"/>
              </a:rPr>
              <a:t>☻</a:t>
            </a:r>
            <a:r>
              <a:rPr lang="en-US" sz="1600">
                <a:latin typeface="+mj-lt"/>
                <a:ea typeface="Inter" panose="02000503000000020004" pitchFamily="2" charset="0"/>
              </a:rPr>
              <a:t> FOR YOUR ATTENTION</a:t>
            </a:r>
          </a:p>
        </p:txBody>
      </p:sp>
      <p:sp>
        <p:nvSpPr>
          <p:cNvPr id="10" name="TextBox 9">
            <a:extLst>
              <a:ext uri="{FF2B5EF4-FFF2-40B4-BE49-F238E27FC236}">
                <a16:creationId xmlns:a16="http://schemas.microsoft.com/office/drawing/2014/main" id="{B4B8B224-9A9C-E357-95B2-BB615A1A0AB9}"/>
              </a:ext>
            </a:extLst>
          </p:cNvPr>
          <p:cNvSpPr txBox="1"/>
          <p:nvPr/>
        </p:nvSpPr>
        <p:spPr>
          <a:xfrm>
            <a:off x="3972165" y="6069185"/>
            <a:ext cx="1579496"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latin typeface="Red Hat Display" panose="02010303040201060303" pitchFamily="2" charset="0"/>
                <a:ea typeface="Red Hat Display" panose="02010303040201060303" pitchFamily="2" charset="0"/>
                <a:cs typeface="Red Hat Display" panose="02010303040201060303" pitchFamily="2" charset="0"/>
              </a:rPr>
              <a:t>Website</a:t>
            </a:r>
          </a:p>
          <a:p>
            <a:r>
              <a:rPr lang="en-US" sz="1200">
                <a:latin typeface="Red Hat Display" panose="02010303040201060303" pitchFamily="2" charset="0"/>
                <a:ea typeface="Red Hat Display" panose="02010303040201060303" pitchFamily="2" charset="0"/>
                <a:cs typeface="Red Hat Display" panose="02010303040201060303" pitchFamily="2" charset="0"/>
              </a:rPr>
              <a:t>www.thecreagy.com</a:t>
            </a:r>
          </a:p>
        </p:txBody>
      </p:sp>
      <p:cxnSp>
        <p:nvCxnSpPr>
          <p:cNvPr id="12" name="Straight Connector 11">
            <a:extLst>
              <a:ext uri="{FF2B5EF4-FFF2-40B4-BE49-F238E27FC236}">
                <a16:creationId xmlns:a16="http://schemas.microsoft.com/office/drawing/2014/main" id="{FFD8795F-6858-B332-B4CE-737E505A5A52}"/>
              </a:ext>
            </a:extLst>
          </p:cNvPr>
          <p:cNvCxnSpPr/>
          <p:nvPr/>
        </p:nvCxnSpPr>
        <p:spPr>
          <a:xfrm>
            <a:off x="554035" y="5946504"/>
            <a:ext cx="4499429" cy="0"/>
          </a:xfrm>
          <a:prstGeom prst="line">
            <a:avLst/>
          </a:prstGeom>
          <a:ln w="19050">
            <a:solidFill>
              <a:srgbClr val="317ABD"/>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86AAE3D-9EFE-66E7-A17D-FDB243159CCA}"/>
              </a:ext>
            </a:extLst>
          </p:cNvPr>
          <p:cNvSpPr txBox="1"/>
          <p:nvPr/>
        </p:nvSpPr>
        <p:spPr>
          <a:xfrm>
            <a:off x="1990801" y="6069185"/>
            <a:ext cx="1752005"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latin typeface="Red Hat Display" panose="02010303040201060303" pitchFamily="2" charset="0"/>
                <a:ea typeface="Red Hat Display" panose="02010303040201060303" pitchFamily="2" charset="0"/>
                <a:cs typeface="Red Hat Display" panose="02010303040201060303" pitchFamily="2" charset="0"/>
              </a:rPr>
              <a:t>Email</a:t>
            </a:r>
          </a:p>
          <a:p>
            <a:r>
              <a:rPr lang="en-US" sz="1200">
                <a:latin typeface="Red Hat Display" panose="02010303040201060303" pitchFamily="2" charset="0"/>
                <a:ea typeface="Red Hat Display" panose="02010303040201060303" pitchFamily="2" charset="0"/>
                <a:cs typeface="Red Hat Display" panose="02010303040201060303" pitchFamily="2" charset="0"/>
              </a:rPr>
              <a:t>happy@thecreagy.com</a:t>
            </a:r>
            <a:r>
              <a:rPr lang="th-TH" sz="1200">
                <a:latin typeface="Red Hat Display" panose="02010303040201060303" pitchFamily="2" charset="0"/>
                <a:ea typeface="Red Hat Display" panose="02010303040201060303" pitchFamily="2" charset="0"/>
                <a:cs typeface="Lato" panose="020F0502020204030203" pitchFamily="34" charset="0"/>
              </a:rPr>
              <a:t> </a:t>
            </a:r>
            <a:endParaRPr lang="en-US" sz="1200">
              <a:latin typeface="Red Hat Display" panose="02010303040201060303" pitchFamily="2" charset="0"/>
              <a:ea typeface="Red Hat Display" panose="02010303040201060303" pitchFamily="2" charset="0"/>
              <a:cs typeface="Red Hat Display" panose="02010303040201060303" pitchFamily="2" charset="0"/>
            </a:endParaRPr>
          </a:p>
        </p:txBody>
      </p:sp>
      <p:sp>
        <p:nvSpPr>
          <p:cNvPr id="16" name="TextBox 15">
            <a:extLst>
              <a:ext uri="{FF2B5EF4-FFF2-40B4-BE49-F238E27FC236}">
                <a16:creationId xmlns:a16="http://schemas.microsoft.com/office/drawing/2014/main" id="{52D3AF38-0A88-23AC-DD52-90FEC106524C}"/>
              </a:ext>
            </a:extLst>
          </p:cNvPr>
          <p:cNvSpPr txBox="1"/>
          <p:nvPr/>
        </p:nvSpPr>
        <p:spPr>
          <a:xfrm>
            <a:off x="159099" y="6069185"/>
            <a:ext cx="1602343"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latin typeface="Red Hat Display" panose="02010303040201060303" pitchFamily="2" charset="0"/>
                <a:ea typeface="Red Hat Display" panose="02010303040201060303" pitchFamily="2" charset="0"/>
                <a:cs typeface="Red Hat Display" panose="02010303040201060303" pitchFamily="2" charset="0"/>
              </a:rPr>
              <a:t>Telephone</a:t>
            </a:r>
          </a:p>
          <a:p>
            <a:r>
              <a:rPr lang="en-US" sz="1200">
                <a:latin typeface="Red Hat Display" panose="02010303040201060303" pitchFamily="2" charset="0"/>
                <a:ea typeface="Red Hat Display" panose="02010303040201060303" pitchFamily="2" charset="0"/>
                <a:cs typeface="Red Hat Display" panose="02010303040201060303" pitchFamily="2" charset="0"/>
              </a:rPr>
              <a:t>+66(0) 82 048 6575</a:t>
            </a:r>
          </a:p>
        </p:txBody>
      </p:sp>
      <p:pic>
        <p:nvPicPr>
          <p:cNvPr id="17" name="Picture 2" descr="Full view">
            <a:extLst>
              <a:ext uri="{FF2B5EF4-FFF2-40B4-BE49-F238E27FC236}">
                <a16:creationId xmlns:a16="http://schemas.microsoft.com/office/drawing/2014/main" id="{B8446B1F-7FBD-96EF-9D84-278137F86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410" y="1431654"/>
            <a:ext cx="609600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59315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4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userDrawn="1"/>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userDrawn="1"/>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userDrawn="1"/>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userDrawn="1"/>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userDrawn="1"/>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userDrawn="1"/>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userDrawn="1"/>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userDrawn="1"/>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userDrawn="1"/>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userDrawn="1"/>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userDrawn="1"/>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userDrawn="1"/>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userDrawn="1"/>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userDrawn="1"/>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userDrawn="1"/>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userDrawn="1"/>
        </p:nvSpPr>
        <p:spPr>
          <a:xfrm>
            <a:off x="4656000" y="131369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userDrawn="1"/>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userDrawn="1"/>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2155096997"/>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390349" y="1951959"/>
              <a:ext cx="2951998"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spTree>
    <p:extLst>
      <p:ext uri="{BB962C8B-B14F-4D97-AF65-F5344CB8AC3E}">
        <p14:creationId xmlns:p14="http://schemas.microsoft.com/office/powerpoint/2010/main" val="70087362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5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userDrawn="1">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userDrawn="1"/>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userDrawn="1"/>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userDrawn="1"/>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userDrawn="1"/>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userDrawn="1"/>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userDrawn="1">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userDrawn="1"/>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userDrawn="1"/>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userDrawn="1"/>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userDrawn="1"/>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userDrawn="1"/>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userDrawn="1"/>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userDrawn="1"/>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userDrawn="1"/>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userDrawn="1"/>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userDrawn="1"/>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userDrawn="1"/>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userDrawn="1"/>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userDrawn="1"/>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userDrawn="1"/>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userDrawn="1"/>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userDrawn="1"/>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userDrawn="1"/>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userDrawn="1"/>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userDrawn="1"/>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userDrawn="1"/>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userDrawn="1"/>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userDrawn="1"/>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userDrawn="1"/>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userDrawn="1"/>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userDrawn="1"/>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userDrawn="1"/>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userDrawn="1"/>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userDrawn="1"/>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userDrawn="1"/>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userDrawn="1"/>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userDrawn="1"/>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userDrawn="1">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userDrawn="1"/>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userDrawn="1"/>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userDrawn="1"/>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userDrawn="1"/>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userDrawn="1"/>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userDrawn="1"/>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userDrawn="1"/>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userDrawn="1"/>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userDrawn="1"/>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userDrawn="1"/>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userDrawn="1"/>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userDrawn="1"/>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userDrawn="1"/>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userDrawn="1"/>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userDrawn="1"/>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userDrawn="1"/>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userDrawn="1"/>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userDrawn="1"/>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138774406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6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4416594"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Mitigation Solution Icons</a:t>
            </a:r>
          </a:p>
        </p:txBody>
      </p:sp>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98213" y="306418"/>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468407" y="264903"/>
            <a:ext cx="540000" cy="540000"/>
          </a:xfrm>
          <a:prstGeom prst="rect">
            <a:avLst/>
          </a:prstGeom>
        </p:spPr>
      </p:pic>
      <p:graphicFrame>
        <p:nvGraphicFramePr>
          <p:cNvPr id="3" name="Table 2">
            <a:extLst>
              <a:ext uri="{FF2B5EF4-FFF2-40B4-BE49-F238E27FC236}">
                <a16:creationId xmlns:a16="http://schemas.microsoft.com/office/drawing/2014/main" id="{61E579E4-1FA5-8A19-7C60-F3D5F8E14A09}"/>
              </a:ext>
            </a:extLst>
          </p:cNvPr>
          <p:cNvGraphicFramePr>
            <a:graphicFrameLocks noGrp="1"/>
          </p:cNvGraphicFramePr>
          <p:nvPr userDrawn="1">
            <p:extLst>
              <p:ext uri="{D42A27DB-BD31-4B8C-83A1-F6EECF244321}">
                <p14:modId xmlns:p14="http://schemas.microsoft.com/office/powerpoint/2010/main" val="3410590712"/>
              </p:ext>
            </p:extLst>
          </p:nvPr>
        </p:nvGraphicFramePr>
        <p:xfrm>
          <a:off x="552394" y="901520"/>
          <a:ext cx="9019869" cy="5299832"/>
        </p:xfrm>
        <a:graphic>
          <a:graphicData uri="http://schemas.openxmlformats.org/drawingml/2006/table">
            <a:tbl>
              <a:tblPr/>
              <a:tblGrid>
                <a:gridCol w="693897">
                  <a:extLst>
                    <a:ext uri="{9D8B030D-6E8A-4147-A177-3AD203B41FA5}">
                      <a16:colId xmlns:a16="http://schemas.microsoft.com/office/drawing/2014/main" val="2803142075"/>
                    </a:ext>
                  </a:extLst>
                </a:gridCol>
                <a:gridCol w="8325972">
                  <a:extLst>
                    <a:ext uri="{9D8B030D-6E8A-4147-A177-3AD203B41FA5}">
                      <a16:colId xmlns:a16="http://schemas.microsoft.com/office/drawing/2014/main" val="208539724"/>
                    </a:ext>
                  </a:extLst>
                </a:gridCol>
              </a:tblGrid>
              <a:tr h="36033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a:effectLst/>
                          <a:latin typeface="Inter" panose="02000503000000020004" pitchFamily="2" charset="0"/>
                          <a:ea typeface="Inter" panose="02000503000000020004" pitchFamily="2" charset="0"/>
                          <a:cs typeface="Inter" panose="02000503000000020004" pitchFamily="2" charset="0"/>
                        </a:rPr>
                        <a:t>Strategy</a:t>
                      </a:r>
                    </a:p>
                  </a:txBody>
                  <a:tcPr marL="5823" marR="5823" marT="2911" marB="2911" anchor="b">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a:effectLst/>
                          <a:latin typeface="Inter" panose="02000503000000020004" pitchFamily="2" charset="0"/>
                          <a:ea typeface="Inter" panose="02000503000000020004" pitchFamily="2" charset="0"/>
                          <a:cs typeface="Inter" panose="02000503000000020004" pitchFamily="2" charset="0"/>
                        </a:rPr>
                        <a:t>Solution</a:t>
                      </a:r>
                    </a:p>
                  </a:txBody>
                  <a:tcPr marL="5823" marR="5823" marT="2911" marB="2911"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8984472"/>
                  </a:ext>
                </a:extLst>
              </a:tr>
              <a:tr h="1157256">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Reduce</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538965"/>
                  </a:ext>
                </a:extLst>
              </a:tr>
              <a:tr h="1794076">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Shift</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2131962"/>
                  </a:ext>
                </a:extLst>
              </a:tr>
              <a:tr h="1114394">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Engage</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642140"/>
                  </a:ext>
                </a:extLst>
              </a:tr>
              <a:tr h="873773">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Offset</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0407306"/>
                  </a:ext>
                </a:extLst>
              </a:tr>
            </a:tbl>
          </a:graphicData>
        </a:graphic>
      </p:graphicFrame>
      <p:grpSp>
        <p:nvGrpSpPr>
          <p:cNvPr id="4" name="Group 3">
            <a:extLst>
              <a:ext uri="{FF2B5EF4-FFF2-40B4-BE49-F238E27FC236}">
                <a16:creationId xmlns:a16="http://schemas.microsoft.com/office/drawing/2014/main" id="{75DCE952-C633-0E21-40A8-A83364754045}"/>
              </a:ext>
            </a:extLst>
          </p:cNvPr>
          <p:cNvGrpSpPr>
            <a:grpSpLocks noChangeAspect="1"/>
          </p:cNvGrpSpPr>
          <p:nvPr userDrawn="1"/>
        </p:nvGrpSpPr>
        <p:grpSpPr>
          <a:xfrm>
            <a:off x="2575496" y="1353282"/>
            <a:ext cx="540000" cy="540000"/>
            <a:chOff x="5734370" y="1434201"/>
            <a:chExt cx="648000" cy="648000"/>
          </a:xfrm>
        </p:grpSpPr>
        <p:sp>
          <p:nvSpPr>
            <p:cNvPr id="9" name="Oval 8">
              <a:extLst>
                <a:ext uri="{FF2B5EF4-FFF2-40B4-BE49-F238E27FC236}">
                  <a16:creationId xmlns:a16="http://schemas.microsoft.com/office/drawing/2014/main" id="{132F5B78-BBEE-8807-FBDD-B5100045AA76}"/>
                </a:ext>
              </a:extLst>
            </p:cNvPr>
            <p:cNvSpPr>
              <a:spLocks noChangeAspect="1"/>
            </p:cNvSpPr>
            <p:nvPr/>
          </p:nvSpPr>
          <p:spPr>
            <a:xfrm>
              <a:off x="5734370"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3" name="Graphic 12" descr="Delivery outline">
              <a:extLst>
                <a:ext uri="{FF2B5EF4-FFF2-40B4-BE49-F238E27FC236}">
                  <a16:creationId xmlns:a16="http://schemas.microsoft.com/office/drawing/2014/main" id="{04124A9B-BFB2-9BFB-7099-F2CE85E3F5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88370" y="1488201"/>
              <a:ext cx="540000" cy="540000"/>
            </a:xfrm>
            <a:prstGeom prst="rect">
              <a:avLst/>
            </a:prstGeom>
          </p:spPr>
        </p:pic>
      </p:grpSp>
      <p:grpSp>
        <p:nvGrpSpPr>
          <p:cNvPr id="17" name="Group 16">
            <a:extLst>
              <a:ext uri="{FF2B5EF4-FFF2-40B4-BE49-F238E27FC236}">
                <a16:creationId xmlns:a16="http://schemas.microsoft.com/office/drawing/2014/main" id="{1CFD8D7C-BC2B-3166-1FB8-EEA9B8B508D1}"/>
              </a:ext>
            </a:extLst>
          </p:cNvPr>
          <p:cNvGrpSpPr>
            <a:grpSpLocks noChangeAspect="1"/>
          </p:cNvGrpSpPr>
          <p:nvPr userDrawn="1"/>
        </p:nvGrpSpPr>
        <p:grpSpPr>
          <a:xfrm>
            <a:off x="3664866" y="1353282"/>
            <a:ext cx="540000" cy="540000"/>
            <a:chOff x="6639124" y="1434201"/>
            <a:chExt cx="648000" cy="648000"/>
          </a:xfrm>
        </p:grpSpPr>
        <p:sp>
          <p:nvSpPr>
            <p:cNvPr id="21" name="Oval 20">
              <a:extLst>
                <a:ext uri="{FF2B5EF4-FFF2-40B4-BE49-F238E27FC236}">
                  <a16:creationId xmlns:a16="http://schemas.microsoft.com/office/drawing/2014/main" id="{CEF2EA70-5844-99E0-871A-436B91153562}"/>
                </a:ext>
              </a:extLst>
            </p:cNvPr>
            <p:cNvSpPr>
              <a:spLocks noChangeAspect="1"/>
            </p:cNvSpPr>
            <p:nvPr/>
          </p:nvSpPr>
          <p:spPr>
            <a:xfrm>
              <a:off x="6639124"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23" name="Graphic 22" descr="Building outline">
              <a:extLst>
                <a:ext uri="{FF2B5EF4-FFF2-40B4-BE49-F238E27FC236}">
                  <a16:creationId xmlns:a16="http://schemas.microsoft.com/office/drawing/2014/main" id="{D454332C-ACDE-5A1B-55EC-AAB41A8B4E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89193" y="1462067"/>
              <a:ext cx="540000" cy="540000"/>
            </a:xfrm>
            <a:prstGeom prst="rect">
              <a:avLst/>
            </a:prstGeom>
          </p:spPr>
        </p:pic>
      </p:grpSp>
      <p:grpSp>
        <p:nvGrpSpPr>
          <p:cNvPr id="27" name="Group 26">
            <a:extLst>
              <a:ext uri="{FF2B5EF4-FFF2-40B4-BE49-F238E27FC236}">
                <a16:creationId xmlns:a16="http://schemas.microsoft.com/office/drawing/2014/main" id="{0D635821-6EF3-E756-EA13-25AF4ADB6BF4}"/>
              </a:ext>
            </a:extLst>
          </p:cNvPr>
          <p:cNvGrpSpPr>
            <a:grpSpLocks noChangeAspect="1"/>
          </p:cNvGrpSpPr>
          <p:nvPr userDrawn="1"/>
        </p:nvGrpSpPr>
        <p:grpSpPr>
          <a:xfrm>
            <a:off x="6437597" y="1353282"/>
            <a:ext cx="540000" cy="540000"/>
            <a:chOff x="8448632" y="1434201"/>
            <a:chExt cx="648000" cy="648000"/>
          </a:xfrm>
        </p:grpSpPr>
        <p:sp>
          <p:nvSpPr>
            <p:cNvPr id="31" name="Oval 30">
              <a:extLst>
                <a:ext uri="{FF2B5EF4-FFF2-40B4-BE49-F238E27FC236}">
                  <a16:creationId xmlns:a16="http://schemas.microsoft.com/office/drawing/2014/main" id="{6538898A-FC5D-FE16-52A1-39B26C1C2A12}"/>
                </a:ext>
              </a:extLst>
            </p:cNvPr>
            <p:cNvSpPr>
              <a:spLocks noChangeAspect="1"/>
            </p:cNvSpPr>
            <p:nvPr/>
          </p:nvSpPr>
          <p:spPr>
            <a:xfrm>
              <a:off x="8448632"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33" name="Graphic 32" descr="Recycle outline">
              <a:extLst>
                <a:ext uri="{FF2B5EF4-FFF2-40B4-BE49-F238E27FC236}">
                  <a16:creationId xmlns:a16="http://schemas.microsoft.com/office/drawing/2014/main" id="{7E3EA06A-C6FD-8BDF-8C2F-7352F54F84A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15467" y="1488201"/>
              <a:ext cx="540000" cy="540000"/>
            </a:xfrm>
            <a:prstGeom prst="rect">
              <a:avLst/>
            </a:prstGeom>
          </p:spPr>
        </p:pic>
      </p:grpSp>
      <p:grpSp>
        <p:nvGrpSpPr>
          <p:cNvPr id="37" name="Group 36">
            <a:extLst>
              <a:ext uri="{FF2B5EF4-FFF2-40B4-BE49-F238E27FC236}">
                <a16:creationId xmlns:a16="http://schemas.microsoft.com/office/drawing/2014/main" id="{D49CCAB2-9D4F-11A2-E4A3-7E0B609A04EF}"/>
              </a:ext>
            </a:extLst>
          </p:cNvPr>
          <p:cNvGrpSpPr>
            <a:grpSpLocks noChangeAspect="1"/>
          </p:cNvGrpSpPr>
          <p:nvPr userDrawn="1"/>
        </p:nvGrpSpPr>
        <p:grpSpPr>
          <a:xfrm>
            <a:off x="7526967" y="1353282"/>
            <a:ext cx="540000" cy="540000"/>
            <a:chOff x="9353386" y="1434201"/>
            <a:chExt cx="648000" cy="648000"/>
          </a:xfrm>
        </p:grpSpPr>
        <p:sp>
          <p:nvSpPr>
            <p:cNvPr id="38" name="Oval 37">
              <a:extLst>
                <a:ext uri="{FF2B5EF4-FFF2-40B4-BE49-F238E27FC236}">
                  <a16:creationId xmlns:a16="http://schemas.microsoft.com/office/drawing/2014/main" id="{3D62AFB3-7269-A296-C3BF-F664D4D2CE22}"/>
                </a:ext>
              </a:extLst>
            </p:cNvPr>
            <p:cNvSpPr>
              <a:spLocks noChangeAspect="1"/>
            </p:cNvSpPr>
            <p:nvPr/>
          </p:nvSpPr>
          <p:spPr>
            <a:xfrm>
              <a:off x="9353386"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39" name="Graphic 38" descr="Blueprint outline">
              <a:extLst>
                <a:ext uri="{FF2B5EF4-FFF2-40B4-BE49-F238E27FC236}">
                  <a16:creationId xmlns:a16="http://schemas.microsoft.com/office/drawing/2014/main" id="{216C01F0-16D7-DC2E-A2D3-64ADAD3A373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409224" y="1462067"/>
              <a:ext cx="540000" cy="540000"/>
            </a:xfrm>
            <a:prstGeom prst="rect">
              <a:avLst/>
            </a:prstGeom>
          </p:spPr>
        </p:pic>
      </p:grpSp>
      <p:grpSp>
        <p:nvGrpSpPr>
          <p:cNvPr id="41" name="Group 40">
            <a:extLst>
              <a:ext uri="{FF2B5EF4-FFF2-40B4-BE49-F238E27FC236}">
                <a16:creationId xmlns:a16="http://schemas.microsoft.com/office/drawing/2014/main" id="{8DFE31A1-7055-404C-3B0B-01D1179AC3DC}"/>
              </a:ext>
            </a:extLst>
          </p:cNvPr>
          <p:cNvGrpSpPr>
            <a:grpSpLocks noChangeAspect="1"/>
          </p:cNvGrpSpPr>
          <p:nvPr userDrawn="1"/>
        </p:nvGrpSpPr>
        <p:grpSpPr>
          <a:xfrm>
            <a:off x="2541624" y="2466956"/>
            <a:ext cx="540000" cy="540000"/>
            <a:chOff x="5804544" y="2630367"/>
            <a:chExt cx="648000" cy="648000"/>
          </a:xfrm>
        </p:grpSpPr>
        <p:sp>
          <p:nvSpPr>
            <p:cNvPr id="42" name="Oval 41">
              <a:extLst>
                <a:ext uri="{FF2B5EF4-FFF2-40B4-BE49-F238E27FC236}">
                  <a16:creationId xmlns:a16="http://schemas.microsoft.com/office/drawing/2014/main" id="{E7DD155A-875D-AE6F-2B69-8E440BFC066C}"/>
                </a:ext>
              </a:extLst>
            </p:cNvPr>
            <p:cNvSpPr>
              <a:spLocks noChangeAspect="1"/>
            </p:cNvSpPr>
            <p:nvPr/>
          </p:nvSpPr>
          <p:spPr>
            <a:xfrm>
              <a:off x="5804544"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3" name="Graphic 42" descr="Wind Turbines outline">
              <a:extLst>
                <a:ext uri="{FF2B5EF4-FFF2-40B4-BE49-F238E27FC236}">
                  <a16:creationId xmlns:a16="http://schemas.microsoft.com/office/drawing/2014/main" id="{ED2A01BA-D653-6E54-D3E3-08B56B22BB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61313" y="2680793"/>
              <a:ext cx="540000" cy="540000"/>
            </a:xfrm>
            <a:prstGeom prst="rect">
              <a:avLst/>
            </a:prstGeom>
          </p:spPr>
        </p:pic>
      </p:grpSp>
      <p:grpSp>
        <p:nvGrpSpPr>
          <p:cNvPr id="45" name="Group 44">
            <a:extLst>
              <a:ext uri="{FF2B5EF4-FFF2-40B4-BE49-F238E27FC236}">
                <a16:creationId xmlns:a16="http://schemas.microsoft.com/office/drawing/2014/main" id="{8FE2A754-83C9-C564-65F6-2F4AA24E9A3B}"/>
              </a:ext>
            </a:extLst>
          </p:cNvPr>
          <p:cNvGrpSpPr>
            <a:grpSpLocks noChangeAspect="1"/>
          </p:cNvGrpSpPr>
          <p:nvPr userDrawn="1"/>
        </p:nvGrpSpPr>
        <p:grpSpPr>
          <a:xfrm>
            <a:off x="3779958" y="2466956"/>
            <a:ext cx="540000" cy="540000"/>
            <a:chOff x="6759367" y="2630367"/>
            <a:chExt cx="648000" cy="648000"/>
          </a:xfrm>
        </p:grpSpPr>
        <p:sp>
          <p:nvSpPr>
            <p:cNvPr id="46" name="Oval 45">
              <a:extLst>
                <a:ext uri="{FF2B5EF4-FFF2-40B4-BE49-F238E27FC236}">
                  <a16:creationId xmlns:a16="http://schemas.microsoft.com/office/drawing/2014/main" id="{FF93BF4A-5EC2-3255-8576-C80E53A137A9}"/>
                </a:ext>
              </a:extLst>
            </p:cNvPr>
            <p:cNvSpPr>
              <a:spLocks noChangeAspect="1"/>
            </p:cNvSpPr>
            <p:nvPr/>
          </p:nvSpPr>
          <p:spPr>
            <a:xfrm>
              <a:off x="6759367"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7" name="Graphic 46" descr="Solar Panels outline">
              <a:extLst>
                <a:ext uri="{FF2B5EF4-FFF2-40B4-BE49-F238E27FC236}">
                  <a16:creationId xmlns:a16="http://schemas.microsoft.com/office/drawing/2014/main" id="{311F2747-1314-68BF-2F1B-36768D09735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803180" y="2666169"/>
              <a:ext cx="540000" cy="540000"/>
            </a:xfrm>
            <a:prstGeom prst="rect">
              <a:avLst/>
            </a:prstGeom>
          </p:spPr>
        </p:pic>
      </p:grpSp>
      <p:grpSp>
        <p:nvGrpSpPr>
          <p:cNvPr id="49" name="Group 48">
            <a:extLst>
              <a:ext uri="{FF2B5EF4-FFF2-40B4-BE49-F238E27FC236}">
                <a16:creationId xmlns:a16="http://schemas.microsoft.com/office/drawing/2014/main" id="{C15580CA-44C6-5A87-FDB1-1E7BCB64F6F1}"/>
              </a:ext>
            </a:extLst>
          </p:cNvPr>
          <p:cNvGrpSpPr>
            <a:grpSpLocks noChangeAspect="1"/>
          </p:cNvGrpSpPr>
          <p:nvPr userDrawn="1"/>
        </p:nvGrpSpPr>
        <p:grpSpPr>
          <a:xfrm>
            <a:off x="5042168" y="3345597"/>
            <a:ext cx="540000" cy="540000"/>
            <a:chOff x="7714190" y="3500316"/>
            <a:chExt cx="648000" cy="648000"/>
          </a:xfrm>
        </p:grpSpPr>
        <p:sp>
          <p:nvSpPr>
            <p:cNvPr id="50" name="Oval 49">
              <a:extLst>
                <a:ext uri="{FF2B5EF4-FFF2-40B4-BE49-F238E27FC236}">
                  <a16:creationId xmlns:a16="http://schemas.microsoft.com/office/drawing/2014/main" id="{6ADB3431-7C5B-5F15-119E-D9422130C39E}"/>
                </a:ext>
              </a:extLst>
            </p:cNvPr>
            <p:cNvSpPr>
              <a:spLocks noChangeAspect="1"/>
            </p:cNvSpPr>
            <p:nvPr/>
          </p:nvSpPr>
          <p:spPr>
            <a:xfrm>
              <a:off x="7714190" y="350031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51" name="Graphic 50" descr="Electric car outline">
              <a:extLst>
                <a:ext uri="{FF2B5EF4-FFF2-40B4-BE49-F238E27FC236}">
                  <a16:creationId xmlns:a16="http://schemas.microsoft.com/office/drawing/2014/main" id="{3E018CD9-8E2E-46DD-8E0B-01044CDC66F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768190" y="3554316"/>
              <a:ext cx="540000" cy="540000"/>
            </a:xfrm>
            <a:prstGeom prst="rect">
              <a:avLst/>
            </a:prstGeom>
          </p:spPr>
        </p:pic>
      </p:grpSp>
      <p:grpSp>
        <p:nvGrpSpPr>
          <p:cNvPr id="52" name="Group 51">
            <a:extLst>
              <a:ext uri="{FF2B5EF4-FFF2-40B4-BE49-F238E27FC236}">
                <a16:creationId xmlns:a16="http://schemas.microsoft.com/office/drawing/2014/main" id="{D6864927-267F-A96A-B127-09B6D940D4A3}"/>
              </a:ext>
            </a:extLst>
          </p:cNvPr>
          <p:cNvGrpSpPr>
            <a:grpSpLocks noChangeAspect="1"/>
          </p:cNvGrpSpPr>
          <p:nvPr userDrawn="1"/>
        </p:nvGrpSpPr>
        <p:grpSpPr>
          <a:xfrm>
            <a:off x="6313787" y="3378994"/>
            <a:ext cx="540000" cy="540000"/>
            <a:chOff x="8669013" y="3500316"/>
            <a:chExt cx="648000" cy="648000"/>
          </a:xfrm>
        </p:grpSpPr>
        <p:sp>
          <p:nvSpPr>
            <p:cNvPr id="54" name="Oval 53">
              <a:extLst>
                <a:ext uri="{FF2B5EF4-FFF2-40B4-BE49-F238E27FC236}">
                  <a16:creationId xmlns:a16="http://schemas.microsoft.com/office/drawing/2014/main" id="{5977A031-BA6E-751C-EF95-07208AB9C9E8}"/>
                </a:ext>
              </a:extLst>
            </p:cNvPr>
            <p:cNvSpPr>
              <a:spLocks noChangeAspect="1"/>
            </p:cNvSpPr>
            <p:nvPr/>
          </p:nvSpPr>
          <p:spPr>
            <a:xfrm>
              <a:off x="8669013" y="350031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nvGrpSpPr>
            <p:cNvPr id="56" name="Group 55">
              <a:extLst>
                <a:ext uri="{FF2B5EF4-FFF2-40B4-BE49-F238E27FC236}">
                  <a16:creationId xmlns:a16="http://schemas.microsoft.com/office/drawing/2014/main" id="{83F16DD4-3642-9203-D6E0-21FBA213FAE0}"/>
                </a:ext>
              </a:extLst>
            </p:cNvPr>
            <p:cNvGrpSpPr/>
            <p:nvPr/>
          </p:nvGrpSpPr>
          <p:grpSpPr>
            <a:xfrm>
              <a:off x="8718388" y="3554315"/>
              <a:ext cx="540000" cy="540000"/>
              <a:chOff x="8295490" y="3886200"/>
              <a:chExt cx="1024537" cy="1076629"/>
            </a:xfrm>
          </p:grpSpPr>
          <p:pic>
            <p:nvPicPr>
              <p:cNvPr id="57" name="Graphic 56" descr="Truck outline">
                <a:extLst>
                  <a:ext uri="{FF2B5EF4-FFF2-40B4-BE49-F238E27FC236}">
                    <a16:creationId xmlns:a16="http://schemas.microsoft.com/office/drawing/2014/main" id="{0D4B43AA-F771-7116-2DCC-D5825EF29EF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05627" y="4048429"/>
                <a:ext cx="914400" cy="914400"/>
              </a:xfrm>
              <a:prstGeom prst="rect">
                <a:avLst/>
              </a:prstGeom>
            </p:spPr>
          </p:pic>
          <p:pic>
            <p:nvPicPr>
              <p:cNvPr id="58" name="Graphic 57" descr="Electric car outline">
                <a:extLst>
                  <a:ext uri="{FF2B5EF4-FFF2-40B4-BE49-F238E27FC236}">
                    <a16:creationId xmlns:a16="http://schemas.microsoft.com/office/drawing/2014/main" id="{8B32C972-A328-4A31-5DDE-35DD61444C92}"/>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r="84752"/>
              <a:stretch/>
            </p:blipFill>
            <p:spPr>
              <a:xfrm>
                <a:off x="8295490" y="3886200"/>
                <a:ext cx="139428" cy="914400"/>
              </a:xfrm>
              <a:prstGeom prst="rect">
                <a:avLst/>
              </a:prstGeom>
            </p:spPr>
          </p:pic>
        </p:grpSp>
      </p:grpSp>
      <p:grpSp>
        <p:nvGrpSpPr>
          <p:cNvPr id="59" name="Group 58">
            <a:extLst>
              <a:ext uri="{FF2B5EF4-FFF2-40B4-BE49-F238E27FC236}">
                <a16:creationId xmlns:a16="http://schemas.microsoft.com/office/drawing/2014/main" id="{E02A7983-EEA7-D1F2-B0F6-BA63B51726C9}"/>
              </a:ext>
            </a:extLst>
          </p:cNvPr>
          <p:cNvGrpSpPr>
            <a:grpSpLocks noChangeAspect="1"/>
          </p:cNvGrpSpPr>
          <p:nvPr userDrawn="1"/>
        </p:nvGrpSpPr>
        <p:grpSpPr>
          <a:xfrm>
            <a:off x="5018292" y="2466956"/>
            <a:ext cx="540000" cy="540000"/>
            <a:chOff x="7714190" y="2630367"/>
            <a:chExt cx="648000" cy="648000"/>
          </a:xfrm>
        </p:grpSpPr>
        <p:sp>
          <p:nvSpPr>
            <p:cNvPr id="60" name="Oval 59">
              <a:extLst>
                <a:ext uri="{FF2B5EF4-FFF2-40B4-BE49-F238E27FC236}">
                  <a16:creationId xmlns:a16="http://schemas.microsoft.com/office/drawing/2014/main" id="{AC7F402B-102D-9D6B-1A93-FD126CAF2E1A}"/>
                </a:ext>
              </a:extLst>
            </p:cNvPr>
            <p:cNvSpPr>
              <a:spLocks noChangeAspect="1"/>
            </p:cNvSpPr>
            <p:nvPr/>
          </p:nvSpPr>
          <p:spPr>
            <a:xfrm>
              <a:off x="7714190"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nvGrpSpPr>
            <p:cNvPr id="61" name="Group 60">
              <a:extLst>
                <a:ext uri="{FF2B5EF4-FFF2-40B4-BE49-F238E27FC236}">
                  <a16:creationId xmlns:a16="http://schemas.microsoft.com/office/drawing/2014/main" id="{4FA0F86A-1CC1-4B8A-E945-4B917DA3A22E}"/>
                </a:ext>
              </a:extLst>
            </p:cNvPr>
            <p:cNvGrpSpPr/>
            <p:nvPr/>
          </p:nvGrpSpPr>
          <p:grpSpPr>
            <a:xfrm>
              <a:off x="7804926" y="2684367"/>
              <a:ext cx="540000" cy="540000"/>
              <a:chOff x="6105163" y="4620470"/>
              <a:chExt cx="540000" cy="540000"/>
            </a:xfrm>
          </p:grpSpPr>
          <p:pic>
            <p:nvPicPr>
              <p:cNvPr id="62" name="Graphic 61" descr="Fuel outline">
                <a:extLst>
                  <a:ext uri="{FF2B5EF4-FFF2-40B4-BE49-F238E27FC236}">
                    <a16:creationId xmlns:a16="http://schemas.microsoft.com/office/drawing/2014/main" id="{9D15364F-5FCC-6405-21B8-0C526393B0F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05163" y="4620470"/>
                <a:ext cx="540000" cy="540000"/>
              </a:xfrm>
              <a:prstGeom prst="rect">
                <a:avLst/>
              </a:prstGeom>
            </p:spPr>
          </p:pic>
          <p:pic>
            <p:nvPicPr>
              <p:cNvPr id="63" name="Graphic 62" descr="Leaf outline">
                <a:extLst>
                  <a:ext uri="{FF2B5EF4-FFF2-40B4-BE49-F238E27FC236}">
                    <a16:creationId xmlns:a16="http://schemas.microsoft.com/office/drawing/2014/main" id="{E68EE24B-C531-0F85-9A9F-931B2DFA074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78800" y="4825324"/>
                <a:ext cx="280379" cy="280379"/>
              </a:xfrm>
              <a:prstGeom prst="rect">
                <a:avLst/>
              </a:prstGeom>
            </p:spPr>
          </p:pic>
        </p:grpSp>
      </p:grpSp>
      <p:grpSp>
        <p:nvGrpSpPr>
          <p:cNvPr id="64" name="Group 63">
            <a:extLst>
              <a:ext uri="{FF2B5EF4-FFF2-40B4-BE49-F238E27FC236}">
                <a16:creationId xmlns:a16="http://schemas.microsoft.com/office/drawing/2014/main" id="{6847D050-C572-F187-B185-A32D19F9BD28}"/>
              </a:ext>
            </a:extLst>
          </p:cNvPr>
          <p:cNvGrpSpPr>
            <a:grpSpLocks noChangeAspect="1"/>
          </p:cNvGrpSpPr>
          <p:nvPr userDrawn="1"/>
        </p:nvGrpSpPr>
        <p:grpSpPr>
          <a:xfrm>
            <a:off x="6256626" y="2466956"/>
            <a:ext cx="540000" cy="540000"/>
            <a:chOff x="8669013" y="2630367"/>
            <a:chExt cx="648000" cy="648000"/>
          </a:xfrm>
        </p:grpSpPr>
        <p:sp>
          <p:nvSpPr>
            <p:cNvPr id="65" name="Oval 64">
              <a:extLst>
                <a:ext uri="{FF2B5EF4-FFF2-40B4-BE49-F238E27FC236}">
                  <a16:creationId xmlns:a16="http://schemas.microsoft.com/office/drawing/2014/main" id="{C63D1388-7567-B711-D58A-617DD9E7DA59}"/>
                </a:ext>
              </a:extLst>
            </p:cNvPr>
            <p:cNvSpPr>
              <a:spLocks noChangeAspect="1"/>
            </p:cNvSpPr>
            <p:nvPr/>
          </p:nvSpPr>
          <p:spPr>
            <a:xfrm>
              <a:off x="8669013"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66" name="Graphic 65" descr="Sustainability outline">
              <a:extLst>
                <a:ext uri="{FF2B5EF4-FFF2-40B4-BE49-F238E27FC236}">
                  <a16:creationId xmlns:a16="http://schemas.microsoft.com/office/drawing/2014/main" id="{02462026-37A4-31F3-6308-9390FF89077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723013" y="2699615"/>
              <a:ext cx="540000" cy="540000"/>
            </a:xfrm>
            <a:prstGeom prst="rect">
              <a:avLst/>
            </a:prstGeom>
          </p:spPr>
        </p:pic>
      </p:grpSp>
      <p:grpSp>
        <p:nvGrpSpPr>
          <p:cNvPr id="68" name="Group 67">
            <a:extLst>
              <a:ext uri="{FF2B5EF4-FFF2-40B4-BE49-F238E27FC236}">
                <a16:creationId xmlns:a16="http://schemas.microsoft.com/office/drawing/2014/main" id="{CFB81756-10B1-3DB9-E3BE-F980327D2652}"/>
              </a:ext>
            </a:extLst>
          </p:cNvPr>
          <p:cNvGrpSpPr>
            <a:grpSpLocks noChangeAspect="1"/>
          </p:cNvGrpSpPr>
          <p:nvPr userDrawn="1"/>
        </p:nvGrpSpPr>
        <p:grpSpPr>
          <a:xfrm>
            <a:off x="2498932" y="3332610"/>
            <a:ext cx="540000" cy="540000"/>
            <a:chOff x="5795999" y="3482158"/>
            <a:chExt cx="648000" cy="648000"/>
          </a:xfrm>
        </p:grpSpPr>
        <p:sp>
          <p:nvSpPr>
            <p:cNvPr id="70" name="Oval 69">
              <a:extLst>
                <a:ext uri="{FF2B5EF4-FFF2-40B4-BE49-F238E27FC236}">
                  <a16:creationId xmlns:a16="http://schemas.microsoft.com/office/drawing/2014/main" id="{6D1173F2-8542-1E4F-66E8-35AB92F65FF6}"/>
                </a:ext>
              </a:extLst>
            </p:cNvPr>
            <p:cNvSpPr>
              <a:spLocks noChangeAspect="1"/>
            </p:cNvSpPr>
            <p:nvPr/>
          </p:nvSpPr>
          <p:spPr>
            <a:xfrm>
              <a:off x="5795999" y="3482158"/>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72" name="Graphic 71" descr="Truck outline">
              <a:extLst>
                <a:ext uri="{FF2B5EF4-FFF2-40B4-BE49-F238E27FC236}">
                  <a16:creationId xmlns:a16="http://schemas.microsoft.com/office/drawing/2014/main" id="{C78CF2BD-EBD7-EDDD-3D8F-47F34E3A495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858544" y="3533669"/>
              <a:ext cx="572686" cy="544978"/>
            </a:xfrm>
            <a:prstGeom prst="rect">
              <a:avLst/>
            </a:prstGeom>
          </p:spPr>
        </p:pic>
        <p:sp>
          <p:nvSpPr>
            <p:cNvPr id="73" name="TextBox 72">
              <a:extLst>
                <a:ext uri="{FF2B5EF4-FFF2-40B4-BE49-F238E27FC236}">
                  <a16:creationId xmlns:a16="http://schemas.microsoft.com/office/drawing/2014/main" id="{25982350-E21B-8378-F721-CC3F23A56350}"/>
                </a:ext>
              </a:extLst>
            </p:cNvPr>
            <p:cNvSpPr txBox="1"/>
            <p:nvPr/>
          </p:nvSpPr>
          <p:spPr>
            <a:xfrm>
              <a:off x="5917004" y="3611679"/>
              <a:ext cx="346570"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H</a:t>
              </a:r>
              <a:r>
                <a:rPr lang="en-TH" sz="1100" baseline="-25000">
                  <a:latin typeface="Inter" panose="02000503000000020004" pitchFamily="2" charset="0"/>
                  <a:ea typeface="Inter" panose="02000503000000020004" pitchFamily="2" charset="0"/>
                </a:rPr>
                <a:t>2</a:t>
              </a:r>
            </a:p>
          </p:txBody>
        </p:sp>
      </p:grpSp>
      <p:grpSp>
        <p:nvGrpSpPr>
          <p:cNvPr id="74" name="Group 73">
            <a:extLst>
              <a:ext uri="{FF2B5EF4-FFF2-40B4-BE49-F238E27FC236}">
                <a16:creationId xmlns:a16="http://schemas.microsoft.com/office/drawing/2014/main" id="{65A1AE42-63B7-FCEC-EAED-FC55E51E9FD7}"/>
              </a:ext>
            </a:extLst>
          </p:cNvPr>
          <p:cNvGrpSpPr>
            <a:grpSpLocks noChangeAspect="1"/>
          </p:cNvGrpSpPr>
          <p:nvPr userDrawn="1"/>
        </p:nvGrpSpPr>
        <p:grpSpPr>
          <a:xfrm>
            <a:off x="3770550" y="3335013"/>
            <a:ext cx="540000" cy="540000"/>
            <a:chOff x="6774890" y="3486464"/>
            <a:chExt cx="648000" cy="648000"/>
          </a:xfrm>
        </p:grpSpPr>
        <p:sp>
          <p:nvSpPr>
            <p:cNvPr id="75" name="Oval 74">
              <a:extLst>
                <a:ext uri="{FF2B5EF4-FFF2-40B4-BE49-F238E27FC236}">
                  <a16:creationId xmlns:a16="http://schemas.microsoft.com/office/drawing/2014/main" id="{AB55AC17-C6D9-6207-D9D0-7CF2923BD87F}"/>
                </a:ext>
              </a:extLst>
            </p:cNvPr>
            <p:cNvSpPr>
              <a:spLocks noChangeAspect="1"/>
            </p:cNvSpPr>
            <p:nvPr/>
          </p:nvSpPr>
          <p:spPr>
            <a:xfrm>
              <a:off x="6774890" y="3486464"/>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76" name="TextBox 75">
              <a:extLst>
                <a:ext uri="{FF2B5EF4-FFF2-40B4-BE49-F238E27FC236}">
                  <a16:creationId xmlns:a16="http://schemas.microsoft.com/office/drawing/2014/main" id="{88F2BEF4-7F28-A4ED-496F-F35A78F74339}"/>
                </a:ext>
              </a:extLst>
            </p:cNvPr>
            <p:cNvSpPr txBox="1"/>
            <p:nvPr/>
          </p:nvSpPr>
          <p:spPr>
            <a:xfrm>
              <a:off x="6858604" y="3553165"/>
              <a:ext cx="478016" cy="400110"/>
            </a:xfrm>
            <a:prstGeom prst="rect">
              <a:avLst/>
            </a:prstGeom>
            <a:noFill/>
          </p:spPr>
          <p:txBody>
            <a:bodyPr wrap="none" rtlCol="0">
              <a:spAutoFit/>
            </a:bodyPr>
            <a:lstStyle/>
            <a:p>
              <a:pPr algn="l"/>
              <a:r>
                <a:rPr lang="en-TH" sz="2000">
                  <a:latin typeface="Inter" panose="02000503000000020004" pitchFamily="2" charset="0"/>
                  <a:ea typeface="Inter" panose="02000503000000020004" pitchFamily="2" charset="0"/>
                </a:rPr>
                <a:t>H</a:t>
              </a:r>
              <a:r>
                <a:rPr lang="en-TH" sz="2000" baseline="-25000">
                  <a:latin typeface="Inter" panose="02000503000000020004" pitchFamily="2" charset="0"/>
                  <a:ea typeface="Inter" panose="02000503000000020004" pitchFamily="2" charset="0"/>
                </a:rPr>
                <a:t>2</a:t>
              </a:r>
            </a:p>
          </p:txBody>
        </p:sp>
      </p:grpSp>
      <p:grpSp>
        <p:nvGrpSpPr>
          <p:cNvPr id="77" name="Group 76">
            <a:extLst>
              <a:ext uri="{FF2B5EF4-FFF2-40B4-BE49-F238E27FC236}">
                <a16:creationId xmlns:a16="http://schemas.microsoft.com/office/drawing/2014/main" id="{823C48DE-F0EE-4497-483C-11D102C34641}"/>
              </a:ext>
            </a:extLst>
          </p:cNvPr>
          <p:cNvGrpSpPr>
            <a:grpSpLocks noChangeAspect="1"/>
          </p:cNvGrpSpPr>
          <p:nvPr userDrawn="1"/>
        </p:nvGrpSpPr>
        <p:grpSpPr>
          <a:xfrm>
            <a:off x="2412288" y="4289303"/>
            <a:ext cx="540000" cy="540000"/>
            <a:chOff x="5786244" y="4543808"/>
            <a:chExt cx="648000" cy="648000"/>
          </a:xfrm>
        </p:grpSpPr>
        <p:sp>
          <p:nvSpPr>
            <p:cNvPr id="79" name="Oval 78">
              <a:extLst>
                <a:ext uri="{FF2B5EF4-FFF2-40B4-BE49-F238E27FC236}">
                  <a16:creationId xmlns:a16="http://schemas.microsoft.com/office/drawing/2014/main" id="{9732ECF5-FA76-32B9-E069-4D439EFEC694}"/>
                </a:ext>
              </a:extLst>
            </p:cNvPr>
            <p:cNvSpPr>
              <a:spLocks noChangeAspect="1"/>
            </p:cNvSpPr>
            <p:nvPr/>
          </p:nvSpPr>
          <p:spPr>
            <a:xfrm>
              <a:off x="5786244" y="4543808"/>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1" name="Graphic 80" descr="Classroom outline">
              <a:extLst>
                <a:ext uri="{FF2B5EF4-FFF2-40B4-BE49-F238E27FC236}">
                  <a16:creationId xmlns:a16="http://schemas.microsoft.com/office/drawing/2014/main" id="{64E72F8E-F196-2FFD-1DD0-BBFB7BD7EBF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53013" y="4607486"/>
              <a:ext cx="540000" cy="540000"/>
            </a:xfrm>
            <a:prstGeom prst="rect">
              <a:avLst/>
            </a:prstGeom>
          </p:spPr>
        </p:pic>
      </p:grpSp>
      <p:grpSp>
        <p:nvGrpSpPr>
          <p:cNvPr id="82" name="Group 81">
            <a:extLst>
              <a:ext uri="{FF2B5EF4-FFF2-40B4-BE49-F238E27FC236}">
                <a16:creationId xmlns:a16="http://schemas.microsoft.com/office/drawing/2014/main" id="{CBDB4F43-CBFD-5CDC-F725-2CAE1DA97827}"/>
              </a:ext>
            </a:extLst>
          </p:cNvPr>
          <p:cNvGrpSpPr>
            <a:grpSpLocks noChangeAspect="1"/>
          </p:cNvGrpSpPr>
          <p:nvPr userDrawn="1"/>
        </p:nvGrpSpPr>
        <p:grpSpPr>
          <a:xfrm>
            <a:off x="4975816" y="4321786"/>
            <a:ext cx="540000" cy="540000"/>
            <a:chOff x="7769564" y="4589166"/>
            <a:chExt cx="648000" cy="648000"/>
          </a:xfrm>
        </p:grpSpPr>
        <p:sp>
          <p:nvSpPr>
            <p:cNvPr id="83" name="Oval 82">
              <a:extLst>
                <a:ext uri="{FF2B5EF4-FFF2-40B4-BE49-F238E27FC236}">
                  <a16:creationId xmlns:a16="http://schemas.microsoft.com/office/drawing/2014/main" id="{3BB6F0CC-377C-6F69-6C35-956A6EB3A682}"/>
                </a:ext>
              </a:extLst>
            </p:cNvPr>
            <p:cNvSpPr>
              <a:spLocks noChangeAspect="1"/>
            </p:cNvSpPr>
            <p:nvPr/>
          </p:nvSpPr>
          <p:spPr>
            <a:xfrm>
              <a:off x="7769564" y="458916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4" name="Graphic 83" descr="Shopping cart outline">
              <a:extLst>
                <a:ext uri="{FF2B5EF4-FFF2-40B4-BE49-F238E27FC236}">
                  <a16:creationId xmlns:a16="http://schemas.microsoft.com/office/drawing/2014/main" id="{13C790AA-1CA1-9E38-9D8A-758BFD0F66F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3564" y="4643166"/>
              <a:ext cx="540000" cy="540000"/>
            </a:xfrm>
            <a:prstGeom prst="rect">
              <a:avLst/>
            </a:prstGeom>
          </p:spPr>
        </p:pic>
      </p:grpSp>
      <p:grpSp>
        <p:nvGrpSpPr>
          <p:cNvPr id="85" name="Group 84">
            <a:extLst>
              <a:ext uri="{FF2B5EF4-FFF2-40B4-BE49-F238E27FC236}">
                <a16:creationId xmlns:a16="http://schemas.microsoft.com/office/drawing/2014/main" id="{AF2BC668-EDA0-1B7F-F1AB-81E1FAA7FA79}"/>
              </a:ext>
            </a:extLst>
          </p:cNvPr>
          <p:cNvGrpSpPr>
            <a:grpSpLocks noChangeAspect="1"/>
          </p:cNvGrpSpPr>
          <p:nvPr userDrawn="1"/>
        </p:nvGrpSpPr>
        <p:grpSpPr>
          <a:xfrm>
            <a:off x="6257581" y="4356927"/>
            <a:ext cx="540000" cy="540000"/>
            <a:chOff x="8761224" y="4611845"/>
            <a:chExt cx="648000" cy="648000"/>
          </a:xfrm>
        </p:grpSpPr>
        <p:sp>
          <p:nvSpPr>
            <p:cNvPr id="86" name="Oval 85">
              <a:extLst>
                <a:ext uri="{FF2B5EF4-FFF2-40B4-BE49-F238E27FC236}">
                  <a16:creationId xmlns:a16="http://schemas.microsoft.com/office/drawing/2014/main" id="{408B41B9-65EE-EE80-2709-582C8A99126D}"/>
                </a:ext>
              </a:extLst>
            </p:cNvPr>
            <p:cNvSpPr>
              <a:spLocks noChangeAspect="1"/>
            </p:cNvSpPr>
            <p:nvPr/>
          </p:nvSpPr>
          <p:spPr>
            <a:xfrm>
              <a:off x="8761224" y="4611845"/>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7" name="Graphic 86" descr="Handshake outline">
              <a:extLst>
                <a:ext uri="{FF2B5EF4-FFF2-40B4-BE49-F238E27FC236}">
                  <a16:creationId xmlns:a16="http://schemas.microsoft.com/office/drawing/2014/main" id="{52FAE207-0063-87A3-D967-70DFD3C50BE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819695" y="4676492"/>
              <a:ext cx="540000" cy="540000"/>
            </a:xfrm>
            <a:prstGeom prst="rect">
              <a:avLst/>
            </a:prstGeom>
          </p:spPr>
        </p:pic>
      </p:grpSp>
      <p:grpSp>
        <p:nvGrpSpPr>
          <p:cNvPr id="88" name="Group 87">
            <a:extLst>
              <a:ext uri="{FF2B5EF4-FFF2-40B4-BE49-F238E27FC236}">
                <a16:creationId xmlns:a16="http://schemas.microsoft.com/office/drawing/2014/main" id="{0489C7C7-D1BB-4348-8AB5-ADDE818D2B24}"/>
              </a:ext>
            </a:extLst>
          </p:cNvPr>
          <p:cNvGrpSpPr>
            <a:grpSpLocks noChangeAspect="1"/>
          </p:cNvGrpSpPr>
          <p:nvPr userDrawn="1"/>
        </p:nvGrpSpPr>
        <p:grpSpPr>
          <a:xfrm>
            <a:off x="3694052" y="4299107"/>
            <a:ext cx="540000" cy="540000"/>
            <a:chOff x="6777904" y="4566487"/>
            <a:chExt cx="648000" cy="648000"/>
          </a:xfrm>
        </p:grpSpPr>
        <p:sp>
          <p:nvSpPr>
            <p:cNvPr id="89" name="Oval 88">
              <a:extLst>
                <a:ext uri="{FF2B5EF4-FFF2-40B4-BE49-F238E27FC236}">
                  <a16:creationId xmlns:a16="http://schemas.microsoft.com/office/drawing/2014/main" id="{C14A8C0A-C6B8-7BDF-D42B-EB251839946E}"/>
                </a:ext>
              </a:extLst>
            </p:cNvPr>
            <p:cNvSpPr>
              <a:spLocks noChangeAspect="1"/>
            </p:cNvSpPr>
            <p:nvPr/>
          </p:nvSpPr>
          <p:spPr>
            <a:xfrm>
              <a:off x="6777904" y="456648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0" name="Graphic 89" descr="Good Idea outline">
              <a:extLst>
                <a:ext uri="{FF2B5EF4-FFF2-40B4-BE49-F238E27FC236}">
                  <a16:creationId xmlns:a16="http://schemas.microsoft.com/office/drawing/2014/main" id="{78D6FAB3-0100-B7EE-3912-FACF1DA4ECF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838053" y="4610683"/>
              <a:ext cx="540000" cy="540000"/>
            </a:xfrm>
            <a:prstGeom prst="rect">
              <a:avLst/>
            </a:prstGeom>
          </p:spPr>
        </p:pic>
      </p:grpSp>
      <p:grpSp>
        <p:nvGrpSpPr>
          <p:cNvPr id="91" name="Group 90">
            <a:extLst>
              <a:ext uri="{FF2B5EF4-FFF2-40B4-BE49-F238E27FC236}">
                <a16:creationId xmlns:a16="http://schemas.microsoft.com/office/drawing/2014/main" id="{7CDC122E-9279-830F-E76F-7BC9F7D5F57A}"/>
              </a:ext>
            </a:extLst>
          </p:cNvPr>
          <p:cNvGrpSpPr>
            <a:grpSpLocks noChangeAspect="1"/>
          </p:cNvGrpSpPr>
          <p:nvPr userDrawn="1"/>
        </p:nvGrpSpPr>
        <p:grpSpPr>
          <a:xfrm>
            <a:off x="7494960" y="2466956"/>
            <a:ext cx="540000" cy="540000"/>
            <a:chOff x="9479398" y="2625084"/>
            <a:chExt cx="648000" cy="648000"/>
          </a:xfrm>
        </p:grpSpPr>
        <p:sp>
          <p:nvSpPr>
            <p:cNvPr id="92" name="Oval 91">
              <a:extLst>
                <a:ext uri="{FF2B5EF4-FFF2-40B4-BE49-F238E27FC236}">
                  <a16:creationId xmlns:a16="http://schemas.microsoft.com/office/drawing/2014/main" id="{A61482F3-3D3D-CCDB-8FAB-75896F2B668A}"/>
                </a:ext>
              </a:extLst>
            </p:cNvPr>
            <p:cNvSpPr>
              <a:spLocks noChangeAspect="1"/>
            </p:cNvSpPr>
            <p:nvPr/>
          </p:nvSpPr>
          <p:spPr>
            <a:xfrm>
              <a:off x="9479398" y="2625084"/>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3" name="Graphic 92" descr="Diploma outline">
              <a:extLst>
                <a:ext uri="{FF2B5EF4-FFF2-40B4-BE49-F238E27FC236}">
                  <a16:creationId xmlns:a16="http://schemas.microsoft.com/office/drawing/2014/main" id="{4ED28B03-5841-9B74-0CFE-831B4B3AF3D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533398" y="2689583"/>
              <a:ext cx="540000" cy="540000"/>
            </a:xfrm>
            <a:prstGeom prst="rect">
              <a:avLst/>
            </a:prstGeom>
          </p:spPr>
        </p:pic>
        <p:sp>
          <p:nvSpPr>
            <p:cNvPr id="94" name="TextBox 93">
              <a:extLst>
                <a:ext uri="{FF2B5EF4-FFF2-40B4-BE49-F238E27FC236}">
                  <a16:creationId xmlns:a16="http://schemas.microsoft.com/office/drawing/2014/main" id="{4C052F1A-C110-F4F6-1BFA-B010D667845B}"/>
                </a:ext>
              </a:extLst>
            </p:cNvPr>
            <p:cNvSpPr txBox="1"/>
            <p:nvPr/>
          </p:nvSpPr>
          <p:spPr>
            <a:xfrm>
              <a:off x="9617990" y="2761029"/>
              <a:ext cx="374068" cy="184666"/>
            </a:xfrm>
            <a:prstGeom prst="rect">
              <a:avLst/>
            </a:prstGeom>
            <a:solidFill>
              <a:schemeClr val="bg1">
                <a:lumMod val="95000"/>
              </a:schemeClr>
            </a:solidFill>
          </p:spPr>
          <p:txBody>
            <a:bodyPr wrap="none" lIns="36000" tIns="0" rIns="36000" bIns="0" rtlCol="0">
              <a:spAutoFit/>
            </a:bodyPr>
            <a:lstStyle/>
            <a:p>
              <a:pPr algn="l"/>
              <a:r>
                <a:rPr lang="en-TH" sz="1200">
                  <a:latin typeface="Inter" panose="02000503000000020004" pitchFamily="2" charset="0"/>
                  <a:ea typeface="Inter" panose="02000503000000020004" pitchFamily="2" charset="0"/>
                </a:rPr>
                <a:t>REC</a:t>
              </a:r>
            </a:p>
          </p:txBody>
        </p:sp>
      </p:grpSp>
      <p:grpSp>
        <p:nvGrpSpPr>
          <p:cNvPr id="95" name="Group 94">
            <a:extLst>
              <a:ext uri="{FF2B5EF4-FFF2-40B4-BE49-F238E27FC236}">
                <a16:creationId xmlns:a16="http://schemas.microsoft.com/office/drawing/2014/main" id="{E9FDB885-F1FE-7C5F-5359-B43BF7573A68}"/>
              </a:ext>
            </a:extLst>
          </p:cNvPr>
          <p:cNvGrpSpPr>
            <a:grpSpLocks noChangeAspect="1"/>
          </p:cNvGrpSpPr>
          <p:nvPr userDrawn="1"/>
        </p:nvGrpSpPr>
        <p:grpSpPr>
          <a:xfrm>
            <a:off x="2509006" y="5350727"/>
            <a:ext cx="540000" cy="540000"/>
            <a:chOff x="5807558" y="5517782"/>
            <a:chExt cx="648000" cy="648000"/>
          </a:xfrm>
        </p:grpSpPr>
        <p:sp>
          <p:nvSpPr>
            <p:cNvPr id="96" name="Oval 95">
              <a:extLst>
                <a:ext uri="{FF2B5EF4-FFF2-40B4-BE49-F238E27FC236}">
                  <a16:creationId xmlns:a16="http://schemas.microsoft.com/office/drawing/2014/main" id="{42AA0D52-22EA-4C8A-D31F-D8FA615FC188}"/>
                </a:ext>
              </a:extLst>
            </p:cNvPr>
            <p:cNvSpPr>
              <a:spLocks noChangeAspect="1"/>
            </p:cNvSpPr>
            <p:nvPr/>
          </p:nvSpPr>
          <p:spPr>
            <a:xfrm>
              <a:off x="5807558" y="5517782"/>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7" name="Graphic 96" descr="Forest scene outline">
              <a:extLst>
                <a:ext uri="{FF2B5EF4-FFF2-40B4-BE49-F238E27FC236}">
                  <a16:creationId xmlns:a16="http://schemas.microsoft.com/office/drawing/2014/main" id="{A33EF1E9-FBAC-129F-FAA8-8E293A7B4DD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864606" y="5517782"/>
              <a:ext cx="540000" cy="540000"/>
            </a:xfrm>
            <a:prstGeom prst="rect">
              <a:avLst/>
            </a:prstGeom>
          </p:spPr>
        </p:pic>
      </p:grpSp>
      <p:grpSp>
        <p:nvGrpSpPr>
          <p:cNvPr id="98" name="Group 97">
            <a:extLst>
              <a:ext uri="{FF2B5EF4-FFF2-40B4-BE49-F238E27FC236}">
                <a16:creationId xmlns:a16="http://schemas.microsoft.com/office/drawing/2014/main" id="{FFF7A99F-D3AD-9B2A-0A7E-55D0A64CF418}"/>
              </a:ext>
            </a:extLst>
          </p:cNvPr>
          <p:cNvGrpSpPr>
            <a:grpSpLocks noChangeAspect="1"/>
          </p:cNvGrpSpPr>
          <p:nvPr userDrawn="1"/>
        </p:nvGrpSpPr>
        <p:grpSpPr>
          <a:xfrm>
            <a:off x="3759462" y="5350727"/>
            <a:ext cx="540000" cy="540000"/>
            <a:chOff x="6743321" y="5510620"/>
            <a:chExt cx="648000" cy="648000"/>
          </a:xfrm>
        </p:grpSpPr>
        <p:sp>
          <p:nvSpPr>
            <p:cNvPr id="99" name="Oval 98">
              <a:extLst>
                <a:ext uri="{FF2B5EF4-FFF2-40B4-BE49-F238E27FC236}">
                  <a16:creationId xmlns:a16="http://schemas.microsoft.com/office/drawing/2014/main" id="{0788C454-6358-2841-C209-F842DF32EE23}"/>
                </a:ext>
              </a:extLst>
            </p:cNvPr>
            <p:cNvSpPr>
              <a:spLocks noChangeAspect="1"/>
            </p:cNvSpPr>
            <p:nvPr/>
          </p:nvSpPr>
          <p:spPr>
            <a:xfrm>
              <a:off x="6743321" y="5510620"/>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00" name="Graphic 99" descr="Download from cloud outline">
              <a:extLst>
                <a:ext uri="{FF2B5EF4-FFF2-40B4-BE49-F238E27FC236}">
                  <a16:creationId xmlns:a16="http://schemas.microsoft.com/office/drawing/2014/main" id="{23F428EF-93C0-AE53-221C-201A7182EB6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821010" y="5570254"/>
              <a:ext cx="540000" cy="540000"/>
            </a:xfrm>
            <a:prstGeom prst="rect">
              <a:avLst/>
            </a:prstGeom>
          </p:spPr>
        </p:pic>
        <p:sp>
          <p:nvSpPr>
            <p:cNvPr id="101" name="TextBox 100">
              <a:extLst>
                <a:ext uri="{FF2B5EF4-FFF2-40B4-BE49-F238E27FC236}">
                  <a16:creationId xmlns:a16="http://schemas.microsoft.com/office/drawing/2014/main" id="{E4674064-8199-986F-3338-08CC7A674E3A}"/>
                </a:ext>
              </a:extLst>
            </p:cNvPr>
            <p:cNvSpPr txBox="1"/>
            <p:nvPr/>
          </p:nvSpPr>
          <p:spPr>
            <a:xfrm>
              <a:off x="6912310" y="5787046"/>
              <a:ext cx="364450" cy="184666"/>
            </a:xfrm>
            <a:prstGeom prst="rect">
              <a:avLst/>
            </a:prstGeom>
            <a:solidFill>
              <a:schemeClr val="bg1">
                <a:lumMod val="95000"/>
              </a:schemeClr>
            </a:solidFill>
          </p:spPr>
          <p:txBody>
            <a:bodyPr wrap="none" lIns="36000" tIns="0" rIns="36000" bIns="0" rtlCol="0">
              <a:spAutoFit/>
            </a:bodyPr>
            <a:lstStyle/>
            <a:p>
              <a:pPr algn="l"/>
              <a:r>
                <a:rPr lang="en-TH" sz="1200">
                  <a:latin typeface="Inter" panose="02000503000000020004" pitchFamily="2" charset="0"/>
                  <a:ea typeface="Inter" panose="02000503000000020004" pitchFamily="2" charset="0"/>
                </a:rPr>
                <a:t>CO</a:t>
              </a:r>
              <a:r>
                <a:rPr lang="en-TH" sz="1200" baseline="-25000">
                  <a:latin typeface="Inter" panose="02000503000000020004" pitchFamily="2" charset="0"/>
                  <a:ea typeface="Inter" panose="02000503000000020004" pitchFamily="2" charset="0"/>
                </a:rPr>
                <a:t>2</a:t>
              </a:r>
            </a:p>
          </p:txBody>
        </p:sp>
      </p:grpSp>
      <p:sp>
        <p:nvSpPr>
          <p:cNvPr id="102" name="TextBox 101">
            <a:extLst>
              <a:ext uri="{FF2B5EF4-FFF2-40B4-BE49-F238E27FC236}">
                <a16:creationId xmlns:a16="http://schemas.microsoft.com/office/drawing/2014/main" id="{4B787FEE-C914-93E2-A965-CC129825C017}"/>
              </a:ext>
            </a:extLst>
          </p:cNvPr>
          <p:cNvSpPr txBox="1"/>
          <p:nvPr userDrawn="1"/>
        </p:nvSpPr>
        <p:spPr>
          <a:xfrm>
            <a:off x="2250894" y="1867021"/>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Fleet management</a:t>
            </a:r>
          </a:p>
        </p:txBody>
      </p:sp>
      <p:sp>
        <p:nvSpPr>
          <p:cNvPr id="104" name="TextBox 103">
            <a:extLst>
              <a:ext uri="{FF2B5EF4-FFF2-40B4-BE49-F238E27FC236}">
                <a16:creationId xmlns:a16="http://schemas.microsoft.com/office/drawing/2014/main" id="{3DBE71DB-E850-297C-F9F9-95EB1FCCEFDD}"/>
              </a:ext>
            </a:extLst>
          </p:cNvPr>
          <p:cNvSpPr txBox="1"/>
          <p:nvPr userDrawn="1"/>
        </p:nvSpPr>
        <p:spPr>
          <a:xfrm>
            <a:off x="3317586" y="189102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Building retrofit</a:t>
            </a:r>
          </a:p>
        </p:txBody>
      </p:sp>
      <p:sp>
        <p:nvSpPr>
          <p:cNvPr id="106" name="TextBox 105">
            <a:extLst>
              <a:ext uri="{FF2B5EF4-FFF2-40B4-BE49-F238E27FC236}">
                <a16:creationId xmlns:a16="http://schemas.microsoft.com/office/drawing/2014/main" id="{6264DFC9-9F0C-F247-BF7B-70A56987908E}"/>
              </a:ext>
            </a:extLst>
          </p:cNvPr>
          <p:cNvSpPr txBox="1"/>
          <p:nvPr userDrawn="1"/>
        </p:nvSpPr>
        <p:spPr>
          <a:xfrm>
            <a:off x="4664380" y="1883262"/>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Energy efficiency</a:t>
            </a:r>
          </a:p>
        </p:txBody>
      </p:sp>
      <p:sp>
        <p:nvSpPr>
          <p:cNvPr id="108" name="TextBox 107">
            <a:extLst>
              <a:ext uri="{FF2B5EF4-FFF2-40B4-BE49-F238E27FC236}">
                <a16:creationId xmlns:a16="http://schemas.microsoft.com/office/drawing/2014/main" id="{6A9A14A7-D1C0-86AB-2C2D-940FD92CB721}"/>
              </a:ext>
            </a:extLst>
          </p:cNvPr>
          <p:cNvSpPr txBox="1"/>
          <p:nvPr userDrawn="1"/>
        </p:nvSpPr>
        <p:spPr>
          <a:xfrm>
            <a:off x="6087041" y="1932386"/>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Waste manegement</a:t>
            </a:r>
          </a:p>
        </p:txBody>
      </p:sp>
      <p:sp>
        <p:nvSpPr>
          <p:cNvPr id="110" name="TextBox 109">
            <a:extLst>
              <a:ext uri="{FF2B5EF4-FFF2-40B4-BE49-F238E27FC236}">
                <a16:creationId xmlns:a16="http://schemas.microsoft.com/office/drawing/2014/main" id="{A57EBC1A-97E6-C684-D184-252E2E4802E2}"/>
              </a:ext>
            </a:extLst>
          </p:cNvPr>
          <p:cNvSpPr txBox="1"/>
          <p:nvPr userDrawn="1"/>
        </p:nvSpPr>
        <p:spPr>
          <a:xfrm>
            <a:off x="7162804" y="1932434"/>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Green design</a:t>
            </a:r>
          </a:p>
        </p:txBody>
      </p:sp>
      <p:grpSp>
        <p:nvGrpSpPr>
          <p:cNvPr id="112" name="Group 111">
            <a:extLst>
              <a:ext uri="{FF2B5EF4-FFF2-40B4-BE49-F238E27FC236}">
                <a16:creationId xmlns:a16="http://schemas.microsoft.com/office/drawing/2014/main" id="{636BEE36-3538-EEAD-3BC2-D0F8DEA17B88}"/>
              </a:ext>
            </a:extLst>
          </p:cNvPr>
          <p:cNvGrpSpPr>
            <a:grpSpLocks noChangeAspect="1"/>
          </p:cNvGrpSpPr>
          <p:nvPr userDrawn="1"/>
        </p:nvGrpSpPr>
        <p:grpSpPr>
          <a:xfrm>
            <a:off x="4754231" y="1353272"/>
            <a:ext cx="1008000" cy="544795"/>
            <a:chOff x="7255577" y="1410942"/>
            <a:chExt cx="1241991" cy="671259"/>
          </a:xfrm>
        </p:grpSpPr>
        <p:grpSp>
          <p:nvGrpSpPr>
            <p:cNvPr id="114" name="Group 113">
              <a:extLst>
                <a:ext uri="{FF2B5EF4-FFF2-40B4-BE49-F238E27FC236}">
                  <a16:creationId xmlns:a16="http://schemas.microsoft.com/office/drawing/2014/main" id="{F9AF1CBB-B8AF-5ECC-F691-03EDE9522409}"/>
                </a:ext>
              </a:extLst>
            </p:cNvPr>
            <p:cNvGrpSpPr/>
            <p:nvPr/>
          </p:nvGrpSpPr>
          <p:grpSpPr>
            <a:xfrm>
              <a:off x="7543878" y="1410942"/>
              <a:ext cx="648000" cy="671259"/>
              <a:chOff x="7543878" y="1410942"/>
              <a:chExt cx="648000" cy="671259"/>
            </a:xfrm>
          </p:grpSpPr>
          <p:sp>
            <p:nvSpPr>
              <p:cNvPr id="118" name="Oval 117">
                <a:extLst>
                  <a:ext uri="{FF2B5EF4-FFF2-40B4-BE49-F238E27FC236}">
                    <a16:creationId xmlns:a16="http://schemas.microsoft.com/office/drawing/2014/main" id="{598FBFA1-FA67-D349-8D2F-237E81776C6E}"/>
                  </a:ext>
                </a:extLst>
              </p:cNvPr>
              <p:cNvSpPr>
                <a:spLocks noChangeAspect="1"/>
              </p:cNvSpPr>
              <p:nvPr/>
            </p:nvSpPr>
            <p:spPr>
              <a:xfrm>
                <a:off x="7543878"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0" name="Graphic 119" descr="Speedometer Low outline">
                <a:extLst>
                  <a:ext uri="{FF2B5EF4-FFF2-40B4-BE49-F238E27FC236}">
                    <a16:creationId xmlns:a16="http://schemas.microsoft.com/office/drawing/2014/main" id="{B997CE6C-6169-C87D-1DBC-BE058E9DD7A1}"/>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601713" y="1410942"/>
                <a:ext cx="540000" cy="540000"/>
              </a:xfrm>
              <a:prstGeom prst="rect">
                <a:avLst/>
              </a:prstGeom>
            </p:spPr>
          </p:pic>
        </p:grpSp>
        <p:sp>
          <p:nvSpPr>
            <p:cNvPr id="116" name="TextBox 115">
              <a:extLst>
                <a:ext uri="{FF2B5EF4-FFF2-40B4-BE49-F238E27FC236}">
                  <a16:creationId xmlns:a16="http://schemas.microsoft.com/office/drawing/2014/main" id="{9F9B16B3-D4F9-0964-0562-11886EFAC110}"/>
                </a:ext>
              </a:extLst>
            </p:cNvPr>
            <p:cNvSpPr txBox="1"/>
            <p:nvPr/>
          </p:nvSpPr>
          <p:spPr>
            <a:xfrm>
              <a:off x="7255577" y="1781321"/>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EE</a:t>
              </a:r>
            </a:p>
          </p:txBody>
        </p:sp>
      </p:grpSp>
      <p:sp>
        <p:nvSpPr>
          <p:cNvPr id="122" name="TextBox 121">
            <a:extLst>
              <a:ext uri="{FF2B5EF4-FFF2-40B4-BE49-F238E27FC236}">
                <a16:creationId xmlns:a16="http://schemas.microsoft.com/office/drawing/2014/main" id="{2EF97A7B-4329-E229-1911-C99492ABA462}"/>
              </a:ext>
            </a:extLst>
          </p:cNvPr>
          <p:cNvSpPr txBox="1"/>
          <p:nvPr userDrawn="1"/>
        </p:nvSpPr>
        <p:spPr>
          <a:xfrm>
            <a:off x="2257352" y="302406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Renewable</a:t>
            </a:r>
          </a:p>
        </p:txBody>
      </p:sp>
      <p:sp>
        <p:nvSpPr>
          <p:cNvPr id="124" name="TextBox 123">
            <a:extLst>
              <a:ext uri="{FF2B5EF4-FFF2-40B4-BE49-F238E27FC236}">
                <a16:creationId xmlns:a16="http://schemas.microsoft.com/office/drawing/2014/main" id="{3BDBEB54-A854-6938-0ED6-8F3B213318F1}"/>
              </a:ext>
            </a:extLst>
          </p:cNvPr>
          <p:cNvSpPr txBox="1"/>
          <p:nvPr userDrawn="1"/>
        </p:nvSpPr>
        <p:spPr>
          <a:xfrm>
            <a:off x="3499343" y="3016297"/>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Rooftop solar</a:t>
            </a:r>
          </a:p>
        </p:txBody>
      </p:sp>
      <p:sp>
        <p:nvSpPr>
          <p:cNvPr id="125" name="TextBox 124">
            <a:extLst>
              <a:ext uri="{FF2B5EF4-FFF2-40B4-BE49-F238E27FC236}">
                <a16:creationId xmlns:a16="http://schemas.microsoft.com/office/drawing/2014/main" id="{CBABE01A-228A-500E-DEC7-38E69FA8DE41}"/>
              </a:ext>
            </a:extLst>
          </p:cNvPr>
          <p:cNvSpPr txBox="1"/>
          <p:nvPr userDrawn="1"/>
        </p:nvSpPr>
        <p:spPr>
          <a:xfrm>
            <a:off x="4734286" y="3018699"/>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Biofuel</a:t>
            </a:r>
          </a:p>
        </p:txBody>
      </p:sp>
      <p:sp>
        <p:nvSpPr>
          <p:cNvPr id="126" name="TextBox 125">
            <a:extLst>
              <a:ext uri="{FF2B5EF4-FFF2-40B4-BE49-F238E27FC236}">
                <a16:creationId xmlns:a16="http://schemas.microsoft.com/office/drawing/2014/main" id="{6432CE4C-6BA4-A82B-E22C-D0FE5589E602}"/>
              </a:ext>
            </a:extLst>
          </p:cNvPr>
          <p:cNvSpPr txBox="1"/>
          <p:nvPr userDrawn="1"/>
        </p:nvSpPr>
        <p:spPr>
          <a:xfrm>
            <a:off x="6001409" y="302406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Recyclable</a:t>
            </a:r>
          </a:p>
        </p:txBody>
      </p:sp>
      <p:sp>
        <p:nvSpPr>
          <p:cNvPr id="127" name="TextBox 126">
            <a:extLst>
              <a:ext uri="{FF2B5EF4-FFF2-40B4-BE49-F238E27FC236}">
                <a16:creationId xmlns:a16="http://schemas.microsoft.com/office/drawing/2014/main" id="{ADC14A9B-165F-702D-5AF1-2D5274621D39}"/>
              </a:ext>
            </a:extLst>
          </p:cNvPr>
          <p:cNvSpPr txBox="1"/>
          <p:nvPr userDrawn="1"/>
        </p:nvSpPr>
        <p:spPr>
          <a:xfrm>
            <a:off x="7165765" y="3016297"/>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REC</a:t>
            </a:r>
          </a:p>
        </p:txBody>
      </p:sp>
      <p:sp>
        <p:nvSpPr>
          <p:cNvPr id="128" name="TextBox 127">
            <a:extLst>
              <a:ext uri="{FF2B5EF4-FFF2-40B4-BE49-F238E27FC236}">
                <a16:creationId xmlns:a16="http://schemas.microsoft.com/office/drawing/2014/main" id="{7FAF11D8-13F8-B7B3-9049-11C784DE34A0}"/>
              </a:ext>
            </a:extLst>
          </p:cNvPr>
          <p:cNvSpPr txBox="1"/>
          <p:nvPr userDrawn="1"/>
        </p:nvSpPr>
        <p:spPr>
          <a:xfrm>
            <a:off x="2159583" y="487080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Capacity building</a:t>
            </a:r>
          </a:p>
        </p:txBody>
      </p:sp>
      <p:sp>
        <p:nvSpPr>
          <p:cNvPr id="129" name="TextBox 128">
            <a:extLst>
              <a:ext uri="{FF2B5EF4-FFF2-40B4-BE49-F238E27FC236}">
                <a16:creationId xmlns:a16="http://schemas.microsoft.com/office/drawing/2014/main" id="{8816C4E7-E261-04CD-9E39-8790DAF13A8F}"/>
              </a:ext>
            </a:extLst>
          </p:cNvPr>
          <p:cNvSpPr txBox="1"/>
          <p:nvPr userDrawn="1"/>
        </p:nvSpPr>
        <p:spPr>
          <a:xfrm>
            <a:off x="3372565" y="487080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Behavioral change</a:t>
            </a:r>
          </a:p>
        </p:txBody>
      </p:sp>
      <p:sp>
        <p:nvSpPr>
          <p:cNvPr id="130" name="TextBox 129">
            <a:extLst>
              <a:ext uri="{FF2B5EF4-FFF2-40B4-BE49-F238E27FC236}">
                <a16:creationId xmlns:a16="http://schemas.microsoft.com/office/drawing/2014/main" id="{19E15958-9A94-2387-8C74-C3600CA41F5C}"/>
              </a:ext>
            </a:extLst>
          </p:cNvPr>
          <p:cNvSpPr txBox="1"/>
          <p:nvPr userDrawn="1"/>
        </p:nvSpPr>
        <p:spPr>
          <a:xfrm>
            <a:off x="4689506" y="4883303"/>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Green procurement</a:t>
            </a:r>
          </a:p>
        </p:txBody>
      </p:sp>
      <p:sp>
        <p:nvSpPr>
          <p:cNvPr id="144" name="TextBox 143">
            <a:extLst>
              <a:ext uri="{FF2B5EF4-FFF2-40B4-BE49-F238E27FC236}">
                <a16:creationId xmlns:a16="http://schemas.microsoft.com/office/drawing/2014/main" id="{DFB4F984-8F48-DF3C-A164-579C4BE7072E}"/>
              </a:ext>
            </a:extLst>
          </p:cNvPr>
          <p:cNvSpPr txBox="1"/>
          <p:nvPr userDrawn="1"/>
        </p:nvSpPr>
        <p:spPr>
          <a:xfrm>
            <a:off x="5842581" y="4931149"/>
            <a:ext cx="1478000"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Supplier decarbonization</a:t>
            </a:r>
          </a:p>
        </p:txBody>
      </p:sp>
      <p:sp>
        <p:nvSpPr>
          <p:cNvPr id="159" name="TextBox 158">
            <a:extLst>
              <a:ext uri="{FF2B5EF4-FFF2-40B4-BE49-F238E27FC236}">
                <a16:creationId xmlns:a16="http://schemas.microsoft.com/office/drawing/2014/main" id="{1D7CF068-85B4-396D-3248-3E03AD3FA3FF}"/>
              </a:ext>
            </a:extLst>
          </p:cNvPr>
          <p:cNvSpPr txBox="1"/>
          <p:nvPr userDrawn="1"/>
        </p:nvSpPr>
        <p:spPr>
          <a:xfrm>
            <a:off x="3270633" y="5845883"/>
            <a:ext cx="1478000"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Carbon capture</a:t>
            </a:r>
          </a:p>
        </p:txBody>
      </p:sp>
      <p:sp>
        <p:nvSpPr>
          <p:cNvPr id="170" name="TextBox 169">
            <a:extLst>
              <a:ext uri="{FF2B5EF4-FFF2-40B4-BE49-F238E27FC236}">
                <a16:creationId xmlns:a16="http://schemas.microsoft.com/office/drawing/2014/main" id="{7623D300-632B-6B11-F5F1-392D19B92FA7}"/>
              </a:ext>
            </a:extLst>
          </p:cNvPr>
          <p:cNvSpPr txBox="1"/>
          <p:nvPr userDrawn="1"/>
        </p:nvSpPr>
        <p:spPr>
          <a:xfrm>
            <a:off x="2030351" y="5830065"/>
            <a:ext cx="1478000"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Nature-based</a:t>
            </a:r>
          </a:p>
        </p:txBody>
      </p:sp>
      <p:sp>
        <p:nvSpPr>
          <p:cNvPr id="172" name="TextBox 171">
            <a:extLst>
              <a:ext uri="{FF2B5EF4-FFF2-40B4-BE49-F238E27FC236}">
                <a16:creationId xmlns:a16="http://schemas.microsoft.com/office/drawing/2014/main" id="{83A7979E-3E49-B8E3-DDE2-B3856608314C}"/>
              </a:ext>
            </a:extLst>
          </p:cNvPr>
          <p:cNvSpPr txBox="1"/>
          <p:nvPr userDrawn="1"/>
        </p:nvSpPr>
        <p:spPr>
          <a:xfrm>
            <a:off x="2157677" y="3747903"/>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Hydrogen vehicle</a:t>
            </a:r>
          </a:p>
        </p:txBody>
      </p:sp>
      <p:sp>
        <p:nvSpPr>
          <p:cNvPr id="174" name="TextBox 173">
            <a:extLst>
              <a:ext uri="{FF2B5EF4-FFF2-40B4-BE49-F238E27FC236}">
                <a16:creationId xmlns:a16="http://schemas.microsoft.com/office/drawing/2014/main" id="{4F61CDE1-833A-622C-0F33-CB59BB90B0D5}"/>
              </a:ext>
            </a:extLst>
          </p:cNvPr>
          <p:cNvSpPr txBox="1"/>
          <p:nvPr userDrawn="1"/>
        </p:nvSpPr>
        <p:spPr>
          <a:xfrm>
            <a:off x="3434135" y="3794628"/>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Hydrogen</a:t>
            </a:r>
          </a:p>
        </p:txBody>
      </p:sp>
      <p:sp>
        <p:nvSpPr>
          <p:cNvPr id="176" name="TextBox 175">
            <a:extLst>
              <a:ext uri="{FF2B5EF4-FFF2-40B4-BE49-F238E27FC236}">
                <a16:creationId xmlns:a16="http://schemas.microsoft.com/office/drawing/2014/main" id="{C088F52D-56EF-F5B2-8F75-E82A15948243}"/>
              </a:ext>
            </a:extLst>
          </p:cNvPr>
          <p:cNvSpPr txBox="1"/>
          <p:nvPr userDrawn="1"/>
        </p:nvSpPr>
        <p:spPr>
          <a:xfrm>
            <a:off x="4710593" y="384135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EV</a:t>
            </a:r>
          </a:p>
        </p:txBody>
      </p:sp>
      <p:sp>
        <p:nvSpPr>
          <p:cNvPr id="178" name="TextBox 177">
            <a:extLst>
              <a:ext uri="{FF2B5EF4-FFF2-40B4-BE49-F238E27FC236}">
                <a16:creationId xmlns:a16="http://schemas.microsoft.com/office/drawing/2014/main" id="{31AB1ABD-468D-6BE6-3E45-50F79B5A681A}"/>
              </a:ext>
            </a:extLst>
          </p:cNvPr>
          <p:cNvSpPr txBox="1"/>
          <p:nvPr userDrawn="1"/>
        </p:nvSpPr>
        <p:spPr>
          <a:xfrm>
            <a:off x="5987051" y="3888078"/>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EV</a:t>
            </a:r>
          </a:p>
        </p:txBody>
      </p:sp>
    </p:spTree>
    <p:extLst>
      <p:ext uri="{BB962C8B-B14F-4D97-AF65-F5344CB8AC3E}">
        <p14:creationId xmlns:p14="http://schemas.microsoft.com/office/powerpoint/2010/main" val="55335809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userDrawn="1">
            <p:extLst>
              <p:ext uri="{D42A27DB-BD31-4B8C-83A1-F6EECF244321}">
                <p14:modId xmlns:p14="http://schemas.microsoft.com/office/powerpoint/2010/main" val="2190965313"/>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userDrawn="1">
            <p:extLst>
              <p:ext uri="{D42A27DB-BD31-4B8C-83A1-F6EECF244321}">
                <p14:modId xmlns:p14="http://schemas.microsoft.com/office/powerpoint/2010/main" val="3460895841"/>
              </p:ext>
            </p:extLst>
          </p:nvPr>
        </p:nvGraphicFramePr>
        <p:xfrm>
          <a:off x="1235672" y="1444708"/>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45707" y="1444708"/>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62084" y="1498708"/>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042057" y="1498708"/>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userDrawn="1">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spTree>
    <p:extLst>
      <p:ext uri="{BB962C8B-B14F-4D97-AF65-F5344CB8AC3E}">
        <p14:creationId xmlns:p14="http://schemas.microsoft.com/office/powerpoint/2010/main" val="190895724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305582346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7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userDrawn="1"/>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userDrawn="1"/>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userDrawn="1">
            <p:extLst>
              <p:ext uri="{D42A27DB-BD31-4B8C-83A1-F6EECF244321}">
                <p14:modId xmlns:p14="http://schemas.microsoft.com/office/powerpoint/2010/main" val="188338611"/>
              </p:ext>
            </p:extLst>
          </p:nvPr>
        </p:nvGraphicFramePr>
        <p:xfrm>
          <a:off x="523347" y="1870357"/>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userDrawn="1"/>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userDrawn="1"/>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userDrawn="1"/>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userDrawn="1"/>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userDrawn="1"/>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22" name="Table 21">
            <a:extLst>
              <a:ext uri="{FF2B5EF4-FFF2-40B4-BE49-F238E27FC236}">
                <a16:creationId xmlns:a16="http://schemas.microsoft.com/office/drawing/2014/main" id="{253BB2BD-5737-880A-B597-05E7A28CB32D}"/>
              </a:ext>
            </a:extLst>
          </p:cNvPr>
          <p:cNvGraphicFramePr>
            <a:graphicFrameLocks noGrp="1"/>
          </p:cNvGraphicFramePr>
          <p:nvPr userDrawn="1">
            <p:extLst>
              <p:ext uri="{D42A27DB-BD31-4B8C-83A1-F6EECF244321}">
                <p14:modId xmlns:p14="http://schemas.microsoft.com/office/powerpoint/2010/main" val="2875522664"/>
              </p:ext>
            </p:extLst>
          </p:nvPr>
        </p:nvGraphicFramePr>
        <p:xfrm>
          <a:off x="8756374" y="2371103"/>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1" i="0">
                          <a:solidFill>
                            <a:schemeClr val="bg1">
                              <a:lumMod val="75000"/>
                            </a:schemeClr>
                          </a:solidFill>
                          <a:effectLst/>
                          <a:latin typeface="Inter Semi Bold" panose="02000503000000020004" pitchFamily="2" charset="0"/>
                          <a:ea typeface="Inter Semi Bold"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Tree>
    <p:extLst>
      <p:ext uri="{BB962C8B-B14F-4D97-AF65-F5344CB8AC3E}">
        <p14:creationId xmlns:p14="http://schemas.microsoft.com/office/powerpoint/2010/main" val="249094182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8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userDrawn="1">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userDrawn="1"/>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userDrawn="1"/>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userDrawn="1"/>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userDrawn="1"/>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3855442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Cover page (Copyrigh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hasCustomPrompt="1"/>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[Template 5.0] Click to edit</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 name="Footer Placeholder 4">
            <a:extLst>
              <a:ext uri="{FF2B5EF4-FFF2-40B4-BE49-F238E27FC236}">
                <a16:creationId xmlns:a16="http://schemas.microsoft.com/office/drawing/2014/main" id="{D1396B22-7D5B-EEF8-3004-E2AF982F225D}"/>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userDrawn="1"/>
        </p:nvSpPr>
        <p:spPr>
          <a:xfrm>
            <a:off x="389545" y="6466939"/>
            <a:ext cx="3461204" cy="261610"/>
          </a:xfrm>
          <a:prstGeom prst="rect">
            <a:avLst/>
          </a:prstGeom>
          <a:solidFill>
            <a:schemeClr val="bg1"/>
          </a:solidFill>
        </p:spPr>
        <p:txBody>
          <a:bodyPr wrap="none" rtlCol="0">
            <a:spAutoFit/>
          </a:bodyPr>
          <a:lstStyle/>
          <a:p>
            <a:pPr algn="l"/>
            <a:r>
              <a:rPr lang="en-US" sz="11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pic>
        <p:nvPicPr>
          <p:cNvPr id="12" name="Picture 11" descr="A blue and green logo&#10;&#10;Description automatically generated">
            <a:extLst>
              <a:ext uri="{FF2B5EF4-FFF2-40B4-BE49-F238E27FC236}">
                <a16:creationId xmlns:a16="http://schemas.microsoft.com/office/drawing/2014/main" id="{3CA8295E-B811-985E-B53F-D53E5C71DC3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2300828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ver page (Strict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6" name="Footer Placeholder 4">
            <a:extLst>
              <a:ext uri="{FF2B5EF4-FFF2-40B4-BE49-F238E27FC236}">
                <a16:creationId xmlns:a16="http://schemas.microsoft.com/office/drawing/2014/main" id="{D1396B22-7D5B-EEF8-3004-E2AF982F225D}"/>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userDrawn="1"/>
        </p:nvSpPr>
        <p:spPr>
          <a:xfrm>
            <a:off x="389545" y="6466939"/>
            <a:ext cx="2393604" cy="261610"/>
          </a:xfrm>
          <a:prstGeom prst="rect">
            <a:avLst/>
          </a:prstGeom>
          <a:solidFill>
            <a:schemeClr val="bg1"/>
          </a:solidFill>
        </p:spPr>
        <p:txBody>
          <a:bodyPr wrap="none" rtlCol="0">
            <a:spAutoFit/>
          </a:bodyPr>
          <a:lstStyle/>
          <a:p>
            <a:pPr algn="l"/>
            <a:r>
              <a:rPr lang="en-US" sz="1100" b="0" i="0" u="none" strike="noStrike" spc="0">
                <a:solidFill>
                  <a:schemeClr val="tx1"/>
                </a:solidFill>
                <a:effectLst/>
                <a:latin typeface="Inter Light" panose="02000503000000020004"/>
                <a:ea typeface="Inter" panose="02000503000000020004" pitchFamily="2" charset="0"/>
                <a:cs typeface="Inter" panose="02000503000000020004" pitchFamily="2" charset="0"/>
              </a:rPr>
              <a:t>STRICTLY PRIVATE AND CONFIDENTIAL</a:t>
            </a:r>
            <a:endParaRPr lang="en-TH" sz="1100" b="0" i="0" spc="0">
              <a:solidFill>
                <a:schemeClr val="tx1"/>
              </a:solidFill>
              <a:latin typeface="Inter Light" panose="02000503000000020004"/>
              <a:ea typeface="Inter" panose="02000503000000020004" pitchFamily="2" charset="0"/>
              <a:cs typeface="Inter" panose="02000503000000020004" pitchFamily="2" charset="0"/>
            </a:endParaRPr>
          </a:p>
        </p:txBody>
      </p:sp>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pic>
        <p:nvPicPr>
          <p:cNvPr id="5" name="Picture 4" descr="A blue and green logo&#10;&#10;Description automatically generated">
            <a:extLst>
              <a:ext uri="{FF2B5EF4-FFF2-40B4-BE49-F238E27FC236}">
                <a16:creationId xmlns:a16="http://schemas.microsoft.com/office/drawing/2014/main" id="{37EC4643-8AD4-58EF-D3E6-726AFF3E4B4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19446219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ver page (Copyright)_2">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userDrawn="1"/>
        </p:nvSpPr>
        <p:spPr>
          <a:xfrm>
            <a:off x="424862" y="6424646"/>
            <a:ext cx="3461204" cy="261610"/>
          </a:xfrm>
          <a:prstGeom prst="rect">
            <a:avLst/>
          </a:prstGeom>
          <a:noFill/>
        </p:spPr>
        <p:txBody>
          <a:bodyPr wrap="none" rtlCol="0">
            <a:spAutoFit/>
          </a:bodyPr>
          <a:lstStyle/>
          <a:p>
            <a:pPr algn="l"/>
            <a:r>
              <a:rPr lang="en-US" sz="11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100" b="0" i="0" spc="0">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2" name="Picture 1" descr="A white letter on a black background&#10;&#10;Description automatically generated">
            <a:extLst>
              <a:ext uri="{FF2B5EF4-FFF2-40B4-BE49-F238E27FC236}">
                <a16:creationId xmlns:a16="http://schemas.microsoft.com/office/drawing/2014/main" id="{0CF36CE8-F187-47F5-2096-4EA13290F21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941699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_Cover page (Copyrigh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566189" y="1600207"/>
            <a:ext cx="5529811" cy="2678533"/>
          </a:xfrm>
          <a:prstGeom prst="rect">
            <a:avLst/>
          </a:prstGeom>
        </p:spPr>
        <p:txBody>
          <a:bodyPr anchor="b">
            <a:noAutofit/>
          </a:bodyPr>
          <a:lstStyle>
            <a:lvl1pPr algn="l">
              <a:defRPr sz="4800" b="0" i="1">
                <a:solidFill>
                  <a:schemeClr val="tx1"/>
                </a:solidFill>
                <a:latin typeface="Kanit" pitchFamily="2" charset="-34"/>
                <a:cs typeface="Kanit" pitchFamily="2" charset="-34"/>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566189" y="4522233"/>
            <a:ext cx="5529812" cy="1084385"/>
          </a:xfrm>
        </p:spPr>
        <p:txBody>
          <a:bodyPr>
            <a:normAutofit/>
          </a:bodyPr>
          <a:lstStyle>
            <a:lvl1pPr marL="0" indent="0" algn="l">
              <a:buNone/>
              <a:defRPr sz="1600" b="0" i="0" spc="300">
                <a:solidFill>
                  <a:schemeClr val="bg1">
                    <a:lumMod val="50000"/>
                  </a:schemeClr>
                </a:solidFill>
                <a:latin typeface="Kanit" pitchFamily="2" charset="-34"/>
                <a:ea typeface="Kanit" pitchFamily="2" charset="-34"/>
                <a:cs typeface="Kanit" pitchFamily="2"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827579" y="6463862"/>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6" name="TextBox 5">
            <a:extLst>
              <a:ext uri="{FF2B5EF4-FFF2-40B4-BE49-F238E27FC236}">
                <a16:creationId xmlns:a16="http://schemas.microsoft.com/office/drawing/2014/main" id="{56D56F1C-089A-9BB5-6F62-99DCD3E20398}"/>
              </a:ext>
            </a:extLst>
          </p:cNvPr>
          <p:cNvSpPr txBox="1"/>
          <p:nvPr/>
        </p:nvSpPr>
        <p:spPr>
          <a:xfrm>
            <a:off x="543799" y="6463862"/>
            <a:ext cx="3515706" cy="261610"/>
          </a:xfrm>
          <a:prstGeom prst="rect">
            <a:avLst/>
          </a:prstGeom>
          <a:solidFill>
            <a:schemeClr val="bg1"/>
          </a:solidFill>
        </p:spPr>
        <p:txBody>
          <a:bodyPr wrap="none" rtlCol="0">
            <a:spAutoFit/>
          </a:bodyPr>
          <a:lstStyle/>
          <a:p>
            <a:pPr algn="l"/>
            <a:r>
              <a:rPr lang="en-US" sz="1100" b="0" i="0" u="none" strike="noStrike">
                <a:solidFill>
                  <a:schemeClr val="tx1"/>
                </a:solidFill>
                <a:effectLst/>
                <a:latin typeface="Inter Light" panose="02000403000000020004"/>
                <a:ea typeface="Inter" panose="02000503000000020004" pitchFamily="2" charset="0"/>
                <a:cs typeface="Inter" panose="02000503000000020004" pitchFamily="2" charset="0"/>
              </a:rPr>
              <a:t>© 2025 The Creagy Company Limited. All Rights Reserved.</a:t>
            </a:r>
            <a:endParaRPr lang="en-TH" sz="1100" b="0" i="0">
              <a:solidFill>
                <a:schemeClr val="tx1"/>
              </a:solidFill>
              <a:latin typeface="Inter Light" panose="02000403000000020004"/>
              <a:ea typeface="Inter" panose="02000503000000020004" pitchFamily="2" charset="0"/>
              <a:cs typeface="Inter" panose="02000503000000020004" pitchFamily="2" charset="0"/>
            </a:endParaRPr>
          </a:p>
        </p:txBody>
      </p:sp>
      <p:sp>
        <p:nvSpPr>
          <p:cNvPr id="5" name="TextBox 4">
            <a:extLst>
              <a:ext uri="{FF2B5EF4-FFF2-40B4-BE49-F238E27FC236}">
                <a16:creationId xmlns:a16="http://schemas.microsoft.com/office/drawing/2014/main" id="{BDC3F689-A94F-DCCA-DC20-EECEBA6FE403}"/>
              </a:ext>
            </a:extLst>
          </p:cNvPr>
          <p:cNvSpPr txBox="1"/>
          <p:nvPr/>
        </p:nvSpPr>
        <p:spPr>
          <a:xfrm>
            <a:off x="10980256" y="6463862"/>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7" name="Picture 6" descr="A blue and green logo&#10;&#10;Description automatically generated">
            <a:extLst>
              <a:ext uri="{FF2B5EF4-FFF2-40B4-BE49-F238E27FC236}">
                <a16:creationId xmlns:a16="http://schemas.microsoft.com/office/drawing/2014/main" id="{8D3B8AD3-C128-752A-DB39-3116C4A84A8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557753562"/>
      </p:ext>
    </p:extLst>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ver page (Strictly)_2">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userDrawn="1"/>
        </p:nvSpPr>
        <p:spPr>
          <a:xfrm>
            <a:off x="424862" y="6424646"/>
            <a:ext cx="2393604" cy="261610"/>
          </a:xfrm>
          <a:prstGeom prst="rect">
            <a:avLst/>
          </a:prstGeom>
          <a:noFill/>
        </p:spPr>
        <p:txBody>
          <a:bodyPr wrap="none" rtlCol="0">
            <a:spAutoFit/>
          </a:bodyPr>
          <a:lstStyle/>
          <a:p>
            <a:pPr algn="l"/>
            <a:r>
              <a:rPr lang="en-US" sz="1100" b="0" i="0" u="none" strike="noStrike" spc="0">
                <a:solidFill>
                  <a:schemeClr val="bg1"/>
                </a:solidFill>
                <a:effectLst/>
                <a:latin typeface="Inter Light" panose="02000503000000020004"/>
                <a:ea typeface="Inter" panose="02000503000000020004" pitchFamily="2" charset="0"/>
                <a:cs typeface="Inter" panose="02000503000000020004" pitchFamily="2" charset="0"/>
              </a:rPr>
              <a:t>STRICTLY PRIVATE AND CONFIDENTIAL</a:t>
            </a:r>
            <a:endParaRPr lang="en-TH" sz="1100" b="0" i="0" spc="0">
              <a:solidFill>
                <a:schemeClr val="bg1"/>
              </a:solidFill>
              <a:latin typeface="Inter Light" panose="02000503000000020004"/>
              <a:ea typeface="Inter" panose="02000503000000020004" pitchFamily="2" charset="0"/>
              <a:cs typeface="Inter" panose="02000503000000020004" pitchFamily="2" charset="0"/>
            </a:endParaRPr>
          </a:p>
        </p:txBody>
      </p:sp>
      <p:pic>
        <p:nvPicPr>
          <p:cNvPr id="2" name="Picture 1" descr="A white letter on a black background&#10;&#10;Description automatically generated">
            <a:extLst>
              <a:ext uri="{FF2B5EF4-FFF2-40B4-BE49-F238E27FC236}">
                <a16:creationId xmlns:a16="http://schemas.microsoft.com/office/drawing/2014/main" id="{BDCD9E7A-9461-5FC2-CDDC-AE640BFFF4F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37627061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ENABLING CLIMATE ACTIONS">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
        <p:nvSpPr>
          <p:cNvPr id="2" name="TextBox 1">
            <a:extLst>
              <a:ext uri="{FF2B5EF4-FFF2-40B4-BE49-F238E27FC236}">
                <a16:creationId xmlns:a16="http://schemas.microsoft.com/office/drawing/2014/main" id="{80978D29-4707-2057-CF10-CE699C797B23}"/>
              </a:ext>
            </a:extLst>
          </p:cNvPr>
          <p:cNvSpPr txBox="1"/>
          <p:nvPr userDrawn="1"/>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392902957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14C16B1E-7CE3-76F8-267B-B47BC5170E2A}"/>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83874464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Sub Section_1">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6367F456-801F-A591-318F-7B55744D5342}"/>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64900414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ub Section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3" name="TextBox 2">
            <a:extLst>
              <a:ext uri="{FF2B5EF4-FFF2-40B4-BE49-F238E27FC236}">
                <a16:creationId xmlns:a16="http://schemas.microsoft.com/office/drawing/2014/main" id="{F12D4652-CD4B-DD15-FD3F-A80C2694B819}"/>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4" name="Picture 3" descr="A white letter on a black background&#10;&#10;Description automatically generated">
            <a:extLst>
              <a:ext uri="{FF2B5EF4-FFF2-40B4-BE49-F238E27FC236}">
                <a16:creationId xmlns:a16="http://schemas.microsoft.com/office/drawing/2014/main" id="{6BDD93D8-B786-10B9-2BDE-A8FDCAA5BCB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 y="6342185"/>
            <a:ext cx="758304" cy="443885"/>
          </a:xfrm>
          <a:prstGeom prst="rect">
            <a:avLst/>
          </a:prstGeom>
        </p:spPr>
      </p:pic>
    </p:spTree>
    <p:extLst>
      <p:ext uri="{BB962C8B-B14F-4D97-AF65-F5344CB8AC3E}">
        <p14:creationId xmlns:p14="http://schemas.microsoft.com/office/powerpoint/2010/main" val="191341194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Gener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847056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426391963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Generic (Copyr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6"/>
            <a:ext cx="568367" cy="219456"/>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84B291A0-3DD9-EE30-86C7-F8ED11D3EE14}"/>
              </a:ext>
            </a:extLst>
          </p:cNvPr>
          <p:cNvSpPr txBox="1"/>
          <p:nvPr userDrawn="1"/>
        </p:nvSpPr>
        <p:spPr>
          <a:xfrm>
            <a:off x="398585" y="6532552"/>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0" name="TextBox 9">
            <a:extLst>
              <a:ext uri="{FF2B5EF4-FFF2-40B4-BE49-F238E27FC236}">
                <a16:creationId xmlns:a16="http://schemas.microsoft.com/office/drawing/2014/main" id="{2F626723-963E-9C5B-1343-CBA80B0ED6A1}"/>
              </a:ext>
            </a:extLst>
          </p:cNvPr>
          <p:cNvSpPr txBox="1"/>
          <p:nvPr userDrawn="1"/>
        </p:nvSpPr>
        <p:spPr>
          <a:xfrm>
            <a:off x="398585" y="6532552"/>
            <a:ext cx="3691634" cy="246221"/>
          </a:xfrm>
          <a:prstGeom prst="rect">
            <a:avLst/>
          </a:prstGeom>
          <a:solidFill>
            <a:schemeClr val="bg1"/>
          </a:solidFill>
        </p:spPr>
        <p:txBody>
          <a:bodyPr wrap="squar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00027892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Generic with Subtitle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10871"/>
            <a:ext cx="568367" cy="219456"/>
          </a:xfrm>
        </p:spPr>
        <p:txBody>
          <a:bodyPr anchor="ct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6149BC33-AD24-0C18-F30A-2C71D3170D05}"/>
              </a:ext>
            </a:extLst>
          </p:cNvPr>
          <p:cNvSpPr txBox="1"/>
          <p:nvPr userDrawn="1"/>
        </p:nvSpPr>
        <p:spPr>
          <a:xfrm>
            <a:off x="398585" y="6532961"/>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Box 11">
            <a:extLst>
              <a:ext uri="{FF2B5EF4-FFF2-40B4-BE49-F238E27FC236}">
                <a16:creationId xmlns:a16="http://schemas.microsoft.com/office/drawing/2014/main" id="{ADC96CF2-02A1-4AD2-846E-61352A43A6CA}"/>
              </a:ext>
            </a:extLst>
          </p:cNvPr>
          <p:cNvSpPr txBox="1"/>
          <p:nvPr userDrawn="1"/>
        </p:nvSpPr>
        <p:spPr>
          <a:xfrm>
            <a:off x="398585" y="6532961"/>
            <a:ext cx="3166251"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261746078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Generic (STRICT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2F626723-963E-9C5B-1343-CBA80B0ED6A1}"/>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47155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_Cover page (Strict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566189" y="1600207"/>
            <a:ext cx="5529811" cy="2678533"/>
          </a:xfrm>
          <a:prstGeom prst="rect">
            <a:avLst/>
          </a:prstGeom>
        </p:spPr>
        <p:txBody>
          <a:bodyPr vert="horz" lIns="91440" tIns="45720" rIns="91440" bIns="45720" rtlCol="0" anchor="b">
            <a:noAutofit/>
          </a:bodyPr>
          <a:lstStyle>
            <a:lvl1pPr>
              <a:defRPr lang="en-TH" sz="4800" i="1" dirty="0">
                <a:solidFill>
                  <a:schemeClr val="tx1"/>
                </a:solidFill>
              </a:defRPr>
            </a:lvl1pPr>
          </a:lstStyle>
          <a:p>
            <a:pPr lvl="0"/>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566189" y="4522233"/>
            <a:ext cx="5529812" cy="1084385"/>
          </a:xfrm>
        </p:spPr>
        <p:txBody>
          <a:bodyPr vert="horz" lIns="91440" tIns="45720" rIns="91440" bIns="45720" rtlCol="0">
            <a:normAutofit/>
          </a:bodyPr>
          <a:lstStyle>
            <a:lvl1pPr>
              <a:defRPr lang="en-TH" sz="1600" spc="300">
                <a:solidFill>
                  <a:schemeClr val="bg1">
                    <a:lumMod val="50000"/>
                  </a:schemeClr>
                </a:solidFill>
                <a:ea typeface="Kanit" pitchFamily="2" charset="-34"/>
              </a:defRPr>
            </a:lvl1pPr>
          </a:lstStyle>
          <a:p>
            <a:pPr marL="0" lvl="0" indent="0">
              <a:buNone/>
            </a:pPr>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827579" y="6463862"/>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6" name="TextBox 5">
            <a:extLst>
              <a:ext uri="{FF2B5EF4-FFF2-40B4-BE49-F238E27FC236}">
                <a16:creationId xmlns:a16="http://schemas.microsoft.com/office/drawing/2014/main" id="{56D56F1C-089A-9BB5-6F62-99DCD3E20398}"/>
              </a:ext>
            </a:extLst>
          </p:cNvPr>
          <p:cNvSpPr txBox="1"/>
          <p:nvPr/>
        </p:nvSpPr>
        <p:spPr>
          <a:xfrm>
            <a:off x="543799" y="6463862"/>
            <a:ext cx="2401619" cy="230832"/>
          </a:xfrm>
          <a:prstGeom prst="rect">
            <a:avLst/>
          </a:prstGeom>
          <a:solidFill>
            <a:schemeClr val="bg1"/>
          </a:solidFill>
        </p:spPr>
        <p:txBody>
          <a:bodyPr wrap="none" rtlCol="0">
            <a:spAutoFit/>
          </a:bodyPr>
          <a:lstStyle>
            <a:defPPr>
              <a:defRPr lang="en-TH"/>
            </a:defPPr>
            <a:lvl1pPr>
              <a:defRPr sz="1100" b="0" i="0" u="none" strike="noStrike">
                <a:effectLst/>
                <a:latin typeface="Inter Light" panose="02000403000000020004"/>
                <a:ea typeface="Inter" panose="02000503000000020004" pitchFamily="2" charset="0"/>
                <a:cs typeface="Inter" panose="02000503000000020004" pitchFamily="2" charset="0"/>
              </a:defRPr>
            </a:lvl1pPr>
          </a:lstStyle>
          <a:p>
            <a:pPr lvl="0"/>
            <a:r>
              <a:rPr lang="en-US"/>
              <a:t>STRICTLY PRIVATE AND CONFIDENTIAL</a:t>
            </a:r>
            <a:endParaRPr lang="en-TH"/>
          </a:p>
        </p:txBody>
      </p:sp>
      <p:sp>
        <p:nvSpPr>
          <p:cNvPr id="5" name="TextBox 4">
            <a:extLst>
              <a:ext uri="{FF2B5EF4-FFF2-40B4-BE49-F238E27FC236}">
                <a16:creationId xmlns:a16="http://schemas.microsoft.com/office/drawing/2014/main" id="{BDC3F689-A94F-DCCA-DC20-EECEBA6FE403}"/>
              </a:ext>
            </a:extLst>
          </p:cNvPr>
          <p:cNvSpPr txBox="1"/>
          <p:nvPr/>
        </p:nvSpPr>
        <p:spPr>
          <a:xfrm>
            <a:off x="10980256" y="6463862"/>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7" name="Picture 6" descr="A blue and green logo&#10;&#10;Description automatically generated">
            <a:extLst>
              <a:ext uri="{FF2B5EF4-FFF2-40B4-BE49-F238E27FC236}">
                <a16:creationId xmlns:a16="http://schemas.microsoft.com/office/drawing/2014/main" id="{D9A7CCBD-D8CE-E92F-DB7B-E1499300077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111007635"/>
      </p:ext>
    </p:extLst>
  </p:cSld>
  <p:clrMapOvr>
    <a:masterClrMapping/>
  </p:clrMapOvr>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Generic with Subtitle (STRIC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486BC07D-365A-CE3C-7453-E484D24EF181}"/>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287946352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Main Section">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940866-D371-BEF6-FF06-7DEB9ABFC713}"/>
              </a:ext>
            </a:extLst>
          </p:cNvPr>
          <p:cNvSpPr>
            <a:spLocks noGrp="1"/>
          </p:cNvSpPr>
          <p:nvPr>
            <p:ph type="ftr" sz="quarter" idx="10"/>
          </p:nvPr>
        </p:nvSpPr>
        <p:spPr>
          <a:xfrm>
            <a:off x="398585" y="6504760"/>
            <a:ext cx="8671843" cy="220265"/>
          </a:xfrm>
        </p:spPr>
        <p:txBody>
          <a:bodyPr/>
          <a:lstStyle>
            <a:lvl1pPr algn="l">
              <a:defRPr sz="1000">
                <a:solidFill>
                  <a:schemeClr val="bg1"/>
                </a:solidFill>
                <a:latin typeface="Inter Light" panose="02000503000000020004"/>
              </a:defRPr>
            </a:lvl1pPr>
          </a:lstStyle>
          <a:p>
            <a:endParaRPr lang="en-TH"/>
          </a:p>
        </p:txBody>
      </p:sp>
      <p:sp>
        <p:nvSpPr>
          <p:cNvPr id="4" name="Slide Number Placeholder 3">
            <a:extLst>
              <a:ext uri="{FF2B5EF4-FFF2-40B4-BE49-F238E27FC236}">
                <a16:creationId xmlns:a16="http://schemas.microsoft.com/office/drawing/2014/main" id="{51471D78-334A-204E-4C87-1714DE31A412}"/>
              </a:ext>
            </a:extLst>
          </p:cNvPr>
          <p:cNvSpPr>
            <a:spLocks noGrp="1"/>
          </p:cNvSpPr>
          <p:nvPr>
            <p:ph type="sldNum" sz="quarter" idx="11"/>
          </p:nvPr>
        </p:nvSpPr>
        <p:spPr>
          <a:xfrm>
            <a:off x="11225048" y="6509107"/>
            <a:ext cx="568367" cy="215937"/>
          </a:xfrm>
        </p:spPr>
        <p:txBody>
          <a:bodyPr/>
          <a:lstStyle>
            <a:lvl1pPr>
              <a:defRPr>
                <a:solidFill>
                  <a:schemeClr val="bg1"/>
                </a:solidFill>
              </a:defRPr>
            </a:lvl1pPr>
          </a:lstStyle>
          <a:p>
            <a:fld id="{F8C94707-554D-BB46-B37C-3B8E5ABBAC37}" type="slidenum">
              <a:rPr lang="en-TH" smtClean="0"/>
              <a:pPr/>
              <a:t>‹#›</a:t>
            </a:fld>
            <a:endParaRPr lang="en-TH"/>
          </a:p>
        </p:txBody>
      </p:sp>
      <p:cxnSp>
        <p:nvCxnSpPr>
          <p:cNvPr id="5" name="Straight Connector 4">
            <a:extLst>
              <a:ext uri="{FF2B5EF4-FFF2-40B4-BE49-F238E27FC236}">
                <a16:creationId xmlns:a16="http://schemas.microsoft.com/office/drawing/2014/main" id="{02785A44-2C64-F1BA-4091-AED44E7E28FD}"/>
              </a:ext>
            </a:extLst>
          </p:cNvPr>
          <p:cNvCxnSpPr>
            <a:cxnSpLocks/>
          </p:cNvCxnSpPr>
          <p:nvPr userDrawn="1"/>
        </p:nvCxnSpPr>
        <p:spPr>
          <a:xfrm flipH="1">
            <a:off x="398585" y="6498478"/>
            <a:ext cx="1139483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79E7316-4787-BE58-A128-DB0A687E5F1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7" name="Title Placeholder 6">
            <a:extLst>
              <a:ext uri="{FF2B5EF4-FFF2-40B4-BE49-F238E27FC236}">
                <a16:creationId xmlns:a16="http://schemas.microsoft.com/office/drawing/2014/main" id="{183ADE7D-7866-A016-2E14-69B25EF95176}"/>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solidFill>
                  <a:schemeClr val="bg1"/>
                </a:solidFill>
              </a:defRPr>
            </a:lvl1pPr>
          </a:lstStyle>
          <a:p>
            <a:r>
              <a:rPr lang="en-US"/>
              <a:t>Click to edit Master title style</a:t>
            </a:r>
            <a:endParaRPr lang="en-TH"/>
          </a:p>
        </p:txBody>
      </p:sp>
      <p:sp>
        <p:nvSpPr>
          <p:cNvPr id="2" name="Content Placeholder 6">
            <a:extLst>
              <a:ext uri="{FF2B5EF4-FFF2-40B4-BE49-F238E27FC236}">
                <a16:creationId xmlns:a16="http://schemas.microsoft.com/office/drawing/2014/main" id="{183FFA58-688F-D80B-2CD1-5B0E899A3F27}"/>
              </a:ext>
            </a:extLst>
          </p:cNvPr>
          <p:cNvSpPr>
            <a:spLocks noGrp="1"/>
          </p:cNvSpPr>
          <p:nvPr>
            <p:ph sz="quarter" idx="14"/>
          </p:nvPr>
        </p:nvSpPr>
        <p:spPr>
          <a:xfrm>
            <a:off x="409575" y="1219201"/>
            <a:ext cx="11383963" cy="5234696"/>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Tree>
    <p:extLst>
      <p:ext uri="{BB962C8B-B14F-4D97-AF65-F5344CB8AC3E}">
        <p14:creationId xmlns:p14="http://schemas.microsoft.com/office/powerpoint/2010/main" val="135649451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_Main Section">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940866-D371-BEF6-FF06-7DEB9ABFC713}"/>
              </a:ext>
            </a:extLst>
          </p:cNvPr>
          <p:cNvSpPr>
            <a:spLocks noGrp="1"/>
          </p:cNvSpPr>
          <p:nvPr>
            <p:ph type="ftr" sz="quarter" idx="10"/>
          </p:nvPr>
        </p:nvSpPr>
        <p:spPr>
          <a:xfrm>
            <a:off x="398585" y="6504760"/>
            <a:ext cx="8671843" cy="220265"/>
          </a:xfrm>
        </p:spPr>
        <p:txBody>
          <a:bodyPr/>
          <a:lstStyle>
            <a:lvl1pPr algn="l">
              <a:defRPr sz="1000">
                <a:solidFill>
                  <a:schemeClr val="bg1"/>
                </a:solidFill>
                <a:latin typeface="Inter Light" panose="02000503000000020004"/>
              </a:defRPr>
            </a:lvl1pPr>
          </a:lstStyle>
          <a:p>
            <a:endParaRPr lang="en-TH"/>
          </a:p>
        </p:txBody>
      </p:sp>
      <p:sp>
        <p:nvSpPr>
          <p:cNvPr id="4" name="Slide Number Placeholder 3">
            <a:extLst>
              <a:ext uri="{FF2B5EF4-FFF2-40B4-BE49-F238E27FC236}">
                <a16:creationId xmlns:a16="http://schemas.microsoft.com/office/drawing/2014/main" id="{51471D78-334A-204E-4C87-1714DE31A412}"/>
              </a:ext>
            </a:extLst>
          </p:cNvPr>
          <p:cNvSpPr>
            <a:spLocks noGrp="1"/>
          </p:cNvSpPr>
          <p:nvPr>
            <p:ph type="sldNum" sz="quarter" idx="11"/>
          </p:nvPr>
        </p:nvSpPr>
        <p:spPr>
          <a:xfrm>
            <a:off x="11225048" y="6509107"/>
            <a:ext cx="568367" cy="215937"/>
          </a:xfrm>
        </p:spPr>
        <p:txBody>
          <a:bodyPr/>
          <a:lstStyle>
            <a:lvl1pPr>
              <a:defRPr>
                <a:solidFill>
                  <a:schemeClr val="bg1"/>
                </a:solidFill>
              </a:defRPr>
            </a:lvl1pPr>
          </a:lstStyle>
          <a:p>
            <a:fld id="{F8C94707-554D-BB46-B37C-3B8E5ABBAC37}" type="slidenum">
              <a:rPr lang="en-TH" smtClean="0"/>
              <a:pPr/>
              <a:t>‹#›</a:t>
            </a:fld>
            <a:endParaRPr lang="en-TH"/>
          </a:p>
        </p:txBody>
      </p:sp>
      <p:cxnSp>
        <p:nvCxnSpPr>
          <p:cNvPr id="5" name="Straight Connector 4">
            <a:extLst>
              <a:ext uri="{FF2B5EF4-FFF2-40B4-BE49-F238E27FC236}">
                <a16:creationId xmlns:a16="http://schemas.microsoft.com/office/drawing/2014/main" id="{02785A44-2C64-F1BA-4091-AED44E7E28FD}"/>
              </a:ext>
            </a:extLst>
          </p:cNvPr>
          <p:cNvCxnSpPr>
            <a:cxnSpLocks/>
          </p:cNvCxnSpPr>
          <p:nvPr userDrawn="1"/>
        </p:nvCxnSpPr>
        <p:spPr>
          <a:xfrm flipH="1">
            <a:off x="398585" y="6498478"/>
            <a:ext cx="1139483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79E7316-4787-BE58-A128-DB0A687E5F1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7" name="Title Placeholder 6">
            <a:extLst>
              <a:ext uri="{FF2B5EF4-FFF2-40B4-BE49-F238E27FC236}">
                <a16:creationId xmlns:a16="http://schemas.microsoft.com/office/drawing/2014/main" id="{183ADE7D-7866-A016-2E14-69B25EF95176}"/>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solidFill>
                  <a:schemeClr val="bg1"/>
                </a:solidFill>
              </a:defRPr>
            </a:lvl1pPr>
          </a:lstStyle>
          <a:p>
            <a:r>
              <a:rPr lang="en-US"/>
              <a:t>Click to edit Master title style</a:t>
            </a:r>
            <a:endParaRPr lang="en-TH"/>
          </a:p>
        </p:txBody>
      </p:sp>
      <p:sp>
        <p:nvSpPr>
          <p:cNvPr id="10" name="Content Placeholder 7">
            <a:extLst>
              <a:ext uri="{FF2B5EF4-FFF2-40B4-BE49-F238E27FC236}">
                <a16:creationId xmlns:a16="http://schemas.microsoft.com/office/drawing/2014/main" id="{33C119C3-FD0D-3F97-0A59-EC1E655A6B61}"/>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2" name="Content Placeholder 6">
            <a:extLst>
              <a:ext uri="{FF2B5EF4-FFF2-40B4-BE49-F238E27FC236}">
                <a16:creationId xmlns:a16="http://schemas.microsoft.com/office/drawing/2014/main" id="{C571DA53-E6E3-A519-1D00-41A20570B951}"/>
              </a:ext>
            </a:extLst>
          </p:cNvPr>
          <p:cNvSpPr>
            <a:spLocks noGrp="1"/>
          </p:cNvSpPr>
          <p:nvPr>
            <p:ph sz="quarter" idx="14"/>
          </p:nvPr>
        </p:nvSpPr>
        <p:spPr>
          <a:xfrm>
            <a:off x="409575" y="1219201"/>
            <a:ext cx="11383963" cy="5234696"/>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Tree>
    <p:extLst>
      <p:ext uri="{BB962C8B-B14F-4D97-AF65-F5344CB8AC3E}">
        <p14:creationId xmlns:p14="http://schemas.microsoft.com/office/powerpoint/2010/main" val="324804831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cxnSp>
        <p:nvCxnSpPr>
          <p:cNvPr id="2" name="Straight Connector 1">
            <a:extLst>
              <a:ext uri="{FF2B5EF4-FFF2-40B4-BE49-F238E27FC236}">
                <a16:creationId xmlns:a16="http://schemas.microsoft.com/office/drawing/2014/main" id="{61FDF529-470A-F174-AECE-E465BE3A6A7C}"/>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84B2A3F-9261-EDE8-F1CF-222C4B4D78FE}"/>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5" name="TextBox 4">
            <a:extLst>
              <a:ext uri="{FF2B5EF4-FFF2-40B4-BE49-F238E27FC236}">
                <a16:creationId xmlns:a16="http://schemas.microsoft.com/office/drawing/2014/main" id="{404E645B-9E39-C4C4-C197-0B9C12283E61}"/>
              </a:ext>
            </a:extLst>
          </p:cNvPr>
          <p:cNvSpPr txBox="1"/>
          <p:nvPr userDrawn="1"/>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7" name="TextBox 6">
            <a:extLst>
              <a:ext uri="{FF2B5EF4-FFF2-40B4-BE49-F238E27FC236}">
                <a16:creationId xmlns:a16="http://schemas.microsoft.com/office/drawing/2014/main" id="{23DAA9BF-01B7-4D67-AF0B-A84CFB641B28}"/>
              </a:ext>
            </a:extLst>
          </p:cNvPr>
          <p:cNvSpPr txBox="1"/>
          <p:nvPr userDrawn="1"/>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65765235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rm of Use">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8166991-771D-E862-E50A-F00672CFC6EA}"/>
              </a:ext>
            </a:extLst>
          </p:cNvPr>
          <p:cNvSpPr>
            <a:spLocks noGrp="1"/>
          </p:cNvSpPr>
          <p:nvPr>
            <p:ph type="sldNum" sz="quarter" idx="11"/>
          </p:nvPr>
        </p:nvSpPr>
        <p:spPr>
          <a:xfrm>
            <a:off x="11225048" y="6519497"/>
            <a:ext cx="568367" cy="246888"/>
          </a:xfrm>
        </p:spPr>
        <p:txBody>
          <a:bodyPr anchor="t"/>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0AB976E9-1272-77BC-F104-E8FA864E0224}"/>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DE64A80-97D3-031E-5C3D-9983F77842DA}"/>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8" name="TextBox 7">
            <a:extLst>
              <a:ext uri="{FF2B5EF4-FFF2-40B4-BE49-F238E27FC236}">
                <a16:creationId xmlns:a16="http://schemas.microsoft.com/office/drawing/2014/main" id="{7BF58D8F-5D7A-A3D2-A348-75EDB1501FFF}"/>
              </a:ext>
            </a:extLst>
          </p:cNvPr>
          <p:cNvSpPr txBox="1"/>
          <p:nvPr userDrawn="1"/>
        </p:nvSpPr>
        <p:spPr>
          <a:xfrm>
            <a:off x="410308" y="230816"/>
            <a:ext cx="2292615"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Term of Use</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1" name="TextBox 10">
            <a:extLst>
              <a:ext uri="{FF2B5EF4-FFF2-40B4-BE49-F238E27FC236}">
                <a16:creationId xmlns:a16="http://schemas.microsoft.com/office/drawing/2014/main" id="{016A856A-83FF-B0AA-BA4E-A970DA765E32}"/>
              </a:ext>
            </a:extLst>
          </p:cNvPr>
          <p:cNvSpPr txBox="1"/>
          <p:nvPr userDrawn="1"/>
        </p:nvSpPr>
        <p:spPr>
          <a:xfrm>
            <a:off x="422032" y="886846"/>
            <a:ext cx="11371383" cy="5470728"/>
          </a:xfrm>
          <a:prstGeom prst="rect">
            <a:avLst/>
          </a:prstGeom>
          <a:noFill/>
        </p:spPr>
        <p:txBody>
          <a:bodyPr wrap="square">
            <a:spAutoFit/>
          </a:bodyPr>
          <a:lstStyle/>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The following Terms of Use govern the use of the presentation material created by The Creagy Company Limited for training purposes. By accessing and using the material, you agree to comply with these terms. Please read them carefully before proceeding.</a:t>
            </a:r>
          </a:p>
          <a:p>
            <a:pPr>
              <a:lnSpc>
                <a:spcPct val="100000"/>
              </a:lnSpc>
              <a:spcBef>
                <a:spcPts val="300"/>
              </a:spcBef>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Ownership and Intellectual Property: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presentation material, including all content, text, graphics, and images, remains the exclusive property of The Creagy Company Limited.</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No transfer of ownership or intellectual property rights is granted to the user.</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Permitted Use:</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is authorized to use the presentation material solely for the purpose of participating in the training provided by The Creagy Company Limited.</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may view, access, and utilize </a:t>
            </a:r>
            <a:r>
              <a:rPr lang="en-US" sz="1300">
                <a:effectLst/>
                <a:latin typeface="Inter Light" panose="02000503000000020004" pitchFamily="2" charset="0"/>
                <a:ea typeface="Inter Light" panose="02000503000000020004" pitchFamily="2" charset="0"/>
                <a:cs typeface="Lato" panose="020F0502020204030203" pitchFamily="34" charset="0"/>
              </a:rPr>
              <a:t>the material for internal training purposes only.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may not reproduce, modify, distribute, publicly display, or use the material for any external or commercial purposes without prior written consent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Non-Modification:</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agrees not to modify, alter, or amend the presentation material in any way without explicit written permission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Non-Guarantee of Forward-Looking Parameters and Analysis: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acknowledges that any forward-looking parameters, predictions, or analysis provided in the presentation material are for informational purposes only and may be subject to inherent uncertainties and assumptions.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Creagy Company Limited does not guarantee the accuracy, completeness, or reliability of such forward-looking information, and the user acknowledges that actual results may differ from any predictions or projections.</a:t>
            </a:r>
            <a:endParaRPr lang="th-TH" sz="1300">
              <a:latin typeface="Inter Light" panose="02000503000000020004" pitchFamily="2" charset="0"/>
              <a:ea typeface="Inter Light" panose="02000503000000020004" pitchFamily="2" charset="0"/>
              <a:cs typeface="Lato" panose="020F0502020204030203" pitchFamily="34" charset="0"/>
            </a:endParaRPr>
          </a:p>
          <a:p>
            <a:pPr marL="685800" lvl="1" indent="-228600">
              <a:lnSpc>
                <a:spcPct val="100000"/>
              </a:lnSpc>
              <a:spcBef>
                <a:spcPts val="300"/>
              </a:spcBef>
              <a:buFont typeface="+mj-lt"/>
              <a:buAutoNum type="alphaLcPeriod"/>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By using the presentation material, you acknowledge that you have read, understood, and agreed to these Terms of Use. If you do not agree to these terms, please refrain from using the material.</a:t>
            </a:r>
          </a:p>
        </p:txBody>
      </p:sp>
    </p:spTree>
    <p:extLst>
      <p:ext uri="{BB962C8B-B14F-4D97-AF65-F5344CB8AC3E}">
        <p14:creationId xmlns:p14="http://schemas.microsoft.com/office/powerpoint/2010/main" val="24690260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bout Creagy_1">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ED369622-B433-AB0D-FF3C-A5610C028A25}"/>
              </a:ext>
            </a:extLst>
          </p:cNvPr>
          <p:cNvSpPr>
            <a:spLocks noGrp="1"/>
          </p:cNvSpPr>
          <p:nvPr>
            <p:ph type="sldNum" sz="quarter" idx="4294967295"/>
          </p:nvPr>
        </p:nvSpPr>
        <p:spPr>
          <a:xfrm>
            <a:off x="11218241"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grpSp>
        <p:nvGrpSpPr>
          <p:cNvPr id="7" name="Group 6">
            <a:extLst>
              <a:ext uri="{FF2B5EF4-FFF2-40B4-BE49-F238E27FC236}">
                <a16:creationId xmlns:a16="http://schemas.microsoft.com/office/drawing/2014/main" id="{0DEE2114-2F6A-4BE6-13AE-A2A4FDD42299}"/>
              </a:ext>
            </a:extLst>
          </p:cNvPr>
          <p:cNvGrpSpPr/>
          <p:nvPr userDrawn="1"/>
        </p:nvGrpSpPr>
        <p:grpSpPr>
          <a:xfrm>
            <a:off x="6595521" y="3530894"/>
            <a:ext cx="2273747" cy="2273746"/>
            <a:chOff x="6595521" y="3530894"/>
            <a:chExt cx="2273747" cy="2273746"/>
          </a:xfrm>
        </p:grpSpPr>
        <p:sp>
          <p:nvSpPr>
            <p:cNvPr id="8" name="Freeform 1">
              <a:extLst>
                <a:ext uri="{FF2B5EF4-FFF2-40B4-BE49-F238E27FC236}">
                  <a16:creationId xmlns:a16="http://schemas.microsoft.com/office/drawing/2014/main" id="{A4DF9796-1925-9E76-7F96-06256499284A}"/>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C52A2C3-526A-9769-3F08-5323963C772D}"/>
                </a:ext>
              </a:extLst>
            </p:cNvPr>
            <p:cNvSpPr txBox="1"/>
            <p:nvPr/>
          </p:nvSpPr>
          <p:spPr>
            <a:xfrm>
              <a:off x="6969851" y="378534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0" name="Graphic 9" descr="Cloud Computing outline">
              <a:extLst>
                <a:ext uri="{FF2B5EF4-FFF2-40B4-BE49-F238E27FC236}">
                  <a16:creationId xmlns:a16="http://schemas.microsoft.com/office/drawing/2014/main" id="{14FE341E-3720-BDBF-7385-2B2C2FAB76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2772" y="4349873"/>
              <a:ext cx="914400" cy="914400"/>
            </a:xfrm>
            <a:prstGeom prst="rect">
              <a:avLst/>
            </a:prstGeom>
          </p:spPr>
        </p:pic>
      </p:grpSp>
      <p:grpSp>
        <p:nvGrpSpPr>
          <p:cNvPr id="11" name="Group 10">
            <a:extLst>
              <a:ext uri="{FF2B5EF4-FFF2-40B4-BE49-F238E27FC236}">
                <a16:creationId xmlns:a16="http://schemas.microsoft.com/office/drawing/2014/main" id="{620161EB-8FBC-453E-E4C4-4B3B595E8137}"/>
              </a:ext>
            </a:extLst>
          </p:cNvPr>
          <p:cNvGrpSpPr/>
          <p:nvPr userDrawn="1"/>
        </p:nvGrpSpPr>
        <p:grpSpPr>
          <a:xfrm>
            <a:off x="6921496" y="1389155"/>
            <a:ext cx="2271053" cy="2271051"/>
            <a:chOff x="6921496" y="1389155"/>
            <a:chExt cx="2271053" cy="2271051"/>
          </a:xfrm>
        </p:grpSpPr>
        <p:sp>
          <p:nvSpPr>
            <p:cNvPr id="12" name="Freeform 3">
              <a:extLst>
                <a:ext uri="{FF2B5EF4-FFF2-40B4-BE49-F238E27FC236}">
                  <a16:creationId xmlns:a16="http://schemas.microsoft.com/office/drawing/2014/main" id="{243FCC76-72A8-135B-30B3-6FC94100C346}"/>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3C9E813-2CFC-A8F2-1F7F-CFFDA6242938}"/>
                </a:ext>
              </a:extLst>
            </p:cNvPr>
            <p:cNvSpPr txBox="1"/>
            <p:nvPr/>
          </p:nvSpPr>
          <p:spPr>
            <a:xfrm>
              <a:off x="7296526" y="1650338"/>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4" name="Group 13">
            <a:extLst>
              <a:ext uri="{FF2B5EF4-FFF2-40B4-BE49-F238E27FC236}">
                <a16:creationId xmlns:a16="http://schemas.microsoft.com/office/drawing/2014/main" id="{EC37FE90-516A-B296-1079-00B4BFB237A1}"/>
              </a:ext>
            </a:extLst>
          </p:cNvPr>
          <p:cNvGrpSpPr/>
          <p:nvPr userDrawn="1"/>
        </p:nvGrpSpPr>
        <p:grpSpPr>
          <a:xfrm>
            <a:off x="5006054" y="319631"/>
            <a:ext cx="2316851" cy="2316851"/>
            <a:chOff x="5006054" y="319631"/>
            <a:chExt cx="2316851" cy="2316851"/>
          </a:xfrm>
        </p:grpSpPr>
        <p:sp>
          <p:nvSpPr>
            <p:cNvPr id="15" name="Freeform 4">
              <a:extLst>
                <a:ext uri="{FF2B5EF4-FFF2-40B4-BE49-F238E27FC236}">
                  <a16:creationId xmlns:a16="http://schemas.microsoft.com/office/drawing/2014/main" id="{F54695B8-4516-A136-BB76-9DCC374A387F}"/>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EC4C30E-B906-3105-F149-22B9817202A0}"/>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7" name="Graphic 16" descr="Bank outline">
              <a:extLst>
                <a:ext uri="{FF2B5EF4-FFF2-40B4-BE49-F238E27FC236}">
                  <a16:creationId xmlns:a16="http://schemas.microsoft.com/office/drawing/2014/main" id="{D482791C-54AC-440E-3685-0F51942EF9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7556" y="1161739"/>
              <a:ext cx="844343" cy="844343"/>
            </a:xfrm>
            <a:prstGeom prst="rect">
              <a:avLst/>
            </a:prstGeom>
          </p:spPr>
        </p:pic>
      </p:grpSp>
      <p:grpSp>
        <p:nvGrpSpPr>
          <p:cNvPr id="18" name="Group 17">
            <a:extLst>
              <a:ext uri="{FF2B5EF4-FFF2-40B4-BE49-F238E27FC236}">
                <a16:creationId xmlns:a16="http://schemas.microsoft.com/office/drawing/2014/main" id="{CDCDC32D-83E1-098A-BE2F-76046CEE6BA2}"/>
              </a:ext>
            </a:extLst>
          </p:cNvPr>
          <p:cNvGrpSpPr/>
          <p:nvPr userDrawn="1"/>
        </p:nvGrpSpPr>
        <p:grpSpPr>
          <a:xfrm>
            <a:off x="3042118" y="2248544"/>
            <a:ext cx="2618580" cy="2618580"/>
            <a:chOff x="3042118" y="2248544"/>
            <a:chExt cx="2618580" cy="2618580"/>
          </a:xfrm>
        </p:grpSpPr>
        <p:sp>
          <p:nvSpPr>
            <p:cNvPr id="19" name="Freeform 2">
              <a:extLst>
                <a:ext uri="{FF2B5EF4-FFF2-40B4-BE49-F238E27FC236}">
                  <a16:creationId xmlns:a16="http://schemas.microsoft.com/office/drawing/2014/main" id="{30FFD91E-B560-C42F-6B62-0FD7507F274F}"/>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5D917A6C-00AA-02F9-4DBB-BAA092836D42}"/>
                </a:ext>
              </a:extLst>
            </p:cNvPr>
            <p:cNvSpPr txBox="1"/>
            <p:nvPr/>
          </p:nvSpPr>
          <p:spPr>
            <a:xfrm>
              <a:off x="3525469" y="253936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1" name="Graphic 20" descr="Building outline">
              <a:extLst>
                <a:ext uri="{FF2B5EF4-FFF2-40B4-BE49-F238E27FC236}">
                  <a16:creationId xmlns:a16="http://schemas.microsoft.com/office/drawing/2014/main" id="{64DBB6FF-542D-91D5-8EE7-36AC95B269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161" y="3268734"/>
              <a:ext cx="914400" cy="914400"/>
            </a:xfrm>
            <a:prstGeom prst="rect">
              <a:avLst/>
            </a:prstGeom>
          </p:spPr>
        </p:pic>
      </p:grpSp>
      <p:sp>
        <p:nvSpPr>
          <p:cNvPr id="22" name="Freeform 171">
            <a:extLst>
              <a:ext uri="{FF2B5EF4-FFF2-40B4-BE49-F238E27FC236}">
                <a16:creationId xmlns:a16="http://schemas.microsoft.com/office/drawing/2014/main" id="{8D629531-4625-127F-601D-C41DACFF8F6A}"/>
              </a:ext>
            </a:extLst>
          </p:cNvPr>
          <p:cNvSpPr>
            <a:spLocks noChangeArrowheads="1"/>
          </p:cNvSpPr>
          <p:nvPr userDrawn="1"/>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172">
            <a:extLst>
              <a:ext uri="{FF2B5EF4-FFF2-40B4-BE49-F238E27FC236}">
                <a16:creationId xmlns:a16="http://schemas.microsoft.com/office/drawing/2014/main" id="{DF95D334-716D-C934-F295-89C1F27FA31F}"/>
              </a:ext>
            </a:extLst>
          </p:cNvPr>
          <p:cNvSpPr>
            <a:spLocks noChangeArrowheads="1"/>
          </p:cNvSpPr>
          <p:nvPr userDrawn="1"/>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173">
            <a:extLst>
              <a:ext uri="{FF2B5EF4-FFF2-40B4-BE49-F238E27FC236}">
                <a16:creationId xmlns:a16="http://schemas.microsoft.com/office/drawing/2014/main" id="{8C055485-7DD2-925C-492B-E186E192BEC8}"/>
              </a:ext>
            </a:extLst>
          </p:cNvPr>
          <p:cNvSpPr>
            <a:spLocks noChangeArrowheads="1"/>
          </p:cNvSpPr>
          <p:nvPr userDrawn="1"/>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174">
            <a:extLst>
              <a:ext uri="{FF2B5EF4-FFF2-40B4-BE49-F238E27FC236}">
                <a16:creationId xmlns:a16="http://schemas.microsoft.com/office/drawing/2014/main" id="{3ECF29EA-9915-1E97-FBF9-B1F032D66B2D}"/>
              </a:ext>
            </a:extLst>
          </p:cNvPr>
          <p:cNvSpPr>
            <a:spLocks noChangeArrowheads="1"/>
          </p:cNvSpPr>
          <p:nvPr userDrawn="1"/>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5">
            <a:extLst>
              <a:ext uri="{FF2B5EF4-FFF2-40B4-BE49-F238E27FC236}">
                <a16:creationId xmlns:a16="http://schemas.microsoft.com/office/drawing/2014/main" id="{C2B2B821-FE7A-B198-759D-D7289CA237CA}"/>
              </a:ext>
            </a:extLst>
          </p:cNvPr>
          <p:cNvSpPr>
            <a:spLocks noChangeArrowheads="1"/>
          </p:cNvSpPr>
          <p:nvPr userDrawn="1"/>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6">
            <a:extLst>
              <a:ext uri="{FF2B5EF4-FFF2-40B4-BE49-F238E27FC236}">
                <a16:creationId xmlns:a16="http://schemas.microsoft.com/office/drawing/2014/main" id="{FBADAB36-8235-99A8-FFE9-4625291F2468}"/>
              </a:ext>
            </a:extLst>
          </p:cNvPr>
          <p:cNvSpPr>
            <a:spLocks noChangeArrowheads="1"/>
          </p:cNvSpPr>
          <p:nvPr userDrawn="1"/>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7">
            <a:extLst>
              <a:ext uri="{FF2B5EF4-FFF2-40B4-BE49-F238E27FC236}">
                <a16:creationId xmlns:a16="http://schemas.microsoft.com/office/drawing/2014/main" id="{76C7C726-E35C-1C2E-0672-C9CC3D765384}"/>
              </a:ext>
            </a:extLst>
          </p:cNvPr>
          <p:cNvSpPr>
            <a:spLocks noChangeArrowheads="1"/>
          </p:cNvSpPr>
          <p:nvPr userDrawn="1"/>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8">
            <a:extLst>
              <a:ext uri="{FF2B5EF4-FFF2-40B4-BE49-F238E27FC236}">
                <a16:creationId xmlns:a16="http://schemas.microsoft.com/office/drawing/2014/main" id="{502B335D-F2C5-7D8B-4B6A-CB7D4988777B}"/>
              </a:ext>
            </a:extLst>
          </p:cNvPr>
          <p:cNvSpPr>
            <a:spLocks noChangeArrowheads="1"/>
          </p:cNvSpPr>
          <p:nvPr userDrawn="1"/>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9">
            <a:extLst>
              <a:ext uri="{FF2B5EF4-FFF2-40B4-BE49-F238E27FC236}">
                <a16:creationId xmlns:a16="http://schemas.microsoft.com/office/drawing/2014/main" id="{53FFF0F9-5088-6B99-896D-144D205A2C7C}"/>
              </a:ext>
            </a:extLst>
          </p:cNvPr>
          <p:cNvSpPr>
            <a:spLocks noChangeArrowheads="1"/>
          </p:cNvSpPr>
          <p:nvPr userDrawn="1"/>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80">
            <a:extLst>
              <a:ext uri="{FF2B5EF4-FFF2-40B4-BE49-F238E27FC236}">
                <a16:creationId xmlns:a16="http://schemas.microsoft.com/office/drawing/2014/main" id="{4CE862AC-A0CC-4A68-9F28-F2088FB4E9A8}"/>
              </a:ext>
            </a:extLst>
          </p:cNvPr>
          <p:cNvSpPr>
            <a:spLocks noChangeArrowheads="1"/>
          </p:cNvSpPr>
          <p:nvPr userDrawn="1"/>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1546B70B-82E4-6641-AB69-6E8057D46D01}"/>
              </a:ext>
            </a:extLst>
          </p:cNvPr>
          <p:cNvSpPr txBox="1"/>
          <p:nvPr userDrawn="1"/>
        </p:nvSpPr>
        <p:spPr>
          <a:xfrm>
            <a:off x="1597670" y="695041"/>
            <a:ext cx="3338339"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3" name="TextBox 32">
            <a:extLst>
              <a:ext uri="{FF2B5EF4-FFF2-40B4-BE49-F238E27FC236}">
                <a16:creationId xmlns:a16="http://schemas.microsoft.com/office/drawing/2014/main" id="{F86EF4AE-0ADE-1622-9173-9B42CC564356}"/>
              </a:ext>
            </a:extLst>
          </p:cNvPr>
          <p:cNvSpPr txBox="1"/>
          <p:nvPr userDrawn="1"/>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4" name="TextBox 33">
            <a:extLst>
              <a:ext uri="{FF2B5EF4-FFF2-40B4-BE49-F238E27FC236}">
                <a16:creationId xmlns:a16="http://schemas.microsoft.com/office/drawing/2014/main" id="{9112197B-6A76-C587-7DE1-EC073C257773}"/>
              </a:ext>
            </a:extLst>
          </p:cNvPr>
          <p:cNvSpPr txBox="1"/>
          <p:nvPr userDrawn="1"/>
        </p:nvSpPr>
        <p:spPr>
          <a:xfrm>
            <a:off x="8919198" y="4316924"/>
            <a:ext cx="33383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5" name="Graphic 34" descr="Classroom outline">
            <a:extLst>
              <a:ext uri="{FF2B5EF4-FFF2-40B4-BE49-F238E27FC236}">
                <a16:creationId xmlns:a16="http://schemas.microsoft.com/office/drawing/2014/main" id="{5591DB13-C729-3ADC-8068-6F2F039FA0C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695240" y="2412279"/>
            <a:ext cx="754190" cy="754190"/>
          </a:xfrm>
          <a:prstGeom prst="rect">
            <a:avLst/>
          </a:prstGeom>
        </p:spPr>
      </p:pic>
      <p:pic>
        <p:nvPicPr>
          <p:cNvPr id="36" name="Graphic 35" descr="Factory outline">
            <a:extLst>
              <a:ext uri="{FF2B5EF4-FFF2-40B4-BE49-F238E27FC236}">
                <a16:creationId xmlns:a16="http://schemas.microsoft.com/office/drawing/2014/main" id="{306E628B-71C9-DFA3-54A9-77A7427AAC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12751" y="3408112"/>
            <a:ext cx="793659" cy="793659"/>
          </a:xfrm>
          <a:prstGeom prst="rect">
            <a:avLst/>
          </a:prstGeom>
        </p:spPr>
      </p:pic>
      <p:sp>
        <p:nvSpPr>
          <p:cNvPr id="37" name="TextBox 36">
            <a:extLst>
              <a:ext uri="{FF2B5EF4-FFF2-40B4-BE49-F238E27FC236}">
                <a16:creationId xmlns:a16="http://schemas.microsoft.com/office/drawing/2014/main" id="{DB560A31-7FDE-23F0-38AC-0A044A92F624}"/>
              </a:ext>
            </a:extLst>
          </p:cNvPr>
          <p:cNvSpPr txBox="1"/>
          <p:nvPr userDrawn="1"/>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38" name="Picture 37" descr="A picture containing graphics, font, screenshot, graphic design&#10;&#10;Description automatically generated">
            <a:extLst>
              <a:ext uri="{FF2B5EF4-FFF2-40B4-BE49-F238E27FC236}">
                <a16:creationId xmlns:a16="http://schemas.microsoft.com/office/drawing/2014/main" id="{E055E1DF-66BE-C882-1EDC-70D9DD8027C0}"/>
              </a:ext>
            </a:extLst>
          </p:cNvPr>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a:off x="8987072" y="4067004"/>
            <a:ext cx="923056" cy="253840"/>
          </a:xfrm>
          <a:prstGeom prst="rect">
            <a:avLst/>
          </a:prstGeom>
        </p:spPr>
      </p:pic>
      <p:sp>
        <p:nvSpPr>
          <p:cNvPr id="39" name="TextBox 38">
            <a:extLst>
              <a:ext uri="{FF2B5EF4-FFF2-40B4-BE49-F238E27FC236}">
                <a16:creationId xmlns:a16="http://schemas.microsoft.com/office/drawing/2014/main" id="{30A46F1C-3D2D-2108-928F-29BEA695C224}"/>
              </a:ext>
            </a:extLst>
          </p:cNvPr>
          <p:cNvSpPr txBox="1"/>
          <p:nvPr userDrawn="1"/>
        </p:nvSpPr>
        <p:spPr>
          <a:xfrm>
            <a:off x="313118" y="2592195"/>
            <a:ext cx="2671540"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to articulating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sp>
        <p:nvSpPr>
          <p:cNvPr id="40" name="TextBox 39">
            <a:extLst>
              <a:ext uri="{FF2B5EF4-FFF2-40B4-BE49-F238E27FC236}">
                <a16:creationId xmlns:a16="http://schemas.microsoft.com/office/drawing/2014/main" id="{64A549AB-FB71-F5ED-846D-808C8AE30830}"/>
              </a:ext>
            </a:extLst>
          </p:cNvPr>
          <p:cNvSpPr txBox="1"/>
          <p:nvPr userDrawn="1"/>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sp>
        <p:nvSpPr>
          <p:cNvPr id="2" name="TextBox 1">
            <a:extLst>
              <a:ext uri="{FF2B5EF4-FFF2-40B4-BE49-F238E27FC236}">
                <a16:creationId xmlns:a16="http://schemas.microsoft.com/office/drawing/2014/main" id="{23B57904-1EFD-46C6-CEC5-9C1E24C3877F}"/>
              </a:ext>
            </a:extLst>
          </p:cNvPr>
          <p:cNvSpPr txBox="1"/>
          <p:nvPr userDrawn="1"/>
        </p:nvSpPr>
        <p:spPr>
          <a:xfrm>
            <a:off x="9235653" y="1958115"/>
            <a:ext cx="264323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p>
        </p:txBody>
      </p:sp>
      <p:pic>
        <p:nvPicPr>
          <p:cNvPr id="3" name="Picture 2" descr="A blue and green logo&#10;&#10;Description automatically generated">
            <a:extLst>
              <a:ext uri="{FF2B5EF4-FFF2-40B4-BE49-F238E27FC236}">
                <a16:creationId xmlns:a16="http://schemas.microsoft.com/office/drawing/2014/main" id="{6F8FCFC6-0A95-6973-FBEA-53313E0686A9}"/>
              </a:ext>
            </a:extLst>
          </p:cNvPr>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264422967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About Creagy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C3ADC711-D1E7-A3D3-CA41-3BE139CBE07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4" name="Slide Number Placeholder 3">
            <a:extLst>
              <a:ext uri="{FF2B5EF4-FFF2-40B4-BE49-F238E27FC236}">
                <a16:creationId xmlns:a16="http://schemas.microsoft.com/office/drawing/2014/main" id="{A3D91363-AEE9-4C82-5428-970CF46468A6}"/>
              </a:ext>
            </a:extLst>
          </p:cNvPr>
          <p:cNvSpPr>
            <a:spLocks noGrp="1"/>
          </p:cNvSpPr>
          <p:nvPr>
            <p:ph type="sldNum" sz="quarter" idx="4294967295"/>
          </p:nvPr>
        </p:nvSpPr>
        <p:spPr>
          <a:xfrm>
            <a:off x="11235493"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grpSp>
        <p:nvGrpSpPr>
          <p:cNvPr id="6" name="Group 5">
            <a:extLst>
              <a:ext uri="{FF2B5EF4-FFF2-40B4-BE49-F238E27FC236}">
                <a16:creationId xmlns:a16="http://schemas.microsoft.com/office/drawing/2014/main" id="{49924115-D3AF-5B19-0A67-48AEB91ABCC8}"/>
              </a:ext>
            </a:extLst>
          </p:cNvPr>
          <p:cNvGrpSpPr/>
          <p:nvPr userDrawn="1"/>
        </p:nvGrpSpPr>
        <p:grpSpPr>
          <a:xfrm>
            <a:off x="6595521" y="3530894"/>
            <a:ext cx="2273747" cy="2273746"/>
            <a:chOff x="6595521" y="3530894"/>
            <a:chExt cx="2273747" cy="2273746"/>
          </a:xfrm>
        </p:grpSpPr>
        <p:sp>
          <p:nvSpPr>
            <p:cNvPr id="10" name="Freeform 1">
              <a:extLst>
                <a:ext uri="{FF2B5EF4-FFF2-40B4-BE49-F238E27FC236}">
                  <a16:creationId xmlns:a16="http://schemas.microsoft.com/office/drawing/2014/main" id="{B565802B-764D-9547-AFF1-FD098E12E36B}"/>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1FBB74C-9174-B168-342E-184C3F1D657B}"/>
                </a:ext>
              </a:extLst>
            </p:cNvPr>
            <p:cNvSpPr txBox="1"/>
            <p:nvPr/>
          </p:nvSpPr>
          <p:spPr>
            <a:xfrm>
              <a:off x="6969851" y="378534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3" name="Graphic 12" descr="Cloud Computing outline">
              <a:extLst>
                <a:ext uri="{FF2B5EF4-FFF2-40B4-BE49-F238E27FC236}">
                  <a16:creationId xmlns:a16="http://schemas.microsoft.com/office/drawing/2014/main" id="{D31770EC-BF1A-97CB-5FD6-DAA4FED5B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2772" y="4349873"/>
              <a:ext cx="914400" cy="914400"/>
            </a:xfrm>
            <a:prstGeom prst="rect">
              <a:avLst/>
            </a:prstGeom>
          </p:spPr>
        </p:pic>
      </p:grpSp>
      <p:grpSp>
        <p:nvGrpSpPr>
          <p:cNvPr id="14" name="Group 13">
            <a:extLst>
              <a:ext uri="{FF2B5EF4-FFF2-40B4-BE49-F238E27FC236}">
                <a16:creationId xmlns:a16="http://schemas.microsoft.com/office/drawing/2014/main" id="{71508EFA-0B1B-87B4-1FCA-087F60F585FB}"/>
              </a:ext>
            </a:extLst>
          </p:cNvPr>
          <p:cNvGrpSpPr/>
          <p:nvPr userDrawn="1"/>
        </p:nvGrpSpPr>
        <p:grpSpPr>
          <a:xfrm>
            <a:off x="6921496" y="1389155"/>
            <a:ext cx="2271053" cy="2271051"/>
            <a:chOff x="6921496" y="1389155"/>
            <a:chExt cx="2271053" cy="2271051"/>
          </a:xfrm>
        </p:grpSpPr>
        <p:sp>
          <p:nvSpPr>
            <p:cNvPr id="15" name="Freeform 3">
              <a:extLst>
                <a:ext uri="{FF2B5EF4-FFF2-40B4-BE49-F238E27FC236}">
                  <a16:creationId xmlns:a16="http://schemas.microsoft.com/office/drawing/2014/main" id="{9CA465DE-4D63-F972-9AD5-21E71C02A2D2}"/>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3A4C27C-4255-8B07-B91F-3CA92398B2AA}"/>
                </a:ext>
              </a:extLst>
            </p:cNvPr>
            <p:cNvSpPr txBox="1"/>
            <p:nvPr/>
          </p:nvSpPr>
          <p:spPr>
            <a:xfrm>
              <a:off x="7296526" y="1650338"/>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7" name="Group 16">
            <a:extLst>
              <a:ext uri="{FF2B5EF4-FFF2-40B4-BE49-F238E27FC236}">
                <a16:creationId xmlns:a16="http://schemas.microsoft.com/office/drawing/2014/main" id="{B1BBBCCD-FE53-6BB7-AF58-E342F442BEFE}"/>
              </a:ext>
            </a:extLst>
          </p:cNvPr>
          <p:cNvGrpSpPr/>
          <p:nvPr userDrawn="1"/>
        </p:nvGrpSpPr>
        <p:grpSpPr>
          <a:xfrm>
            <a:off x="5006054" y="319631"/>
            <a:ext cx="2316851" cy="2316851"/>
            <a:chOff x="5006054" y="319631"/>
            <a:chExt cx="2316851" cy="2316851"/>
          </a:xfrm>
        </p:grpSpPr>
        <p:sp>
          <p:nvSpPr>
            <p:cNvPr id="18" name="Freeform 4">
              <a:extLst>
                <a:ext uri="{FF2B5EF4-FFF2-40B4-BE49-F238E27FC236}">
                  <a16:creationId xmlns:a16="http://schemas.microsoft.com/office/drawing/2014/main" id="{E098D68E-8DD3-66CB-351D-53023945807B}"/>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EE25B552-C9B8-73B3-8580-1FBBC7C13C07}"/>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0" name="Graphic 19" descr="Bank outline">
              <a:extLst>
                <a:ext uri="{FF2B5EF4-FFF2-40B4-BE49-F238E27FC236}">
                  <a16:creationId xmlns:a16="http://schemas.microsoft.com/office/drawing/2014/main" id="{DB6FCF86-3301-79D1-3D34-816AD56BC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7556" y="1161739"/>
              <a:ext cx="844343" cy="844343"/>
            </a:xfrm>
            <a:prstGeom prst="rect">
              <a:avLst/>
            </a:prstGeom>
          </p:spPr>
        </p:pic>
      </p:grpSp>
      <p:grpSp>
        <p:nvGrpSpPr>
          <p:cNvPr id="21" name="Group 20">
            <a:extLst>
              <a:ext uri="{FF2B5EF4-FFF2-40B4-BE49-F238E27FC236}">
                <a16:creationId xmlns:a16="http://schemas.microsoft.com/office/drawing/2014/main" id="{BDE05365-A0C8-B28B-1E57-38337A1185A7}"/>
              </a:ext>
            </a:extLst>
          </p:cNvPr>
          <p:cNvGrpSpPr/>
          <p:nvPr userDrawn="1"/>
        </p:nvGrpSpPr>
        <p:grpSpPr>
          <a:xfrm>
            <a:off x="3042118" y="2248544"/>
            <a:ext cx="2618580" cy="2618580"/>
            <a:chOff x="3042118" y="2248544"/>
            <a:chExt cx="2618580" cy="2618580"/>
          </a:xfrm>
        </p:grpSpPr>
        <p:sp>
          <p:nvSpPr>
            <p:cNvPr id="22" name="Freeform 2">
              <a:extLst>
                <a:ext uri="{FF2B5EF4-FFF2-40B4-BE49-F238E27FC236}">
                  <a16:creationId xmlns:a16="http://schemas.microsoft.com/office/drawing/2014/main" id="{6DB8F701-B30C-0EFE-4725-209FFD0BBA52}"/>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3F33570-0EC2-E3CC-3D6C-1F06EFFA2CD4}"/>
                </a:ext>
              </a:extLst>
            </p:cNvPr>
            <p:cNvSpPr txBox="1"/>
            <p:nvPr/>
          </p:nvSpPr>
          <p:spPr>
            <a:xfrm>
              <a:off x="3525469" y="253936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4" name="Graphic 23" descr="Building outline">
              <a:extLst>
                <a:ext uri="{FF2B5EF4-FFF2-40B4-BE49-F238E27FC236}">
                  <a16:creationId xmlns:a16="http://schemas.microsoft.com/office/drawing/2014/main" id="{5A18A2F4-D8F0-5CDE-D9B8-DD6052BEF2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161" y="3268734"/>
              <a:ext cx="914400" cy="914400"/>
            </a:xfrm>
            <a:prstGeom prst="rect">
              <a:avLst/>
            </a:prstGeom>
          </p:spPr>
        </p:pic>
      </p:grpSp>
      <p:sp>
        <p:nvSpPr>
          <p:cNvPr id="25" name="Freeform 171">
            <a:extLst>
              <a:ext uri="{FF2B5EF4-FFF2-40B4-BE49-F238E27FC236}">
                <a16:creationId xmlns:a16="http://schemas.microsoft.com/office/drawing/2014/main" id="{5442BC3E-0923-E64C-C989-6E634B4F7911}"/>
              </a:ext>
            </a:extLst>
          </p:cNvPr>
          <p:cNvSpPr>
            <a:spLocks noChangeArrowheads="1"/>
          </p:cNvSpPr>
          <p:nvPr userDrawn="1"/>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2">
            <a:extLst>
              <a:ext uri="{FF2B5EF4-FFF2-40B4-BE49-F238E27FC236}">
                <a16:creationId xmlns:a16="http://schemas.microsoft.com/office/drawing/2014/main" id="{4BC04A34-C679-332F-E8C6-90342C9D162F}"/>
              </a:ext>
            </a:extLst>
          </p:cNvPr>
          <p:cNvSpPr>
            <a:spLocks noChangeArrowheads="1"/>
          </p:cNvSpPr>
          <p:nvPr userDrawn="1"/>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3">
            <a:extLst>
              <a:ext uri="{FF2B5EF4-FFF2-40B4-BE49-F238E27FC236}">
                <a16:creationId xmlns:a16="http://schemas.microsoft.com/office/drawing/2014/main" id="{E913393D-B40A-A417-6CAD-184B40DE9C92}"/>
              </a:ext>
            </a:extLst>
          </p:cNvPr>
          <p:cNvSpPr>
            <a:spLocks noChangeArrowheads="1"/>
          </p:cNvSpPr>
          <p:nvPr userDrawn="1"/>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4">
            <a:extLst>
              <a:ext uri="{FF2B5EF4-FFF2-40B4-BE49-F238E27FC236}">
                <a16:creationId xmlns:a16="http://schemas.microsoft.com/office/drawing/2014/main" id="{A7AA4B60-DFAC-69F1-C114-CD4AC565B139}"/>
              </a:ext>
            </a:extLst>
          </p:cNvPr>
          <p:cNvSpPr>
            <a:spLocks noChangeArrowheads="1"/>
          </p:cNvSpPr>
          <p:nvPr userDrawn="1"/>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5">
            <a:extLst>
              <a:ext uri="{FF2B5EF4-FFF2-40B4-BE49-F238E27FC236}">
                <a16:creationId xmlns:a16="http://schemas.microsoft.com/office/drawing/2014/main" id="{104C2E77-A770-A392-7FBF-53EE8E15043B}"/>
              </a:ext>
            </a:extLst>
          </p:cNvPr>
          <p:cNvSpPr>
            <a:spLocks noChangeArrowheads="1"/>
          </p:cNvSpPr>
          <p:nvPr userDrawn="1"/>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6">
            <a:extLst>
              <a:ext uri="{FF2B5EF4-FFF2-40B4-BE49-F238E27FC236}">
                <a16:creationId xmlns:a16="http://schemas.microsoft.com/office/drawing/2014/main" id="{ECBF475D-3721-C0F9-14E8-312A7D1C454C}"/>
              </a:ext>
            </a:extLst>
          </p:cNvPr>
          <p:cNvSpPr>
            <a:spLocks noChangeArrowheads="1"/>
          </p:cNvSpPr>
          <p:nvPr userDrawn="1"/>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77">
            <a:extLst>
              <a:ext uri="{FF2B5EF4-FFF2-40B4-BE49-F238E27FC236}">
                <a16:creationId xmlns:a16="http://schemas.microsoft.com/office/drawing/2014/main" id="{BCE2A693-F7E0-F1DA-7E05-5A4AE9C96F18}"/>
              </a:ext>
            </a:extLst>
          </p:cNvPr>
          <p:cNvSpPr>
            <a:spLocks noChangeArrowheads="1"/>
          </p:cNvSpPr>
          <p:nvPr userDrawn="1"/>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178">
            <a:extLst>
              <a:ext uri="{FF2B5EF4-FFF2-40B4-BE49-F238E27FC236}">
                <a16:creationId xmlns:a16="http://schemas.microsoft.com/office/drawing/2014/main" id="{1B2C8215-EAE5-599C-2115-C92E677D05AE}"/>
              </a:ext>
            </a:extLst>
          </p:cNvPr>
          <p:cNvSpPr>
            <a:spLocks noChangeArrowheads="1"/>
          </p:cNvSpPr>
          <p:nvPr userDrawn="1"/>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179">
            <a:extLst>
              <a:ext uri="{FF2B5EF4-FFF2-40B4-BE49-F238E27FC236}">
                <a16:creationId xmlns:a16="http://schemas.microsoft.com/office/drawing/2014/main" id="{81C4D8BB-3950-6912-A390-1ABE1B9FEB23}"/>
              </a:ext>
            </a:extLst>
          </p:cNvPr>
          <p:cNvSpPr>
            <a:spLocks noChangeArrowheads="1"/>
          </p:cNvSpPr>
          <p:nvPr userDrawn="1"/>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180">
            <a:extLst>
              <a:ext uri="{FF2B5EF4-FFF2-40B4-BE49-F238E27FC236}">
                <a16:creationId xmlns:a16="http://schemas.microsoft.com/office/drawing/2014/main" id="{35F0E88C-021B-D53C-BD1E-8E0AF6216279}"/>
              </a:ext>
            </a:extLst>
          </p:cNvPr>
          <p:cNvSpPr>
            <a:spLocks noChangeArrowheads="1"/>
          </p:cNvSpPr>
          <p:nvPr userDrawn="1"/>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B69D658-52C6-91B1-9084-934167DB3565}"/>
              </a:ext>
            </a:extLst>
          </p:cNvPr>
          <p:cNvSpPr txBox="1"/>
          <p:nvPr userDrawn="1"/>
        </p:nvSpPr>
        <p:spPr>
          <a:xfrm>
            <a:off x="1597670" y="695041"/>
            <a:ext cx="3338339"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6" name="TextBox 35">
            <a:extLst>
              <a:ext uri="{FF2B5EF4-FFF2-40B4-BE49-F238E27FC236}">
                <a16:creationId xmlns:a16="http://schemas.microsoft.com/office/drawing/2014/main" id="{D33AB85B-7AFE-BCB1-22A3-8FA91D53B97E}"/>
              </a:ext>
            </a:extLst>
          </p:cNvPr>
          <p:cNvSpPr txBox="1"/>
          <p:nvPr userDrawn="1"/>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7" name="TextBox 36">
            <a:extLst>
              <a:ext uri="{FF2B5EF4-FFF2-40B4-BE49-F238E27FC236}">
                <a16:creationId xmlns:a16="http://schemas.microsoft.com/office/drawing/2014/main" id="{E58C54A3-5BF0-8410-CDBC-7D173E8EFE06}"/>
              </a:ext>
            </a:extLst>
          </p:cNvPr>
          <p:cNvSpPr txBox="1"/>
          <p:nvPr userDrawn="1"/>
        </p:nvSpPr>
        <p:spPr>
          <a:xfrm>
            <a:off x="8919198" y="4316924"/>
            <a:ext cx="33383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8" name="Graphic 37" descr="Classroom outline">
            <a:extLst>
              <a:ext uri="{FF2B5EF4-FFF2-40B4-BE49-F238E27FC236}">
                <a16:creationId xmlns:a16="http://schemas.microsoft.com/office/drawing/2014/main" id="{766733B8-EDE6-FE6C-5A76-782D2F35C424}"/>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695240" y="2412279"/>
            <a:ext cx="754190" cy="754190"/>
          </a:xfrm>
          <a:prstGeom prst="rect">
            <a:avLst/>
          </a:prstGeom>
        </p:spPr>
      </p:pic>
      <p:pic>
        <p:nvPicPr>
          <p:cNvPr id="39" name="Graphic 38" descr="Factory outline">
            <a:extLst>
              <a:ext uri="{FF2B5EF4-FFF2-40B4-BE49-F238E27FC236}">
                <a16:creationId xmlns:a16="http://schemas.microsoft.com/office/drawing/2014/main" id="{C7030881-5CDB-54DA-A7C8-0351B2128EB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612751" y="3408112"/>
            <a:ext cx="793659" cy="793659"/>
          </a:xfrm>
          <a:prstGeom prst="rect">
            <a:avLst/>
          </a:prstGeom>
        </p:spPr>
      </p:pic>
      <p:sp>
        <p:nvSpPr>
          <p:cNvPr id="40" name="TextBox 39">
            <a:extLst>
              <a:ext uri="{FF2B5EF4-FFF2-40B4-BE49-F238E27FC236}">
                <a16:creationId xmlns:a16="http://schemas.microsoft.com/office/drawing/2014/main" id="{ED010826-468B-3478-12B9-A78F99058102}"/>
              </a:ext>
            </a:extLst>
          </p:cNvPr>
          <p:cNvSpPr txBox="1"/>
          <p:nvPr userDrawn="1"/>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41" name="Picture 40" descr="A picture containing graphics, font, screenshot, graphic design&#10;&#10;Description automatically generated">
            <a:extLst>
              <a:ext uri="{FF2B5EF4-FFF2-40B4-BE49-F238E27FC236}">
                <a16:creationId xmlns:a16="http://schemas.microsoft.com/office/drawing/2014/main" id="{5C183E6D-7DA1-EF68-EBDF-811AC6A84B79}"/>
              </a:ext>
            </a:extLst>
          </p:cNvPr>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8987072" y="4067004"/>
            <a:ext cx="923056" cy="253840"/>
          </a:xfrm>
          <a:prstGeom prst="rect">
            <a:avLst/>
          </a:prstGeom>
        </p:spPr>
      </p:pic>
      <p:sp>
        <p:nvSpPr>
          <p:cNvPr id="42" name="TextBox 41">
            <a:extLst>
              <a:ext uri="{FF2B5EF4-FFF2-40B4-BE49-F238E27FC236}">
                <a16:creationId xmlns:a16="http://schemas.microsoft.com/office/drawing/2014/main" id="{241CD38E-1DF3-2B7C-520D-8A9EC693381F}"/>
              </a:ext>
            </a:extLst>
          </p:cNvPr>
          <p:cNvSpPr txBox="1"/>
          <p:nvPr userDrawn="1"/>
        </p:nvSpPr>
        <p:spPr>
          <a:xfrm>
            <a:off x="313118" y="2592195"/>
            <a:ext cx="2671540"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to articulating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sp>
        <p:nvSpPr>
          <p:cNvPr id="43" name="TextBox 42">
            <a:extLst>
              <a:ext uri="{FF2B5EF4-FFF2-40B4-BE49-F238E27FC236}">
                <a16:creationId xmlns:a16="http://schemas.microsoft.com/office/drawing/2014/main" id="{0E155B5E-E085-512C-6D06-EB07C569E610}"/>
              </a:ext>
            </a:extLst>
          </p:cNvPr>
          <p:cNvSpPr txBox="1"/>
          <p:nvPr userDrawn="1"/>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sp>
        <p:nvSpPr>
          <p:cNvPr id="45" name="TextBox 44">
            <a:extLst>
              <a:ext uri="{FF2B5EF4-FFF2-40B4-BE49-F238E27FC236}">
                <a16:creationId xmlns:a16="http://schemas.microsoft.com/office/drawing/2014/main" id="{91030C45-9F07-7481-155E-575E98023B89}"/>
              </a:ext>
            </a:extLst>
          </p:cNvPr>
          <p:cNvSpPr txBox="1"/>
          <p:nvPr userDrawn="1"/>
        </p:nvSpPr>
        <p:spPr>
          <a:xfrm>
            <a:off x="9235653" y="1958115"/>
            <a:ext cx="264323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p>
        </p:txBody>
      </p:sp>
      <p:pic>
        <p:nvPicPr>
          <p:cNvPr id="7" name="Picture 6" descr="A white letter on a black background&#10;&#10;Description automatically generated">
            <a:extLst>
              <a:ext uri="{FF2B5EF4-FFF2-40B4-BE49-F238E27FC236}">
                <a16:creationId xmlns:a16="http://schemas.microsoft.com/office/drawing/2014/main" id="{D35ED417-E279-E63C-6869-C9B44FC5B2E0}"/>
              </a:ext>
            </a:extLst>
          </p:cNvPr>
          <p:cNvPicPr>
            <a:picLocks noChangeAspect="1"/>
          </p:cNvPicPr>
          <p:nvPr userDrawn="1"/>
        </p:nvPicPr>
        <p:blipFill>
          <a:blip r:embed="rId14"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67988547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About Creagy_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cxnSp>
        <p:nvCxnSpPr>
          <p:cNvPr id="7" name="Straight Connector 6">
            <a:extLst>
              <a:ext uri="{FF2B5EF4-FFF2-40B4-BE49-F238E27FC236}">
                <a16:creationId xmlns:a16="http://schemas.microsoft.com/office/drawing/2014/main" id="{4B53E986-5C88-296B-F76D-8D05E93BD4C5}"/>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614F3EF-29E7-8217-8FDD-947F13C6EF1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A4603F1E-5C95-E1FF-5C82-71A91561BC2A}"/>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2" name="TextBox 11">
            <a:extLst>
              <a:ext uri="{FF2B5EF4-FFF2-40B4-BE49-F238E27FC236}">
                <a16:creationId xmlns:a16="http://schemas.microsoft.com/office/drawing/2014/main" id="{81008CC1-261F-C02E-0142-E8DCE139E685}"/>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13" name="TextBox 12">
            <a:extLst>
              <a:ext uri="{FF2B5EF4-FFF2-40B4-BE49-F238E27FC236}">
                <a16:creationId xmlns:a16="http://schemas.microsoft.com/office/drawing/2014/main" id="{3ABECB90-7E95-D7F9-53B3-B9461E8B7548}"/>
              </a:ext>
            </a:extLst>
          </p:cNvPr>
          <p:cNvSpPr txBox="1"/>
          <p:nvPr userDrawn="1"/>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4" name="Table 13">
            <a:extLst>
              <a:ext uri="{FF2B5EF4-FFF2-40B4-BE49-F238E27FC236}">
                <a16:creationId xmlns:a16="http://schemas.microsoft.com/office/drawing/2014/main" id="{CE2C94DC-BBA0-D127-8FD9-436B9313EC29}"/>
              </a:ext>
            </a:extLst>
          </p:cNvPr>
          <p:cNvGraphicFramePr>
            <a:graphicFrameLocks noGrp="1"/>
          </p:cNvGraphicFramePr>
          <p:nvPr userDrawn="1"/>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42" name="Group 41">
            <a:extLst>
              <a:ext uri="{FF2B5EF4-FFF2-40B4-BE49-F238E27FC236}">
                <a16:creationId xmlns:a16="http://schemas.microsoft.com/office/drawing/2014/main" id="{C49338BB-CA53-827A-27CD-AD1053752336}"/>
              </a:ext>
            </a:extLst>
          </p:cNvPr>
          <p:cNvGrpSpPr/>
          <p:nvPr userDrawn="1"/>
        </p:nvGrpSpPr>
        <p:grpSpPr>
          <a:xfrm>
            <a:off x="6841695" y="5625417"/>
            <a:ext cx="1864766" cy="627491"/>
            <a:chOff x="6729519" y="5603973"/>
            <a:chExt cx="1864766" cy="627491"/>
          </a:xfrm>
        </p:grpSpPr>
        <p:pic>
          <p:nvPicPr>
            <p:cNvPr id="43" name="Picture 42" descr="A person standing in front of a screen&#10;&#10;Description automatically generated">
              <a:extLst>
                <a:ext uri="{FF2B5EF4-FFF2-40B4-BE49-F238E27FC236}">
                  <a16:creationId xmlns:a16="http://schemas.microsoft.com/office/drawing/2014/main" id="{E7D80525-3D19-4455-B091-93EA4EF9D8F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4" name="Picture 43" descr="A person speaking into a microphone&#10;&#10;Description automatically generated">
              <a:extLst>
                <a:ext uri="{FF2B5EF4-FFF2-40B4-BE49-F238E27FC236}">
                  <a16:creationId xmlns:a16="http://schemas.microsoft.com/office/drawing/2014/main" id="{756C42D1-E55B-E255-DA52-ECB87AC657F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5" name="Group 44">
            <a:extLst>
              <a:ext uri="{FF2B5EF4-FFF2-40B4-BE49-F238E27FC236}">
                <a16:creationId xmlns:a16="http://schemas.microsoft.com/office/drawing/2014/main" id="{3AB0BED8-9B12-CD86-4FAA-1C71B28F0A04}"/>
              </a:ext>
            </a:extLst>
          </p:cNvPr>
          <p:cNvGrpSpPr/>
          <p:nvPr userDrawn="1"/>
        </p:nvGrpSpPr>
        <p:grpSpPr>
          <a:xfrm>
            <a:off x="9359382" y="5562359"/>
            <a:ext cx="1891506" cy="846506"/>
            <a:chOff x="9410158" y="5559433"/>
            <a:chExt cx="1891506" cy="846506"/>
          </a:xfrm>
        </p:grpSpPr>
        <p:grpSp>
          <p:nvGrpSpPr>
            <p:cNvPr id="46" name="Group 45">
              <a:extLst>
                <a:ext uri="{FF2B5EF4-FFF2-40B4-BE49-F238E27FC236}">
                  <a16:creationId xmlns:a16="http://schemas.microsoft.com/office/drawing/2014/main" id="{1D03B66A-6847-17E7-937B-49F3C7F304ED}"/>
                </a:ext>
              </a:extLst>
            </p:cNvPr>
            <p:cNvGrpSpPr>
              <a:grpSpLocks noChangeAspect="1"/>
            </p:cNvGrpSpPr>
            <p:nvPr/>
          </p:nvGrpSpPr>
          <p:grpSpPr>
            <a:xfrm>
              <a:off x="9410158" y="5559433"/>
              <a:ext cx="441077" cy="846506"/>
              <a:chOff x="727612" y="1651716"/>
              <a:chExt cx="2197225" cy="4280712"/>
            </a:xfrm>
          </p:grpSpPr>
          <p:pic>
            <p:nvPicPr>
              <p:cNvPr id="48" name="Picture 47">
                <a:extLst>
                  <a:ext uri="{FF2B5EF4-FFF2-40B4-BE49-F238E27FC236}">
                    <a16:creationId xmlns:a16="http://schemas.microsoft.com/office/drawing/2014/main" id="{6B58FDE4-39BC-75FA-D52C-5A37FDC3117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5" name="Picture 84" descr="A screenshot of a phone&#10;&#10;Description automatically generated">
                <a:extLst>
                  <a:ext uri="{FF2B5EF4-FFF2-40B4-BE49-F238E27FC236}">
                    <a16:creationId xmlns:a16="http://schemas.microsoft.com/office/drawing/2014/main" id="{78F7AAB7-E08E-3AD9-C67D-2258055DDB0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47" name="Picture 46">
              <a:extLst>
                <a:ext uri="{FF2B5EF4-FFF2-40B4-BE49-F238E27FC236}">
                  <a16:creationId xmlns:a16="http://schemas.microsoft.com/office/drawing/2014/main" id="{B8872373-2F70-3992-F255-4A6CBE3E279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sp>
        <p:nvSpPr>
          <p:cNvPr id="88" name="TextBox 87">
            <a:extLst>
              <a:ext uri="{FF2B5EF4-FFF2-40B4-BE49-F238E27FC236}">
                <a16:creationId xmlns:a16="http://schemas.microsoft.com/office/drawing/2014/main" id="{7BEDA582-6677-0650-9279-C88BD6B64238}"/>
              </a:ext>
            </a:extLst>
          </p:cNvPr>
          <p:cNvSpPr txBox="1"/>
          <p:nvPr userDrawn="1"/>
        </p:nvSpPr>
        <p:spPr>
          <a:xfrm>
            <a:off x="353344" y="6526224"/>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89" name="TextBox 88">
            <a:extLst>
              <a:ext uri="{FF2B5EF4-FFF2-40B4-BE49-F238E27FC236}">
                <a16:creationId xmlns:a16="http://schemas.microsoft.com/office/drawing/2014/main" id="{FDEDA0DE-7CC0-B053-C88A-E8C7739AA83A}"/>
              </a:ext>
            </a:extLst>
          </p:cNvPr>
          <p:cNvSpPr txBox="1"/>
          <p:nvPr userDrawn="1"/>
        </p:nvSpPr>
        <p:spPr>
          <a:xfrm>
            <a:off x="353344" y="6526224"/>
            <a:ext cx="3166251"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grpSp>
        <p:nvGrpSpPr>
          <p:cNvPr id="87" name="Group 86">
            <a:extLst>
              <a:ext uri="{FF2B5EF4-FFF2-40B4-BE49-F238E27FC236}">
                <a16:creationId xmlns:a16="http://schemas.microsoft.com/office/drawing/2014/main" id="{437CB650-50F8-22F8-B1BB-C5A96F124126}"/>
              </a:ext>
            </a:extLst>
          </p:cNvPr>
          <p:cNvGrpSpPr>
            <a:grpSpLocks noChangeAspect="1"/>
          </p:cNvGrpSpPr>
          <p:nvPr userDrawn="1"/>
        </p:nvGrpSpPr>
        <p:grpSpPr>
          <a:xfrm>
            <a:off x="596674" y="5557954"/>
            <a:ext cx="2457254" cy="694954"/>
            <a:chOff x="3989322" y="-31802"/>
            <a:chExt cx="4738710" cy="1340190"/>
          </a:xfrm>
        </p:grpSpPr>
        <p:pic>
          <p:nvPicPr>
            <p:cNvPr id="90" name="Picture 89">
              <a:extLst>
                <a:ext uri="{FF2B5EF4-FFF2-40B4-BE49-F238E27FC236}">
                  <a16:creationId xmlns:a16="http://schemas.microsoft.com/office/drawing/2014/main" id="{E443A3C7-DA8E-1324-9EE9-29F4344F8C6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91" name="Picture 90">
              <a:extLst>
                <a:ext uri="{FF2B5EF4-FFF2-40B4-BE49-F238E27FC236}">
                  <a16:creationId xmlns:a16="http://schemas.microsoft.com/office/drawing/2014/main" id="{79373C1E-BE47-BFBE-EF7D-5E388C02C7EF}"/>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92" name="Picture 91">
              <a:extLst>
                <a:ext uri="{FF2B5EF4-FFF2-40B4-BE49-F238E27FC236}">
                  <a16:creationId xmlns:a16="http://schemas.microsoft.com/office/drawing/2014/main" id="{47114636-67CF-7001-639A-306A9E2C2CF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93" name="Picture 92">
              <a:extLst>
                <a:ext uri="{FF2B5EF4-FFF2-40B4-BE49-F238E27FC236}">
                  <a16:creationId xmlns:a16="http://schemas.microsoft.com/office/drawing/2014/main" id="{4B70CF9D-068F-B9FE-021B-591EE28AECC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94" name="Picture 93">
              <a:extLst>
                <a:ext uri="{FF2B5EF4-FFF2-40B4-BE49-F238E27FC236}">
                  <a16:creationId xmlns:a16="http://schemas.microsoft.com/office/drawing/2014/main" id="{64599A22-43B6-CAA7-B0EE-510155DD136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95" name="Picture 94">
              <a:extLst>
                <a:ext uri="{FF2B5EF4-FFF2-40B4-BE49-F238E27FC236}">
                  <a16:creationId xmlns:a16="http://schemas.microsoft.com/office/drawing/2014/main" id="{A6FFF208-8A22-0E34-5656-4A77B15D042B}"/>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96" name="Picture 95">
              <a:extLst>
                <a:ext uri="{FF2B5EF4-FFF2-40B4-BE49-F238E27FC236}">
                  <a16:creationId xmlns:a16="http://schemas.microsoft.com/office/drawing/2014/main" id="{537B8C09-3C75-8518-53D0-5E3AFC8480B9}"/>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97" name="Picture 96">
              <a:extLst>
                <a:ext uri="{FF2B5EF4-FFF2-40B4-BE49-F238E27FC236}">
                  <a16:creationId xmlns:a16="http://schemas.microsoft.com/office/drawing/2014/main" id="{39362153-2540-0ADC-0E33-5B09812C888F}"/>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98" name="Picture 97">
              <a:extLst>
                <a:ext uri="{FF2B5EF4-FFF2-40B4-BE49-F238E27FC236}">
                  <a16:creationId xmlns:a16="http://schemas.microsoft.com/office/drawing/2014/main" id="{0D3AA731-7112-FC58-7E3D-E5EF7A7680E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99" name="Picture 98">
              <a:extLst>
                <a:ext uri="{FF2B5EF4-FFF2-40B4-BE49-F238E27FC236}">
                  <a16:creationId xmlns:a16="http://schemas.microsoft.com/office/drawing/2014/main" id="{AA2B4C81-82D5-7168-824C-5D6F02D9F0C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00" name="Picture 99">
              <a:extLst>
                <a:ext uri="{FF2B5EF4-FFF2-40B4-BE49-F238E27FC236}">
                  <a16:creationId xmlns:a16="http://schemas.microsoft.com/office/drawing/2014/main" id="{C6FD6B15-747A-439B-E7CE-7FB043939764}"/>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01" name="Picture 100">
              <a:extLst>
                <a:ext uri="{FF2B5EF4-FFF2-40B4-BE49-F238E27FC236}">
                  <a16:creationId xmlns:a16="http://schemas.microsoft.com/office/drawing/2014/main" id="{643D23DC-8E83-9BA8-EB63-6D11CAB099C1}"/>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02" name="Picture 101">
            <a:extLst>
              <a:ext uri="{FF2B5EF4-FFF2-40B4-BE49-F238E27FC236}">
                <a16:creationId xmlns:a16="http://schemas.microsoft.com/office/drawing/2014/main" id="{2A9D478D-57B1-F139-6CF2-64F57AA53A9F}"/>
              </a:ext>
            </a:extLst>
          </p:cNvPr>
          <p:cNvPicPr>
            <a:picLocks noChangeAspect="1"/>
          </p:cNvPicPr>
          <p:nvPr userDrawn="1"/>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03" name="Picture 102">
            <a:extLst>
              <a:ext uri="{FF2B5EF4-FFF2-40B4-BE49-F238E27FC236}">
                <a16:creationId xmlns:a16="http://schemas.microsoft.com/office/drawing/2014/main" id="{90116485-E24F-69D2-0D52-BA211C86EDD4}"/>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04" name="Picture 103">
            <a:extLst>
              <a:ext uri="{FF2B5EF4-FFF2-40B4-BE49-F238E27FC236}">
                <a16:creationId xmlns:a16="http://schemas.microsoft.com/office/drawing/2014/main" id="{C99505B1-2FF2-26FE-1F7D-F6DB2E55DF03}"/>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05" name="Picture 104">
            <a:extLst>
              <a:ext uri="{FF2B5EF4-FFF2-40B4-BE49-F238E27FC236}">
                <a16:creationId xmlns:a16="http://schemas.microsoft.com/office/drawing/2014/main" id="{F7CF982B-B1BA-ACD7-E64A-7711646E8CF2}"/>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06" name="Picture 105">
            <a:extLst>
              <a:ext uri="{FF2B5EF4-FFF2-40B4-BE49-F238E27FC236}">
                <a16:creationId xmlns:a16="http://schemas.microsoft.com/office/drawing/2014/main" id="{12A19A78-91B8-A3D8-15D2-438512F9AC6E}"/>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07" name="Picture 106">
            <a:extLst>
              <a:ext uri="{FF2B5EF4-FFF2-40B4-BE49-F238E27FC236}">
                <a16:creationId xmlns:a16="http://schemas.microsoft.com/office/drawing/2014/main" id="{9CBE37E7-D5C6-0D66-CFA4-50F918FC4318}"/>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08" name="Picture 107">
            <a:extLst>
              <a:ext uri="{FF2B5EF4-FFF2-40B4-BE49-F238E27FC236}">
                <a16:creationId xmlns:a16="http://schemas.microsoft.com/office/drawing/2014/main" id="{14A4D6F6-12C0-4465-AB24-EE456E7E5022}"/>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09" name="Picture 108">
            <a:extLst>
              <a:ext uri="{FF2B5EF4-FFF2-40B4-BE49-F238E27FC236}">
                <a16:creationId xmlns:a16="http://schemas.microsoft.com/office/drawing/2014/main" id="{761A7645-D3D2-75C9-4C91-7D22B9DFE2B9}"/>
              </a:ext>
            </a:extLst>
          </p:cNvPr>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10" name="Picture 109">
            <a:extLst>
              <a:ext uri="{FF2B5EF4-FFF2-40B4-BE49-F238E27FC236}">
                <a16:creationId xmlns:a16="http://schemas.microsoft.com/office/drawing/2014/main" id="{CECCBEF4-09BB-F6DC-1872-31A87C7972DB}"/>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11" name="Picture 110">
            <a:extLst>
              <a:ext uri="{FF2B5EF4-FFF2-40B4-BE49-F238E27FC236}">
                <a16:creationId xmlns:a16="http://schemas.microsoft.com/office/drawing/2014/main" id="{92B5EE9E-EE98-E298-DB65-C566B6086DB5}"/>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12" name="Picture 111">
            <a:extLst>
              <a:ext uri="{FF2B5EF4-FFF2-40B4-BE49-F238E27FC236}">
                <a16:creationId xmlns:a16="http://schemas.microsoft.com/office/drawing/2014/main" id="{3588D87F-1BF9-BCB6-DEF5-9B2315A3D076}"/>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13" name="Picture 112">
            <a:extLst>
              <a:ext uri="{FF2B5EF4-FFF2-40B4-BE49-F238E27FC236}">
                <a16:creationId xmlns:a16="http://schemas.microsoft.com/office/drawing/2014/main" id="{F7B46220-55E0-FA78-0C14-A95597CEC8A8}"/>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14" name="Picture 113">
            <a:extLst>
              <a:ext uri="{FF2B5EF4-FFF2-40B4-BE49-F238E27FC236}">
                <a16:creationId xmlns:a16="http://schemas.microsoft.com/office/drawing/2014/main" id="{A3E97D6D-1580-5256-D707-E578D2512366}"/>
              </a:ext>
            </a:extLst>
          </p:cNvPr>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15" name="Picture 2" descr="Thaioil Group">
            <a:extLst>
              <a:ext uri="{FF2B5EF4-FFF2-40B4-BE49-F238E27FC236}">
                <a16:creationId xmlns:a16="http://schemas.microsoft.com/office/drawing/2014/main" id="{95F19C81-1625-B4D7-4058-A3D99C2B7151}"/>
              </a:ext>
            </a:extLst>
          </p:cNvPr>
          <p:cNvPicPr>
            <a:picLocks noChangeAspect="1" noChangeArrowheads="1"/>
          </p:cNvPicPr>
          <p:nvPr userDrawn="1"/>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Logo - KASIKORNBANK">
            <a:extLst>
              <a:ext uri="{FF2B5EF4-FFF2-40B4-BE49-F238E27FC236}">
                <a16:creationId xmlns:a16="http://schemas.microsoft.com/office/drawing/2014/main" id="{5601C2E7-A829-B7AB-C29F-284DC9D7DFAB}"/>
              </a:ext>
            </a:extLst>
          </p:cNvPr>
          <p:cNvPicPr>
            <a:picLocks noChangeAspect="1" noChangeArrowheads="1"/>
          </p:cNvPicPr>
          <p:nvPr userDrawn="1"/>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a:extLst>
              <a:ext uri="{FF2B5EF4-FFF2-40B4-BE49-F238E27FC236}">
                <a16:creationId xmlns:a16="http://schemas.microsoft.com/office/drawing/2014/main" id="{730537A5-4F4D-2C8C-9F24-42287F7107C1}"/>
              </a:ext>
            </a:extLst>
          </p:cNvPr>
          <p:cNvGrpSpPr>
            <a:grpSpLocks noChangeAspect="1"/>
          </p:cNvGrpSpPr>
          <p:nvPr userDrawn="1"/>
        </p:nvGrpSpPr>
        <p:grpSpPr>
          <a:xfrm>
            <a:off x="596674" y="5557954"/>
            <a:ext cx="2457254" cy="694954"/>
            <a:chOff x="3989322" y="-31802"/>
            <a:chExt cx="4738710" cy="1340190"/>
          </a:xfrm>
        </p:grpSpPr>
        <p:pic>
          <p:nvPicPr>
            <p:cNvPr id="118" name="Picture 117">
              <a:extLst>
                <a:ext uri="{FF2B5EF4-FFF2-40B4-BE49-F238E27FC236}">
                  <a16:creationId xmlns:a16="http://schemas.microsoft.com/office/drawing/2014/main" id="{53C410D7-482D-5209-E528-1C536F92F02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19" name="Picture 118">
              <a:extLst>
                <a:ext uri="{FF2B5EF4-FFF2-40B4-BE49-F238E27FC236}">
                  <a16:creationId xmlns:a16="http://schemas.microsoft.com/office/drawing/2014/main" id="{D28305F3-D469-F762-F231-BC39B2B5664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120" name="Picture 119">
              <a:extLst>
                <a:ext uri="{FF2B5EF4-FFF2-40B4-BE49-F238E27FC236}">
                  <a16:creationId xmlns:a16="http://schemas.microsoft.com/office/drawing/2014/main" id="{765915C5-4BF5-A15E-5BF1-17DBB344230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121" name="Picture 120">
              <a:extLst>
                <a:ext uri="{FF2B5EF4-FFF2-40B4-BE49-F238E27FC236}">
                  <a16:creationId xmlns:a16="http://schemas.microsoft.com/office/drawing/2014/main" id="{355BEE51-B830-0948-99D8-DBBFDB28980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122" name="Picture 121">
              <a:extLst>
                <a:ext uri="{FF2B5EF4-FFF2-40B4-BE49-F238E27FC236}">
                  <a16:creationId xmlns:a16="http://schemas.microsoft.com/office/drawing/2014/main" id="{B3A6C248-D84D-328C-2C61-C8E32E1E5454}"/>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123" name="Picture 122">
              <a:extLst>
                <a:ext uri="{FF2B5EF4-FFF2-40B4-BE49-F238E27FC236}">
                  <a16:creationId xmlns:a16="http://schemas.microsoft.com/office/drawing/2014/main" id="{5EBD8D7E-ED7E-79FB-78CF-EB4D02FC134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124" name="Picture 123">
              <a:extLst>
                <a:ext uri="{FF2B5EF4-FFF2-40B4-BE49-F238E27FC236}">
                  <a16:creationId xmlns:a16="http://schemas.microsoft.com/office/drawing/2014/main" id="{FA1AAF9C-100C-F2C6-34CE-FD7B4207CB5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125" name="Picture 124">
              <a:extLst>
                <a:ext uri="{FF2B5EF4-FFF2-40B4-BE49-F238E27FC236}">
                  <a16:creationId xmlns:a16="http://schemas.microsoft.com/office/drawing/2014/main" id="{08A65623-4FCC-8DFE-7C4B-ACFAC6D69085}"/>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126" name="Picture 125">
              <a:extLst>
                <a:ext uri="{FF2B5EF4-FFF2-40B4-BE49-F238E27FC236}">
                  <a16:creationId xmlns:a16="http://schemas.microsoft.com/office/drawing/2014/main" id="{2E6989E7-3513-FEEB-6D3C-6598F1A8CFD6}"/>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127" name="Picture 126">
              <a:extLst>
                <a:ext uri="{FF2B5EF4-FFF2-40B4-BE49-F238E27FC236}">
                  <a16:creationId xmlns:a16="http://schemas.microsoft.com/office/drawing/2014/main" id="{B12E841A-29C8-1D1C-1904-9E80727C0E68}"/>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28" name="Picture 127">
              <a:extLst>
                <a:ext uri="{FF2B5EF4-FFF2-40B4-BE49-F238E27FC236}">
                  <a16:creationId xmlns:a16="http://schemas.microsoft.com/office/drawing/2014/main" id="{82345CBD-C4F8-4D64-ED03-FD44245A28DD}"/>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29" name="Picture 128">
              <a:extLst>
                <a:ext uri="{FF2B5EF4-FFF2-40B4-BE49-F238E27FC236}">
                  <a16:creationId xmlns:a16="http://schemas.microsoft.com/office/drawing/2014/main" id="{9259AD6A-9FA0-FB12-6FA3-766CF748C0F8}"/>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30" name="Picture 129">
            <a:extLst>
              <a:ext uri="{FF2B5EF4-FFF2-40B4-BE49-F238E27FC236}">
                <a16:creationId xmlns:a16="http://schemas.microsoft.com/office/drawing/2014/main" id="{C2383DBE-84C3-729E-44D0-BDF8AD4ABD5C}"/>
              </a:ext>
            </a:extLst>
          </p:cNvPr>
          <p:cNvPicPr>
            <a:picLocks noChangeAspect="1"/>
          </p:cNvPicPr>
          <p:nvPr userDrawn="1"/>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31" name="Picture 130">
            <a:extLst>
              <a:ext uri="{FF2B5EF4-FFF2-40B4-BE49-F238E27FC236}">
                <a16:creationId xmlns:a16="http://schemas.microsoft.com/office/drawing/2014/main" id="{4AE43C36-C05F-4DAD-D9E2-E67A56943FE0}"/>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32" name="Picture 131">
            <a:extLst>
              <a:ext uri="{FF2B5EF4-FFF2-40B4-BE49-F238E27FC236}">
                <a16:creationId xmlns:a16="http://schemas.microsoft.com/office/drawing/2014/main" id="{7807633E-3878-1DE2-D020-0DF70D69B208}"/>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33" name="Picture 132">
            <a:extLst>
              <a:ext uri="{FF2B5EF4-FFF2-40B4-BE49-F238E27FC236}">
                <a16:creationId xmlns:a16="http://schemas.microsoft.com/office/drawing/2014/main" id="{61246AE9-F5EE-54FA-AE5B-6E8D82BEDDBD}"/>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34" name="Picture 133">
            <a:extLst>
              <a:ext uri="{FF2B5EF4-FFF2-40B4-BE49-F238E27FC236}">
                <a16:creationId xmlns:a16="http://schemas.microsoft.com/office/drawing/2014/main" id="{D014468E-5920-566D-AE17-6E9F3A0B5166}"/>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35" name="Picture 134">
            <a:extLst>
              <a:ext uri="{FF2B5EF4-FFF2-40B4-BE49-F238E27FC236}">
                <a16:creationId xmlns:a16="http://schemas.microsoft.com/office/drawing/2014/main" id="{A399F56A-910E-30DA-6F01-1B985C2A4372}"/>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36" name="Picture 135">
            <a:extLst>
              <a:ext uri="{FF2B5EF4-FFF2-40B4-BE49-F238E27FC236}">
                <a16:creationId xmlns:a16="http://schemas.microsoft.com/office/drawing/2014/main" id="{E1DDE81C-4100-3AB6-0380-9AF10709DE46}"/>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37" name="Picture 136">
            <a:extLst>
              <a:ext uri="{FF2B5EF4-FFF2-40B4-BE49-F238E27FC236}">
                <a16:creationId xmlns:a16="http://schemas.microsoft.com/office/drawing/2014/main" id="{17907835-D9CB-46AB-D816-D68B2959D2B8}"/>
              </a:ext>
            </a:extLst>
          </p:cNvPr>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38" name="Picture 137">
            <a:extLst>
              <a:ext uri="{FF2B5EF4-FFF2-40B4-BE49-F238E27FC236}">
                <a16:creationId xmlns:a16="http://schemas.microsoft.com/office/drawing/2014/main" id="{F80937CC-1C44-1BC4-D0EF-84431386061B}"/>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39" name="Picture 138">
            <a:extLst>
              <a:ext uri="{FF2B5EF4-FFF2-40B4-BE49-F238E27FC236}">
                <a16:creationId xmlns:a16="http://schemas.microsoft.com/office/drawing/2014/main" id="{80ACBEFC-D227-8A51-4E6A-F1DB511D942E}"/>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40" name="Picture 139">
            <a:extLst>
              <a:ext uri="{FF2B5EF4-FFF2-40B4-BE49-F238E27FC236}">
                <a16:creationId xmlns:a16="http://schemas.microsoft.com/office/drawing/2014/main" id="{F13C2429-F84E-8379-8594-6F52B4B7BCAF}"/>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41" name="Picture 140">
            <a:extLst>
              <a:ext uri="{FF2B5EF4-FFF2-40B4-BE49-F238E27FC236}">
                <a16:creationId xmlns:a16="http://schemas.microsoft.com/office/drawing/2014/main" id="{6634299C-5A9D-3D59-B894-730DA3E63E55}"/>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42" name="Picture 141">
            <a:extLst>
              <a:ext uri="{FF2B5EF4-FFF2-40B4-BE49-F238E27FC236}">
                <a16:creationId xmlns:a16="http://schemas.microsoft.com/office/drawing/2014/main" id="{750511AC-81FD-01C2-0340-2CE3A246E306}"/>
              </a:ext>
            </a:extLst>
          </p:cNvPr>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43" name="Picture 2" descr="Thaioil Group">
            <a:extLst>
              <a:ext uri="{FF2B5EF4-FFF2-40B4-BE49-F238E27FC236}">
                <a16:creationId xmlns:a16="http://schemas.microsoft.com/office/drawing/2014/main" id="{02C04F4C-40AB-D6F0-E620-006F227F2139}"/>
              </a:ext>
            </a:extLst>
          </p:cNvPr>
          <p:cNvPicPr>
            <a:picLocks noChangeAspect="1" noChangeArrowheads="1"/>
          </p:cNvPicPr>
          <p:nvPr userDrawn="1"/>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 descr="Logo - KASIKORNBANK">
            <a:extLst>
              <a:ext uri="{FF2B5EF4-FFF2-40B4-BE49-F238E27FC236}">
                <a16:creationId xmlns:a16="http://schemas.microsoft.com/office/drawing/2014/main" id="{95E82855-8F61-9456-4CB7-527A7F67EEFD}"/>
              </a:ext>
            </a:extLst>
          </p:cNvPr>
          <p:cNvPicPr>
            <a:picLocks noChangeAspect="1" noChangeArrowheads="1"/>
          </p:cNvPicPr>
          <p:nvPr userDrawn="1"/>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75783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userDrawn="1"/>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userDrawn="1"/>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2" name="TextBox 1">
            <a:extLst>
              <a:ext uri="{FF2B5EF4-FFF2-40B4-BE49-F238E27FC236}">
                <a16:creationId xmlns:a16="http://schemas.microsoft.com/office/drawing/2014/main" id="{048A814A-A732-7D5B-723F-9C1026F05472}"/>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5EB11C83-A1F9-3803-ED65-2DB4E97E4112}"/>
              </a:ext>
            </a:extLst>
          </p:cNvPr>
          <p:cNvSpPr txBox="1"/>
          <p:nvPr userDrawn="1"/>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20" name="Content Placeholder 14" descr="Handshake with solid fill">
            <a:extLst>
              <a:ext uri="{FF2B5EF4-FFF2-40B4-BE49-F238E27FC236}">
                <a16:creationId xmlns:a16="http://schemas.microsoft.com/office/drawing/2014/main" id="{0FE8C02E-0EF3-801A-6D2E-F4EDD74CA682}"/>
              </a:ext>
            </a:extLst>
          </p:cNvPr>
          <p:cNvPicPr>
            <a:picLocks noChangeAspect="1"/>
          </p:cNvPicPr>
          <p:nvPr userDrawn="1"/>
        </p:nvPicPr>
        <p:blipFill>
          <a:blip r:embed="rId17">
            <a:extLst>
              <a:ext uri="{96DAC541-7B7A-43D3-8B79-37D633B846F1}">
                <asvg:svgBlip xmlns:asvg="http://schemas.microsoft.com/office/drawing/2016/SVG/main" r:embed="rId21"/>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86D6DEDE-0567-1784-F3CA-94C364E66FAC}"/>
              </a:ext>
            </a:extLst>
          </p:cNvPr>
          <p:cNvPicPr>
            <a:picLocks noChangeAspect="1"/>
          </p:cNvPicPr>
          <p:nvPr userDrawn="1"/>
        </p:nvPicPr>
        <p:blipFill>
          <a:blip r:embed="rId19">
            <a:extLst>
              <a:ext uri="{96DAC541-7B7A-43D3-8B79-37D633B846F1}">
                <asvg:svgBlip xmlns:asvg="http://schemas.microsoft.com/office/drawing/2016/SVG/main" r:embed="rId22"/>
              </a:ext>
            </a:extLst>
          </a:blip>
          <a:stretch>
            <a:fillRect/>
          </a:stretch>
        </p:blipFill>
        <p:spPr>
          <a:xfrm>
            <a:off x="3168180" y="3099237"/>
            <a:ext cx="873956" cy="873956"/>
          </a:xfrm>
          <a:prstGeom prst="rect">
            <a:avLst/>
          </a:prstGeom>
        </p:spPr>
      </p:pic>
      <p:sp>
        <p:nvSpPr>
          <p:cNvPr id="7" name="TextBox 6">
            <a:extLst>
              <a:ext uri="{FF2B5EF4-FFF2-40B4-BE49-F238E27FC236}">
                <a16:creationId xmlns:a16="http://schemas.microsoft.com/office/drawing/2014/main" id="{88CA7301-8C44-0A52-10BE-1FBCBE1B2D4C}"/>
              </a:ext>
            </a:extLst>
          </p:cNvPr>
          <p:cNvSpPr txBox="1"/>
          <p:nvPr userDrawn="1"/>
        </p:nvSpPr>
        <p:spPr>
          <a:xfrm>
            <a:off x="10080777" y="6342622"/>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AF8D3EF9-1400-33EB-24D7-5291539EDF03}"/>
              </a:ext>
            </a:extLst>
          </p:cNvPr>
          <p:cNvSpPr txBox="1"/>
          <p:nvPr userDrawn="1"/>
        </p:nvSpPr>
        <p:spPr>
          <a:xfrm>
            <a:off x="10080777" y="6342622"/>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1C0EC163-97E1-7F14-E901-813FBE489A0B}"/>
              </a:ext>
            </a:extLst>
          </p:cNvPr>
          <p:cNvSpPr txBox="1"/>
          <p:nvPr userDrawn="1"/>
        </p:nvSpPr>
        <p:spPr>
          <a:xfrm>
            <a:off x="10415752" y="5947741"/>
            <a:ext cx="1602342"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Website</a:t>
            </a:r>
          </a:p>
          <a:p>
            <a:r>
              <a:rPr lang="en-US" sz="1200">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www.thecreagy.com</a:t>
            </a:r>
          </a:p>
        </p:txBody>
      </p:sp>
      <p:cxnSp>
        <p:nvCxnSpPr>
          <p:cNvPr id="12" name="Straight Connector 11">
            <a:extLst>
              <a:ext uri="{FF2B5EF4-FFF2-40B4-BE49-F238E27FC236}">
                <a16:creationId xmlns:a16="http://schemas.microsoft.com/office/drawing/2014/main" id="{26EE3AF9-516E-B0D0-74B8-1254FECBB56B}"/>
              </a:ext>
            </a:extLst>
          </p:cNvPr>
          <p:cNvCxnSpPr/>
          <p:nvPr userDrawn="1"/>
        </p:nvCxnSpPr>
        <p:spPr>
          <a:xfrm>
            <a:off x="6602685" y="5836783"/>
            <a:ext cx="5394960" cy="0"/>
          </a:xfrm>
          <a:prstGeom prst="line">
            <a:avLst/>
          </a:prstGeom>
          <a:ln w="19050">
            <a:solidFill>
              <a:srgbClr val="317ABD"/>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D1DC97-BFAC-D8AB-4406-ADB84CCCC166}"/>
              </a:ext>
            </a:extLst>
          </p:cNvPr>
          <p:cNvSpPr txBox="1"/>
          <p:nvPr userDrawn="1"/>
        </p:nvSpPr>
        <p:spPr>
          <a:xfrm>
            <a:off x="8434388" y="5947741"/>
            <a:ext cx="1752005"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Email</a:t>
            </a:r>
          </a:p>
          <a:p>
            <a:r>
              <a:rPr lang="en-US" sz="1200">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happy@thecreagy.com</a:t>
            </a:r>
            <a:r>
              <a:rPr lang="th-TH" sz="1200">
                <a:solidFill>
                  <a:srgbClr val="9FFFDF"/>
                </a:solidFill>
                <a:latin typeface="Red Hat Display" panose="02010303040201060303" pitchFamily="2" charset="0"/>
                <a:ea typeface="Red Hat Display" panose="02010303040201060303" pitchFamily="2" charset="0"/>
                <a:cs typeface="Lato" panose="020F0502020204030203" pitchFamily="34" charset="0"/>
              </a:rPr>
              <a:t> </a:t>
            </a:r>
            <a:endParaRPr lang="en-US" sz="1200">
              <a:solidFill>
                <a:srgbClr val="9FFFDF"/>
              </a:solidFill>
              <a:latin typeface="Red Hat Display" panose="02010303040201060303" pitchFamily="2" charset="0"/>
              <a:ea typeface="Red Hat Display" panose="02010303040201060303" pitchFamily="2" charset="0"/>
              <a:cs typeface="Red Hat Display" panose="02010303040201060303" pitchFamily="2" charset="0"/>
            </a:endParaRPr>
          </a:p>
        </p:txBody>
      </p:sp>
      <p:sp>
        <p:nvSpPr>
          <p:cNvPr id="16" name="TextBox 15">
            <a:extLst>
              <a:ext uri="{FF2B5EF4-FFF2-40B4-BE49-F238E27FC236}">
                <a16:creationId xmlns:a16="http://schemas.microsoft.com/office/drawing/2014/main" id="{10E5E1A5-B329-36CD-8365-963396918E30}"/>
              </a:ext>
            </a:extLst>
          </p:cNvPr>
          <p:cNvSpPr txBox="1"/>
          <p:nvPr userDrawn="1"/>
        </p:nvSpPr>
        <p:spPr>
          <a:xfrm>
            <a:off x="6602686" y="5947741"/>
            <a:ext cx="1602343"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Telephone</a:t>
            </a:r>
          </a:p>
          <a:p>
            <a:r>
              <a:rPr lang="en-US" sz="1200">
                <a:solidFill>
                  <a:srgbClr val="9FFFDF"/>
                </a:solidFill>
                <a:latin typeface="Red Hat Display" panose="02010303040201060303" pitchFamily="2" charset="0"/>
                <a:ea typeface="Red Hat Display" panose="02010303040201060303" pitchFamily="2" charset="0"/>
                <a:cs typeface="Red Hat Display" panose="02010303040201060303" pitchFamily="2" charset="0"/>
              </a:rPr>
              <a:t>+66(0) 82 048 6575</a:t>
            </a:r>
          </a:p>
        </p:txBody>
      </p:sp>
    </p:spTree>
    <p:extLst>
      <p:ext uri="{BB962C8B-B14F-4D97-AF65-F5344CB8AC3E}">
        <p14:creationId xmlns:p14="http://schemas.microsoft.com/office/powerpoint/2010/main" val="63873839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2" name="TextBox 1">
            <a:extLst>
              <a:ext uri="{FF2B5EF4-FFF2-40B4-BE49-F238E27FC236}">
                <a16:creationId xmlns:a16="http://schemas.microsoft.com/office/drawing/2014/main" id="{048A814A-A732-7D5B-723F-9C1026F05472}"/>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5" name="Rectangle 4">
            <a:extLst>
              <a:ext uri="{FF2B5EF4-FFF2-40B4-BE49-F238E27FC236}">
                <a16:creationId xmlns:a16="http://schemas.microsoft.com/office/drawing/2014/main" id="{5E7ECAD7-3C98-30FB-0042-051CB20BAD1D}"/>
              </a:ext>
            </a:extLst>
          </p:cNvPr>
          <p:cNvSpPr/>
          <p:nvPr userDrawn="1"/>
        </p:nvSpPr>
        <p:spPr>
          <a:xfrm flipH="1">
            <a:off x="5688821" y="0"/>
            <a:ext cx="6503178"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pic>
        <p:nvPicPr>
          <p:cNvPr id="6" name="Picture 5" descr="A blue and green logo&#10;&#10;Description automatically generated">
            <a:extLst>
              <a:ext uri="{FF2B5EF4-FFF2-40B4-BE49-F238E27FC236}">
                <a16:creationId xmlns:a16="http://schemas.microsoft.com/office/drawing/2014/main" id="{34A26C19-FE90-F3EA-C650-279FA50C4C7F}"/>
              </a:ext>
            </a:extLst>
          </p:cNvPr>
          <p:cNvPicPr>
            <a:picLocks noChangeAspect="1"/>
          </p:cNvPicPr>
          <p:nvPr userDrawn="1"/>
        </p:nvPicPr>
        <p:blipFill>
          <a:blip r:embed="rId2"/>
          <a:stretch>
            <a:fillRect/>
          </a:stretch>
        </p:blipFill>
        <p:spPr>
          <a:xfrm>
            <a:off x="10527917" y="204180"/>
            <a:ext cx="1334932" cy="751161"/>
          </a:xfrm>
          <a:prstGeom prst="rect">
            <a:avLst/>
          </a:prstGeom>
        </p:spPr>
      </p:pic>
      <p:sp>
        <p:nvSpPr>
          <p:cNvPr id="7" name="TextBox 6">
            <a:extLst>
              <a:ext uri="{FF2B5EF4-FFF2-40B4-BE49-F238E27FC236}">
                <a16:creationId xmlns:a16="http://schemas.microsoft.com/office/drawing/2014/main" id="{B1D03296-7191-8B77-6413-6157F3767A4B}"/>
              </a:ext>
            </a:extLst>
          </p:cNvPr>
          <p:cNvSpPr txBox="1"/>
          <p:nvPr userDrawn="1"/>
        </p:nvSpPr>
        <p:spPr>
          <a:xfrm>
            <a:off x="461832" y="2563103"/>
            <a:ext cx="472371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effectLst/>
                <a:uLnTx/>
                <a:uFillTx/>
                <a:latin typeface="Red Hat Display" panose="02010303040201060303" pitchFamily="2" charset="0"/>
                <a:ea typeface="Red Hat Display" panose="02010303040201060303" pitchFamily="2" charset="0"/>
                <a:cs typeface="Red Hat Display" panose="02010303040201060303" pitchFamily="2" charset="0"/>
              </a:rPr>
              <a:t>THANK  YOU</a:t>
            </a:r>
          </a:p>
        </p:txBody>
      </p:sp>
      <p:sp>
        <p:nvSpPr>
          <p:cNvPr id="9" name="TextBox 8">
            <a:extLst>
              <a:ext uri="{FF2B5EF4-FFF2-40B4-BE49-F238E27FC236}">
                <a16:creationId xmlns:a16="http://schemas.microsoft.com/office/drawing/2014/main" id="{8DA957F5-D631-30C6-1BB0-5B8383D7410B}"/>
              </a:ext>
            </a:extLst>
          </p:cNvPr>
          <p:cNvSpPr txBox="1"/>
          <p:nvPr userDrawn="1"/>
        </p:nvSpPr>
        <p:spPr>
          <a:xfrm>
            <a:off x="1456969" y="3378496"/>
            <a:ext cx="2733441" cy="338554"/>
          </a:xfrm>
          <a:prstGeom prst="rect">
            <a:avLst/>
          </a:prstGeom>
          <a:noFill/>
        </p:spPr>
        <p:txBody>
          <a:bodyPr wrap="none" rtlCol="0">
            <a:spAutoFit/>
          </a:bodyPr>
          <a:lstStyle/>
          <a:p>
            <a:pPr algn="ctr"/>
            <a:r>
              <a:rPr lang="en-US" sz="1600">
                <a:solidFill>
                  <a:srgbClr val="317ABD"/>
                </a:solidFill>
                <a:latin typeface="+mj-lt"/>
                <a:ea typeface="Inter" panose="02000503000000020004" pitchFamily="2" charset="0"/>
              </a:rPr>
              <a:t>☻</a:t>
            </a:r>
            <a:r>
              <a:rPr lang="en-US" sz="1600">
                <a:latin typeface="+mj-lt"/>
                <a:ea typeface="Inter" panose="02000503000000020004" pitchFamily="2" charset="0"/>
              </a:rPr>
              <a:t> FOR YOUR ATTENTION</a:t>
            </a:r>
          </a:p>
        </p:txBody>
      </p:sp>
      <p:sp>
        <p:nvSpPr>
          <p:cNvPr id="10" name="TextBox 9">
            <a:extLst>
              <a:ext uri="{FF2B5EF4-FFF2-40B4-BE49-F238E27FC236}">
                <a16:creationId xmlns:a16="http://schemas.microsoft.com/office/drawing/2014/main" id="{B4B8B224-9A9C-E357-95B2-BB615A1A0AB9}"/>
              </a:ext>
            </a:extLst>
          </p:cNvPr>
          <p:cNvSpPr txBox="1"/>
          <p:nvPr userDrawn="1"/>
        </p:nvSpPr>
        <p:spPr>
          <a:xfrm>
            <a:off x="3972165" y="6069185"/>
            <a:ext cx="1579496"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latin typeface="Red Hat Display" panose="02010303040201060303" pitchFamily="2" charset="0"/>
                <a:ea typeface="Red Hat Display" panose="02010303040201060303" pitchFamily="2" charset="0"/>
                <a:cs typeface="Red Hat Display" panose="02010303040201060303" pitchFamily="2" charset="0"/>
              </a:rPr>
              <a:t>Website</a:t>
            </a:r>
          </a:p>
          <a:p>
            <a:r>
              <a:rPr lang="en-US" sz="1200">
                <a:latin typeface="Red Hat Display" panose="02010303040201060303" pitchFamily="2" charset="0"/>
                <a:ea typeface="Red Hat Display" panose="02010303040201060303" pitchFamily="2" charset="0"/>
                <a:cs typeface="Red Hat Display" panose="02010303040201060303" pitchFamily="2" charset="0"/>
              </a:rPr>
              <a:t>www.thecreagy.com</a:t>
            </a:r>
          </a:p>
        </p:txBody>
      </p:sp>
      <p:cxnSp>
        <p:nvCxnSpPr>
          <p:cNvPr id="12" name="Straight Connector 11">
            <a:extLst>
              <a:ext uri="{FF2B5EF4-FFF2-40B4-BE49-F238E27FC236}">
                <a16:creationId xmlns:a16="http://schemas.microsoft.com/office/drawing/2014/main" id="{FFD8795F-6858-B332-B4CE-737E505A5A52}"/>
              </a:ext>
            </a:extLst>
          </p:cNvPr>
          <p:cNvCxnSpPr/>
          <p:nvPr userDrawn="1"/>
        </p:nvCxnSpPr>
        <p:spPr>
          <a:xfrm>
            <a:off x="554035" y="5946504"/>
            <a:ext cx="4499429" cy="0"/>
          </a:xfrm>
          <a:prstGeom prst="line">
            <a:avLst/>
          </a:prstGeom>
          <a:ln w="19050">
            <a:solidFill>
              <a:srgbClr val="317ABD"/>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86AAE3D-9EFE-66E7-A17D-FDB243159CCA}"/>
              </a:ext>
            </a:extLst>
          </p:cNvPr>
          <p:cNvSpPr txBox="1"/>
          <p:nvPr userDrawn="1"/>
        </p:nvSpPr>
        <p:spPr>
          <a:xfrm>
            <a:off x="1990801" y="6069185"/>
            <a:ext cx="1752005"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latin typeface="Red Hat Display" panose="02010303040201060303" pitchFamily="2" charset="0"/>
                <a:ea typeface="Red Hat Display" panose="02010303040201060303" pitchFamily="2" charset="0"/>
                <a:cs typeface="Red Hat Display" panose="02010303040201060303" pitchFamily="2" charset="0"/>
              </a:rPr>
              <a:t>Email</a:t>
            </a:r>
          </a:p>
          <a:p>
            <a:r>
              <a:rPr lang="en-US" sz="1200">
                <a:latin typeface="Red Hat Display" panose="02010303040201060303" pitchFamily="2" charset="0"/>
                <a:ea typeface="Red Hat Display" panose="02010303040201060303" pitchFamily="2" charset="0"/>
                <a:cs typeface="Red Hat Display" panose="02010303040201060303" pitchFamily="2" charset="0"/>
              </a:rPr>
              <a:t>happy@thecreagy.com</a:t>
            </a:r>
            <a:r>
              <a:rPr lang="th-TH" sz="1200">
                <a:latin typeface="Red Hat Display" panose="02010303040201060303" pitchFamily="2" charset="0"/>
                <a:ea typeface="Red Hat Display" panose="02010303040201060303" pitchFamily="2" charset="0"/>
                <a:cs typeface="Lato" panose="020F0502020204030203" pitchFamily="34" charset="0"/>
              </a:rPr>
              <a:t> </a:t>
            </a:r>
            <a:endParaRPr lang="en-US" sz="1200">
              <a:latin typeface="Red Hat Display" panose="02010303040201060303" pitchFamily="2" charset="0"/>
              <a:ea typeface="Red Hat Display" panose="02010303040201060303" pitchFamily="2" charset="0"/>
              <a:cs typeface="Red Hat Display" panose="02010303040201060303" pitchFamily="2" charset="0"/>
            </a:endParaRPr>
          </a:p>
        </p:txBody>
      </p:sp>
      <p:sp>
        <p:nvSpPr>
          <p:cNvPr id="16" name="TextBox 15">
            <a:extLst>
              <a:ext uri="{FF2B5EF4-FFF2-40B4-BE49-F238E27FC236}">
                <a16:creationId xmlns:a16="http://schemas.microsoft.com/office/drawing/2014/main" id="{52D3AF38-0A88-23AC-DD52-90FEC106524C}"/>
              </a:ext>
            </a:extLst>
          </p:cNvPr>
          <p:cNvSpPr txBox="1"/>
          <p:nvPr userDrawn="1"/>
        </p:nvSpPr>
        <p:spPr>
          <a:xfrm>
            <a:off x="159099" y="6069185"/>
            <a:ext cx="1602343"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latin typeface="Red Hat Display" panose="02010303040201060303" pitchFamily="2" charset="0"/>
                <a:ea typeface="Red Hat Display" panose="02010303040201060303" pitchFamily="2" charset="0"/>
                <a:cs typeface="Red Hat Display" panose="02010303040201060303" pitchFamily="2" charset="0"/>
              </a:rPr>
              <a:t>Telephone</a:t>
            </a:r>
          </a:p>
          <a:p>
            <a:r>
              <a:rPr lang="en-US" sz="1200">
                <a:latin typeface="Red Hat Display" panose="02010303040201060303" pitchFamily="2" charset="0"/>
                <a:ea typeface="Red Hat Display" panose="02010303040201060303" pitchFamily="2" charset="0"/>
                <a:cs typeface="Red Hat Display" panose="02010303040201060303" pitchFamily="2" charset="0"/>
              </a:rPr>
              <a:t>+66(0) 82 048 6575</a:t>
            </a:r>
          </a:p>
        </p:txBody>
      </p:sp>
      <p:pic>
        <p:nvPicPr>
          <p:cNvPr id="17" name="Picture 2" descr="Full view">
            <a:extLst>
              <a:ext uri="{FF2B5EF4-FFF2-40B4-BE49-F238E27FC236}">
                <a16:creationId xmlns:a16="http://schemas.microsoft.com/office/drawing/2014/main" id="{B8446B1F-7FBD-96EF-9D84-278137F861A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892410" y="1431654"/>
            <a:ext cx="609600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6402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_Cover page (Copyright)_2">
    <p:spTree>
      <p:nvGrpSpPr>
        <p:cNvPr id="1" name=""/>
        <p:cNvGrpSpPr/>
        <p:nvPr/>
      </p:nvGrpSpPr>
      <p:grpSpPr>
        <a:xfrm>
          <a:off x="0" y="0"/>
          <a:ext cx="0" cy="0"/>
          <a:chOff x="0" y="0"/>
          <a:chExt cx="0" cy="0"/>
        </a:xfrm>
      </p:grpSpPr>
      <p:pic>
        <p:nvPicPr>
          <p:cNvPr id="7" name="Picture 6" descr="A green hills with trees and blue sky&#10;&#10;Description automatically generated">
            <a:extLst>
              <a:ext uri="{FF2B5EF4-FFF2-40B4-BE49-F238E27FC236}">
                <a16:creationId xmlns:a16="http://schemas.microsoft.com/office/drawing/2014/main" id="{B11011B1-4E65-6BCE-E529-893A4D7F43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566189" y="1600207"/>
            <a:ext cx="5529811" cy="2678533"/>
          </a:xfrm>
          <a:prstGeom prst="rect">
            <a:avLst/>
          </a:prstGeom>
        </p:spPr>
        <p:txBody>
          <a:bodyPr vert="horz" lIns="91440" tIns="45720" rIns="91440" bIns="45720" rtlCol="0" anchor="b">
            <a:noAutofit/>
          </a:bodyPr>
          <a:lstStyle>
            <a:lvl1pPr>
              <a:defRPr lang="en-TH" sz="4800" i="1" dirty="0">
                <a:solidFill>
                  <a:schemeClr val="tx1"/>
                </a:solidFill>
              </a:defRPr>
            </a:lvl1pPr>
          </a:lstStyle>
          <a:p>
            <a:pPr lvl="0"/>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566189" y="4522233"/>
            <a:ext cx="5529812" cy="1084385"/>
          </a:xfrm>
        </p:spPr>
        <p:txBody>
          <a:bodyPr vert="horz" lIns="91440" tIns="45720" rIns="91440" bIns="45720" rtlCol="0">
            <a:normAutofit/>
          </a:bodyPr>
          <a:lstStyle>
            <a:lvl1pPr>
              <a:defRPr lang="en-TH" sz="1600" spc="300" dirty="0">
                <a:solidFill>
                  <a:schemeClr val="bg1">
                    <a:lumMod val="50000"/>
                  </a:schemeClr>
                </a:solidFill>
                <a:ea typeface="Kanit" pitchFamily="2" charset="-34"/>
              </a:defRPr>
            </a:lvl1pPr>
          </a:lstStyle>
          <a:p>
            <a:pPr marL="0" lvl="0" indent="0">
              <a:buNone/>
            </a:pPr>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827579" y="6463862"/>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6" name="TextBox 5">
            <a:extLst>
              <a:ext uri="{FF2B5EF4-FFF2-40B4-BE49-F238E27FC236}">
                <a16:creationId xmlns:a16="http://schemas.microsoft.com/office/drawing/2014/main" id="{56D56F1C-089A-9BB5-6F62-99DCD3E20398}"/>
              </a:ext>
            </a:extLst>
          </p:cNvPr>
          <p:cNvSpPr txBox="1"/>
          <p:nvPr/>
        </p:nvSpPr>
        <p:spPr>
          <a:xfrm>
            <a:off x="543799" y="6463862"/>
            <a:ext cx="3368230" cy="253916"/>
          </a:xfrm>
          <a:prstGeom prst="rect">
            <a:avLst/>
          </a:prstGeom>
          <a:noFill/>
        </p:spPr>
        <p:txBody>
          <a:bodyPr wrap="none" rtlCol="0">
            <a:spAutoFit/>
          </a:bodyPr>
          <a:lstStyle/>
          <a:p>
            <a:pPr algn="l"/>
            <a:r>
              <a:rPr lang="en-US" sz="1050" b="0" i="0" u="none" strike="noStrike">
                <a:solidFill>
                  <a:schemeClr val="bg1"/>
                </a:solidFill>
                <a:effectLst/>
                <a:latin typeface="Inter Light" panose="02000503000000020004"/>
                <a:ea typeface="Inter" panose="02000503000000020004" pitchFamily="2" charset="0"/>
                <a:cs typeface="Inter" panose="02000503000000020004" pitchFamily="2" charset="0"/>
              </a:rPr>
              <a:t>© 2025 The Creagy Company Limited. All Rights Reserved.</a:t>
            </a:r>
            <a:endParaRPr lang="en-TH" sz="1050" b="0" i="0">
              <a:solidFill>
                <a:schemeClr val="bg1"/>
              </a:solidFill>
              <a:latin typeface="Inter Light" panose="02000503000000020004"/>
              <a:ea typeface="Inter" panose="02000503000000020004" pitchFamily="2" charset="0"/>
              <a:cs typeface="Inter" panose="02000503000000020004" pitchFamily="2" charset="0"/>
            </a:endParaRPr>
          </a:p>
        </p:txBody>
      </p:sp>
      <p:sp>
        <p:nvSpPr>
          <p:cNvPr id="5" name="TextBox 4">
            <a:extLst>
              <a:ext uri="{FF2B5EF4-FFF2-40B4-BE49-F238E27FC236}">
                <a16:creationId xmlns:a16="http://schemas.microsoft.com/office/drawing/2014/main" id="{BDC3F689-A94F-DCCA-DC20-EECEBA6FE403}"/>
              </a:ext>
            </a:extLst>
          </p:cNvPr>
          <p:cNvSpPr txBox="1"/>
          <p:nvPr/>
        </p:nvSpPr>
        <p:spPr>
          <a:xfrm>
            <a:off x="10980256" y="6463862"/>
            <a:ext cx="923651"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pic>
        <p:nvPicPr>
          <p:cNvPr id="9" name="Picture 8" descr="A white letter on a black background&#10;&#10;Description automatically generated">
            <a:extLst>
              <a:ext uri="{FF2B5EF4-FFF2-40B4-BE49-F238E27FC236}">
                <a16:creationId xmlns:a16="http://schemas.microsoft.com/office/drawing/2014/main" id="{CA9E041E-C53F-196C-1B95-EC548427480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639136673"/>
      </p:ext>
    </p:extLst>
  </p:cSld>
  <p:clrMapOvr>
    <a:masterClrMapping/>
  </p:clrMapOvr>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Cover page (Copyrigh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hasCustomPrompt="1"/>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[Template 5.0] Click to edit</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 name="Footer Placeholder 4">
            <a:extLst>
              <a:ext uri="{FF2B5EF4-FFF2-40B4-BE49-F238E27FC236}">
                <a16:creationId xmlns:a16="http://schemas.microsoft.com/office/drawing/2014/main" id="{D1396B22-7D5B-EEF8-3004-E2AF982F225D}"/>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userDrawn="1"/>
        </p:nvSpPr>
        <p:spPr>
          <a:xfrm>
            <a:off x="389545" y="6466939"/>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a:t>
            </a:r>
            <a:r>
              <a:rPr lang="th-TH"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5</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pic>
        <p:nvPicPr>
          <p:cNvPr id="12" name="Picture 11" descr="A blue and green logo&#10;&#10;Description automatically generated">
            <a:extLst>
              <a:ext uri="{FF2B5EF4-FFF2-40B4-BE49-F238E27FC236}">
                <a16:creationId xmlns:a16="http://schemas.microsoft.com/office/drawing/2014/main" id="{3CA8295E-B811-985E-B53F-D53E5C71DC3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12047523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1_Cover page (Strict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6" name="Footer Placeholder 4">
            <a:extLst>
              <a:ext uri="{FF2B5EF4-FFF2-40B4-BE49-F238E27FC236}">
                <a16:creationId xmlns:a16="http://schemas.microsoft.com/office/drawing/2014/main" id="{D1396B22-7D5B-EEF8-3004-E2AF982F225D}"/>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userDrawn="1"/>
        </p:nvSpPr>
        <p:spPr>
          <a:xfrm>
            <a:off x="389545" y="6466939"/>
            <a:ext cx="264687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1000" b="0" i="0" spc="0">
              <a:solidFill>
                <a:schemeClr val="tx1"/>
              </a:solidFill>
              <a:latin typeface="Inter" panose="02000503000000020004" pitchFamily="2" charset="0"/>
              <a:ea typeface="Inter" panose="02000503000000020004" pitchFamily="2" charset="0"/>
              <a:cs typeface="Inter" panose="02000503000000020004" pitchFamily="2" charset="0"/>
            </a:endParaRPr>
          </a:p>
        </p:txBody>
      </p:sp>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pic>
        <p:nvPicPr>
          <p:cNvPr id="5" name="Picture 4" descr="A blue and green logo&#10;&#10;Description automatically generated">
            <a:extLst>
              <a:ext uri="{FF2B5EF4-FFF2-40B4-BE49-F238E27FC236}">
                <a16:creationId xmlns:a16="http://schemas.microsoft.com/office/drawing/2014/main" id="{37EC4643-8AD4-58EF-D3E6-726AFF3E4B4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236748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Cover page (Copyright)_2">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userDrawn="1"/>
        </p:nvSpPr>
        <p:spPr>
          <a:xfrm>
            <a:off x="424862" y="6424646"/>
            <a:ext cx="4011034" cy="261610"/>
          </a:xfrm>
          <a:prstGeom prst="rect">
            <a:avLst/>
          </a:prstGeom>
          <a:noFill/>
        </p:spPr>
        <p:txBody>
          <a:bodyPr wrap="none" rtlCol="0">
            <a:spAutoFit/>
          </a:bodyPr>
          <a:lstStyle/>
          <a:p>
            <a:pPr algn="l"/>
            <a:r>
              <a:rPr lang="en-US" sz="11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 202</a:t>
            </a:r>
            <a:r>
              <a:rPr lang="th-TH" sz="11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5</a:t>
            </a:r>
            <a:r>
              <a:rPr lang="en-US" sz="11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 The Creagy Company Limited. All rights reserved.</a:t>
            </a:r>
            <a:endParaRPr lang="en-TH" sz="1100" b="0" i="0" spc="0">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2" name="Picture 1" descr="A white letter on a black background&#10;&#10;Description automatically generated">
            <a:extLst>
              <a:ext uri="{FF2B5EF4-FFF2-40B4-BE49-F238E27FC236}">
                <a16:creationId xmlns:a16="http://schemas.microsoft.com/office/drawing/2014/main" id="{0CF36CE8-F187-47F5-2096-4EA13290F21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255941394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Cover page (Strictly)_2">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userDrawn="1"/>
        </p:nvSpPr>
        <p:spPr>
          <a:xfrm>
            <a:off x="424862" y="6424646"/>
            <a:ext cx="2901756" cy="261610"/>
          </a:xfrm>
          <a:prstGeom prst="rect">
            <a:avLst/>
          </a:prstGeom>
          <a:noFill/>
        </p:spPr>
        <p:txBody>
          <a:bodyPr wrap="none" rtlCol="0">
            <a:spAutoFit/>
          </a:bodyPr>
          <a:lstStyle/>
          <a:p>
            <a:pPr algn="l"/>
            <a:r>
              <a:rPr lang="en-US" sz="1100" b="0" i="0" u="none" strike="noStrike" spc="0">
                <a:solidFill>
                  <a:schemeClr val="bg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1100" b="0" i="0" spc="0">
              <a:solidFill>
                <a:schemeClr val="bg1"/>
              </a:solidFill>
              <a:latin typeface="Inter" panose="02000503000000020004" pitchFamily="2" charset="0"/>
              <a:ea typeface="Inter" panose="02000503000000020004" pitchFamily="2" charset="0"/>
              <a:cs typeface="Inter" panose="02000503000000020004" pitchFamily="2" charset="0"/>
            </a:endParaRPr>
          </a:p>
        </p:txBody>
      </p:sp>
      <p:pic>
        <p:nvPicPr>
          <p:cNvPr id="2" name="Picture 1" descr="A white letter on a black background&#10;&#10;Description automatically generated">
            <a:extLst>
              <a:ext uri="{FF2B5EF4-FFF2-40B4-BE49-F238E27FC236}">
                <a16:creationId xmlns:a16="http://schemas.microsoft.com/office/drawing/2014/main" id="{BDCD9E7A-9461-5FC2-CDDC-AE640BFFF4F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119880064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1_Generic (Copyr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6"/>
            <a:ext cx="568367" cy="219456"/>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84B291A0-3DD9-EE30-86C7-F8ED11D3EE14}"/>
              </a:ext>
            </a:extLst>
          </p:cNvPr>
          <p:cNvSpPr txBox="1"/>
          <p:nvPr userDrawn="1"/>
        </p:nvSpPr>
        <p:spPr>
          <a:xfrm>
            <a:off x="398585" y="6532552"/>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0" name="TextBox 9">
            <a:extLst>
              <a:ext uri="{FF2B5EF4-FFF2-40B4-BE49-F238E27FC236}">
                <a16:creationId xmlns:a16="http://schemas.microsoft.com/office/drawing/2014/main" id="{2F626723-963E-9C5B-1343-CBA80B0ED6A1}"/>
              </a:ext>
            </a:extLst>
          </p:cNvPr>
          <p:cNvSpPr txBox="1"/>
          <p:nvPr userDrawn="1"/>
        </p:nvSpPr>
        <p:spPr>
          <a:xfrm>
            <a:off x="398585" y="6532552"/>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a:t>
            </a:r>
            <a:r>
              <a:rPr lang="th-TH"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5</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22002437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_Generic with Subtitle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10871"/>
            <a:ext cx="568367" cy="219456"/>
          </a:xfrm>
        </p:spPr>
        <p:txBody>
          <a:bodyPr anchor="ct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6149BC33-AD24-0C18-F30A-2C71D3170D05}"/>
              </a:ext>
            </a:extLst>
          </p:cNvPr>
          <p:cNvSpPr txBox="1"/>
          <p:nvPr userDrawn="1"/>
        </p:nvSpPr>
        <p:spPr>
          <a:xfrm>
            <a:off x="398585" y="6532961"/>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Box 11">
            <a:extLst>
              <a:ext uri="{FF2B5EF4-FFF2-40B4-BE49-F238E27FC236}">
                <a16:creationId xmlns:a16="http://schemas.microsoft.com/office/drawing/2014/main" id="{ADC96CF2-02A1-4AD2-846E-61352A43A6CA}"/>
              </a:ext>
            </a:extLst>
          </p:cNvPr>
          <p:cNvSpPr txBox="1"/>
          <p:nvPr userDrawn="1"/>
        </p:nvSpPr>
        <p:spPr>
          <a:xfrm>
            <a:off x="398585" y="6532961"/>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a:t>
            </a:r>
            <a:r>
              <a:rPr lang="th-TH"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5</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17657881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_Main Section">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940866-D371-BEF6-FF06-7DEB9ABFC713}"/>
              </a:ext>
            </a:extLst>
          </p:cNvPr>
          <p:cNvSpPr>
            <a:spLocks noGrp="1"/>
          </p:cNvSpPr>
          <p:nvPr>
            <p:ph type="ftr" sz="quarter" idx="10"/>
          </p:nvPr>
        </p:nvSpPr>
        <p:spPr>
          <a:xfrm>
            <a:off x="398585" y="6504760"/>
            <a:ext cx="8671843" cy="220265"/>
          </a:xfrm>
        </p:spPr>
        <p:txBody>
          <a:bodyPr/>
          <a:lstStyle>
            <a:lvl1pPr algn="l">
              <a:defRPr sz="900">
                <a:solidFill>
                  <a:schemeClr val="bg1"/>
                </a:solidFill>
              </a:defRPr>
            </a:lvl1pPr>
          </a:lstStyle>
          <a:p>
            <a:endParaRPr lang="en-TH"/>
          </a:p>
        </p:txBody>
      </p:sp>
      <p:sp>
        <p:nvSpPr>
          <p:cNvPr id="4" name="Slide Number Placeholder 3">
            <a:extLst>
              <a:ext uri="{FF2B5EF4-FFF2-40B4-BE49-F238E27FC236}">
                <a16:creationId xmlns:a16="http://schemas.microsoft.com/office/drawing/2014/main" id="{51471D78-334A-204E-4C87-1714DE31A412}"/>
              </a:ext>
            </a:extLst>
          </p:cNvPr>
          <p:cNvSpPr>
            <a:spLocks noGrp="1"/>
          </p:cNvSpPr>
          <p:nvPr>
            <p:ph type="sldNum" sz="quarter" idx="11"/>
          </p:nvPr>
        </p:nvSpPr>
        <p:spPr>
          <a:xfrm>
            <a:off x="11225048" y="6509107"/>
            <a:ext cx="568367" cy="215937"/>
          </a:xfrm>
        </p:spPr>
        <p:txBody>
          <a:bodyPr/>
          <a:lstStyle>
            <a:lvl1pPr>
              <a:defRPr>
                <a:solidFill>
                  <a:schemeClr val="bg1"/>
                </a:solidFill>
              </a:defRPr>
            </a:lvl1pPr>
          </a:lstStyle>
          <a:p>
            <a:fld id="{F8C94707-554D-BB46-B37C-3B8E5ABBAC37}" type="slidenum">
              <a:rPr lang="en-TH" smtClean="0"/>
              <a:pPr/>
              <a:t>‹#›</a:t>
            </a:fld>
            <a:endParaRPr lang="en-TH"/>
          </a:p>
        </p:txBody>
      </p:sp>
      <p:cxnSp>
        <p:nvCxnSpPr>
          <p:cNvPr id="5" name="Straight Connector 4">
            <a:extLst>
              <a:ext uri="{FF2B5EF4-FFF2-40B4-BE49-F238E27FC236}">
                <a16:creationId xmlns:a16="http://schemas.microsoft.com/office/drawing/2014/main" id="{02785A44-2C64-F1BA-4091-AED44E7E28FD}"/>
              </a:ext>
            </a:extLst>
          </p:cNvPr>
          <p:cNvCxnSpPr>
            <a:cxnSpLocks/>
          </p:cNvCxnSpPr>
          <p:nvPr userDrawn="1"/>
        </p:nvCxnSpPr>
        <p:spPr>
          <a:xfrm flipH="1">
            <a:off x="398585" y="6498478"/>
            <a:ext cx="1139483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79E7316-4787-BE58-A128-DB0A687E5F1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7" name="Title Placeholder 6">
            <a:extLst>
              <a:ext uri="{FF2B5EF4-FFF2-40B4-BE49-F238E27FC236}">
                <a16:creationId xmlns:a16="http://schemas.microsoft.com/office/drawing/2014/main" id="{183ADE7D-7866-A016-2E14-69B25EF95176}"/>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solidFill>
                  <a:schemeClr val="bg1"/>
                </a:solidFill>
              </a:defRPr>
            </a:lvl1pPr>
          </a:lstStyle>
          <a:p>
            <a:r>
              <a:rPr lang="en-US"/>
              <a:t>Click to edit Master title style</a:t>
            </a:r>
            <a:endParaRPr lang="en-TH"/>
          </a:p>
        </p:txBody>
      </p:sp>
      <p:sp>
        <p:nvSpPr>
          <p:cNvPr id="2" name="Content Placeholder 6">
            <a:extLst>
              <a:ext uri="{FF2B5EF4-FFF2-40B4-BE49-F238E27FC236}">
                <a16:creationId xmlns:a16="http://schemas.microsoft.com/office/drawing/2014/main" id="{183FFA58-688F-D80B-2CD1-5B0E899A3F27}"/>
              </a:ext>
            </a:extLst>
          </p:cNvPr>
          <p:cNvSpPr>
            <a:spLocks noGrp="1"/>
          </p:cNvSpPr>
          <p:nvPr>
            <p:ph sz="quarter" idx="14"/>
          </p:nvPr>
        </p:nvSpPr>
        <p:spPr>
          <a:xfrm>
            <a:off x="409575" y="1219201"/>
            <a:ext cx="11383963" cy="5234696"/>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Tree>
    <p:extLst>
      <p:ext uri="{BB962C8B-B14F-4D97-AF65-F5344CB8AC3E}">
        <p14:creationId xmlns:p14="http://schemas.microsoft.com/office/powerpoint/2010/main" val="257779032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4_Main Section">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940866-D371-BEF6-FF06-7DEB9ABFC713}"/>
              </a:ext>
            </a:extLst>
          </p:cNvPr>
          <p:cNvSpPr>
            <a:spLocks noGrp="1"/>
          </p:cNvSpPr>
          <p:nvPr>
            <p:ph type="ftr" sz="quarter" idx="10"/>
          </p:nvPr>
        </p:nvSpPr>
        <p:spPr>
          <a:xfrm>
            <a:off x="398585" y="6504760"/>
            <a:ext cx="8671843" cy="220265"/>
          </a:xfrm>
        </p:spPr>
        <p:txBody>
          <a:bodyPr/>
          <a:lstStyle>
            <a:lvl1pPr algn="l">
              <a:defRPr sz="900">
                <a:solidFill>
                  <a:schemeClr val="bg1"/>
                </a:solidFill>
              </a:defRPr>
            </a:lvl1pPr>
          </a:lstStyle>
          <a:p>
            <a:endParaRPr lang="en-TH"/>
          </a:p>
        </p:txBody>
      </p:sp>
      <p:sp>
        <p:nvSpPr>
          <p:cNvPr id="4" name="Slide Number Placeholder 3">
            <a:extLst>
              <a:ext uri="{FF2B5EF4-FFF2-40B4-BE49-F238E27FC236}">
                <a16:creationId xmlns:a16="http://schemas.microsoft.com/office/drawing/2014/main" id="{51471D78-334A-204E-4C87-1714DE31A412}"/>
              </a:ext>
            </a:extLst>
          </p:cNvPr>
          <p:cNvSpPr>
            <a:spLocks noGrp="1"/>
          </p:cNvSpPr>
          <p:nvPr>
            <p:ph type="sldNum" sz="quarter" idx="11"/>
          </p:nvPr>
        </p:nvSpPr>
        <p:spPr>
          <a:xfrm>
            <a:off x="11225048" y="6509107"/>
            <a:ext cx="568367" cy="215937"/>
          </a:xfrm>
        </p:spPr>
        <p:txBody>
          <a:bodyPr/>
          <a:lstStyle>
            <a:lvl1pPr>
              <a:defRPr>
                <a:solidFill>
                  <a:schemeClr val="bg1"/>
                </a:solidFill>
              </a:defRPr>
            </a:lvl1pPr>
          </a:lstStyle>
          <a:p>
            <a:fld id="{F8C94707-554D-BB46-B37C-3B8E5ABBAC37}" type="slidenum">
              <a:rPr lang="en-TH" smtClean="0"/>
              <a:pPr/>
              <a:t>‹#›</a:t>
            </a:fld>
            <a:endParaRPr lang="en-TH"/>
          </a:p>
        </p:txBody>
      </p:sp>
      <p:cxnSp>
        <p:nvCxnSpPr>
          <p:cNvPr id="5" name="Straight Connector 4">
            <a:extLst>
              <a:ext uri="{FF2B5EF4-FFF2-40B4-BE49-F238E27FC236}">
                <a16:creationId xmlns:a16="http://schemas.microsoft.com/office/drawing/2014/main" id="{02785A44-2C64-F1BA-4091-AED44E7E28FD}"/>
              </a:ext>
            </a:extLst>
          </p:cNvPr>
          <p:cNvCxnSpPr>
            <a:cxnSpLocks/>
          </p:cNvCxnSpPr>
          <p:nvPr userDrawn="1"/>
        </p:nvCxnSpPr>
        <p:spPr>
          <a:xfrm flipH="1">
            <a:off x="398585" y="6498478"/>
            <a:ext cx="1139483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79E7316-4787-BE58-A128-DB0A687E5F1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7" name="Title Placeholder 6">
            <a:extLst>
              <a:ext uri="{FF2B5EF4-FFF2-40B4-BE49-F238E27FC236}">
                <a16:creationId xmlns:a16="http://schemas.microsoft.com/office/drawing/2014/main" id="{183ADE7D-7866-A016-2E14-69B25EF95176}"/>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solidFill>
                  <a:schemeClr val="bg1"/>
                </a:solidFill>
              </a:defRPr>
            </a:lvl1pPr>
          </a:lstStyle>
          <a:p>
            <a:r>
              <a:rPr lang="en-US"/>
              <a:t>Click to edit Master title style</a:t>
            </a:r>
            <a:endParaRPr lang="en-TH"/>
          </a:p>
        </p:txBody>
      </p:sp>
      <p:sp>
        <p:nvSpPr>
          <p:cNvPr id="10" name="Content Placeholder 7">
            <a:extLst>
              <a:ext uri="{FF2B5EF4-FFF2-40B4-BE49-F238E27FC236}">
                <a16:creationId xmlns:a16="http://schemas.microsoft.com/office/drawing/2014/main" id="{33C119C3-FD0D-3F97-0A59-EC1E655A6B61}"/>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2" name="Content Placeholder 6">
            <a:extLst>
              <a:ext uri="{FF2B5EF4-FFF2-40B4-BE49-F238E27FC236}">
                <a16:creationId xmlns:a16="http://schemas.microsoft.com/office/drawing/2014/main" id="{C571DA53-E6E3-A519-1D00-41A20570B951}"/>
              </a:ext>
            </a:extLst>
          </p:cNvPr>
          <p:cNvSpPr>
            <a:spLocks noGrp="1"/>
          </p:cNvSpPr>
          <p:nvPr>
            <p:ph sz="quarter" idx="14"/>
          </p:nvPr>
        </p:nvSpPr>
        <p:spPr>
          <a:xfrm>
            <a:off x="409575" y="1219201"/>
            <a:ext cx="11383963" cy="5234696"/>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Tree>
    <p:extLst>
      <p:ext uri="{BB962C8B-B14F-4D97-AF65-F5344CB8AC3E}">
        <p14:creationId xmlns:p14="http://schemas.microsoft.com/office/powerpoint/2010/main" val="97911360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1_About Creagy_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cxnSp>
        <p:nvCxnSpPr>
          <p:cNvPr id="7" name="Straight Connector 6">
            <a:extLst>
              <a:ext uri="{FF2B5EF4-FFF2-40B4-BE49-F238E27FC236}">
                <a16:creationId xmlns:a16="http://schemas.microsoft.com/office/drawing/2014/main" id="{4B53E986-5C88-296B-F76D-8D05E93BD4C5}"/>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614F3EF-29E7-8217-8FDD-947F13C6EF1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A4603F1E-5C95-E1FF-5C82-71A91561BC2A}"/>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2" name="TextBox 11">
            <a:extLst>
              <a:ext uri="{FF2B5EF4-FFF2-40B4-BE49-F238E27FC236}">
                <a16:creationId xmlns:a16="http://schemas.microsoft.com/office/drawing/2014/main" id="{81008CC1-261F-C02E-0142-E8DCE139E685}"/>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13" name="TextBox 12">
            <a:extLst>
              <a:ext uri="{FF2B5EF4-FFF2-40B4-BE49-F238E27FC236}">
                <a16:creationId xmlns:a16="http://schemas.microsoft.com/office/drawing/2014/main" id="{3ABECB90-7E95-D7F9-53B3-B9461E8B7548}"/>
              </a:ext>
            </a:extLst>
          </p:cNvPr>
          <p:cNvSpPr txBox="1"/>
          <p:nvPr userDrawn="1"/>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4" name="Table 13">
            <a:extLst>
              <a:ext uri="{FF2B5EF4-FFF2-40B4-BE49-F238E27FC236}">
                <a16:creationId xmlns:a16="http://schemas.microsoft.com/office/drawing/2014/main" id="{CE2C94DC-BBA0-D127-8FD9-436B9313EC29}"/>
              </a:ext>
            </a:extLst>
          </p:cNvPr>
          <p:cNvGraphicFramePr>
            <a:graphicFrameLocks noGrp="1"/>
          </p:cNvGraphicFramePr>
          <p:nvPr userDrawn="1"/>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42" name="Group 41">
            <a:extLst>
              <a:ext uri="{FF2B5EF4-FFF2-40B4-BE49-F238E27FC236}">
                <a16:creationId xmlns:a16="http://schemas.microsoft.com/office/drawing/2014/main" id="{C49338BB-CA53-827A-27CD-AD1053752336}"/>
              </a:ext>
            </a:extLst>
          </p:cNvPr>
          <p:cNvGrpSpPr/>
          <p:nvPr userDrawn="1"/>
        </p:nvGrpSpPr>
        <p:grpSpPr>
          <a:xfrm>
            <a:off x="6841695" y="5625417"/>
            <a:ext cx="1864766" cy="627491"/>
            <a:chOff x="6729519" y="5603973"/>
            <a:chExt cx="1864766" cy="627491"/>
          </a:xfrm>
        </p:grpSpPr>
        <p:pic>
          <p:nvPicPr>
            <p:cNvPr id="43" name="Picture 42" descr="A person standing in front of a screen&#10;&#10;Description automatically generated">
              <a:extLst>
                <a:ext uri="{FF2B5EF4-FFF2-40B4-BE49-F238E27FC236}">
                  <a16:creationId xmlns:a16="http://schemas.microsoft.com/office/drawing/2014/main" id="{E7D80525-3D19-4455-B091-93EA4EF9D8F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4" name="Picture 43" descr="A person speaking into a microphone&#10;&#10;Description automatically generated">
              <a:extLst>
                <a:ext uri="{FF2B5EF4-FFF2-40B4-BE49-F238E27FC236}">
                  <a16:creationId xmlns:a16="http://schemas.microsoft.com/office/drawing/2014/main" id="{756C42D1-E55B-E255-DA52-ECB87AC657F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5" name="Group 44">
            <a:extLst>
              <a:ext uri="{FF2B5EF4-FFF2-40B4-BE49-F238E27FC236}">
                <a16:creationId xmlns:a16="http://schemas.microsoft.com/office/drawing/2014/main" id="{3AB0BED8-9B12-CD86-4FAA-1C71B28F0A04}"/>
              </a:ext>
            </a:extLst>
          </p:cNvPr>
          <p:cNvGrpSpPr/>
          <p:nvPr userDrawn="1"/>
        </p:nvGrpSpPr>
        <p:grpSpPr>
          <a:xfrm>
            <a:off x="9359382" y="5562359"/>
            <a:ext cx="1891506" cy="846506"/>
            <a:chOff x="9410158" y="5559433"/>
            <a:chExt cx="1891506" cy="846506"/>
          </a:xfrm>
        </p:grpSpPr>
        <p:grpSp>
          <p:nvGrpSpPr>
            <p:cNvPr id="46" name="Group 45">
              <a:extLst>
                <a:ext uri="{FF2B5EF4-FFF2-40B4-BE49-F238E27FC236}">
                  <a16:creationId xmlns:a16="http://schemas.microsoft.com/office/drawing/2014/main" id="{1D03B66A-6847-17E7-937B-49F3C7F304ED}"/>
                </a:ext>
              </a:extLst>
            </p:cNvPr>
            <p:cNvGrpSpPr>
              <a:grpSpLocks noChangeAspect="1"/>
            </p:cNvGrpSpPr>
            <p:nvPr/>
          </p:nvGrpSpPr>
          <p:grpSpPr>
            <a:xfrm>
              <a:off x="9410158" y="5559433"/>
              <a:ext cx="441077" cy="846506"/>
              <a:chOff x="727612" y="1651716"/>
              <a:chExt cx="2197225" cy="4280712"/>
            </a:xfrm>
          </p:grpSpPr>
          <p:pic>
            <p:nvPicPr>
              <p:cNvPr id="48" name="Picture 47">
                <a:extLst>
                  <a:ext uri="{FF2B5EF4-FFF2-40B4-BE49-F238E27FC236}">
                    <a16:creationId xmlns:a16="http://schemas.microsoft.com/office/drawing/2014/main" id="{6B58FDE4-39BC-75FA-D52C-5A37FDC3117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5" name="Picture 84" descr="A screenshot of a phone&#10;&#10;Description automatically generated">
                <a:extLst>
                  <a:ext uri="{FF2B5EF4-FFF2-40B4-BE49-F238E27FC236}">
                    <a16:creationId xmlns:a16="http://schemas.microsoft.com/office/drawing/2014/main" id="{78F7AAB7-E08E-3AD9-C67D-2258055DDB0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47" name="Picture 46">
              <a:extLst>
                <a:ext uri="{FF2B5EF4-FFF2-40B4-BE49-F238E27FC236}">
                  <a16:creationId xmlns:a16="http://schemas.microsoft.com/office/drawing/2014/main" id="{B8872373-2F70-3992-F255-4A6CBE3E279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sp>
        <p:nvSpPr>
          <p:cNvPr id="88" name="TextBox 87">
            <a:extLst>
              <a:ext uri="{FF2B5EF4-FFF2-40B4-BE49-F238E27FC236}">
                <a16:creationId xmlns:a16="http://schemas.microsoft.com/office/drawing/2014/main" id="{7BEDA582-6677-0650-9279-C88BD6B64238}"/>
              </a:ext>
            </a:extLst>
          </p:cNvPr>
          <p:cNvSpPr txBox="1"/>
          <p:nvPr userDrawn="1"/>
        </p:nvSpPr>
        <p:spPr>
          <a:xfrm>
            <a:off x="353344" y="6526224"/>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89" name="TextBox 88">
            <a:extLst>
              <a:ext uri="{FF2B5EF4-FFF2-40B4-BE49-F238E27FC236}">
                <a16:creationId xmlns:a16="http://schemas.microsoft.com/office/drawing/2014/main" id="{FDEDA0DE-7CC0-B053-C88A-E8C7739AA83A}"/>
              </a:ext>
            </a:extLst>
          </p:cNvPr>
          <p:cNvSpPr txBox="1"/>
          <p:nvPr userDrawn="1"/>
        </p:nvSpPr>
        <p:spPr>
          <a:xfrm>
            <a:off x="353344" y="6526224"/>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a:t>
            </a:r>
            <a:r>
              <a:rPr lang="th-TH"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5</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grpSp>
        <p:nvGrpSpPr>
          <p:cNvPr id="87" name="Group 86">
            <a:extLst>
              <a:ext uri="{FF2B5EF4-FFF2-40B4-BE49-F238E27FC236}">
                <a16:creationId xmlns:a16="http://schemas.microsoft.com/office/drawing/2014/main" id="{437CB650-50F8-22F8-B1BB-C5A96F124126}"/>
              </a:ext>
            </a:extLst>
          </p:cNvPr>
          <p:cNvGrpSpPr>
            <a:grpSpLocks noChangeAspect="1"/>
          </p:cNvGrpSpPr>
          <p:nvPr userDrawn="1"/>
        </p:nvGrpSpPr>
        <p:grpSpPr>
          <a:xfrm>
            <a:off x="596674" y="5557954"/>
            <a:ext cx="2457254" cy="694954"/>
            <a:chOff x="3989322" y="-31802"/>
            <a:chExt cx="4738710" cy="1340190"/>
          </a:xfrm>
        </p:grpSpPr>
        <p:pic>
          <p:nvPicPr>
            <p:cNvPr id="90" name="Picture 89">
              <a:extLst>
                <a:ext uri="{FF2B5EF4-FFF2-40B4-BE49-F238E27FC236}">
                  <a16:creationId xmlns:a16="http://schemas.microsoft.com/office/drawing/2014/main" id="{E443A3C7-DA8E-1324-9EE9-29F4344F8C6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91" name="Picture 90">
              <a:extLst>
                <a:ext uri="{FF2B5EF4-FFF2-40B4-BE49-F238E27FC236}">
                  <a16:creationId xmlns:a16="http://schemas.microsoft.com/office/drawing/2014/main" id="{79373C1E-BE47-BFBE-EF7D-5E388C02C7EF}"/>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92" name="Picture 91">
              <a:extLst>
                <a:ext uri="{FF2B5EF4-FFF2-40B4-BE49-F238E27FC236}">
                  <a16:creationId xmlns:a16="http://schemas.microsoft.com/office/drawing/2014/main" id="{47114636-67CF-7001-639A-306A9E2C2CF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93" name="Picture 92">
              <a:extLst>
                <a:ext uri="{FF2B5EF4-FFF2-40B4-BE49-F238E27FC236}">
                  <a16:creationId xmlns:a16="http://schemas.microsoft.com/office/drawing/2014/main" id="{4B70CF9D-068F-B9FE-021B-591EE28AECC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94" name="Picture 93">
              <a:extLst>
                <a:ext uri="{FF2B5EF4-FFF2-40B4-BE49-F238E27FC236}">
                  <a16:creationId xmlns:a16="http://schemas.microsoft.com/office/drawing/2014/main" id="{64599A22-43B6-CAA7-B0EE-510155DD136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95" name="Picture 94">
              <a:extLst>
                <a:ext uri="{FF2B5EF4-FFF2-40B4-BE49-F238E27FC236}">
                  <a16:creationId xmlns:a16="http://schemas.microsoft.com/office/drawing/2014/main" id="{A6FFF208-8A22-0E34-5656-4A77B15D042B}"/>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96" name="Picture 95">
              <a:extLst>
                <a:ext uri="{FF2B5EF4-FFF2-40B4-BE49-F238E27FC236}">
                  <a16:creationId xmlns:a16="http://schemas.microsoft.com/office/drawing/2014/main" id="{537B8C09-3C75-8518-53D0-5E3AFC8480B9}"/>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97" name="Picture 96">
              <a:extLst>
                <a:ext uri="{FF2B5EF4-FFF2-40B4-BE49-F238E27FC236}">
                  <a16:creationId xmlns:a16="http://schemas.microsoft.com/office/drawing/2014/main" id="{39362153-2540-0ADC-0E33-5B09812C888F}"/>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98" name="Picture 97">
              <a:extLst>
                <a:ext uri="{FF2B5EF4-FFF2-40B4-BE49-F238E27FC236}">
                  <a16:creationId xmlns:a16="http://schemas.microsoft.com/office/drawing/2014/main" id="{0D3AA731-7112-FC58-7E3D-E5EF7A7680E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99" name="Picture 98">
              <a:extLst>
                <a:ext uri="{FF2B5EF4-FFF2-40B4-BE49-F238E27FC236}">
                  <a16:creationId xmlns:a16="http://schemas.microsoft.com/office/drawing/2014/main" id="{AA2B4C81-82D5-7168-824C-5D6F02D9F0C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00" name="Picture 99">
              <a:extLst>
                <a:ext uri="{FF2B5EF4-FFF2-40B4-BE49-F238E27FC236}">
                  <a16:creationId xmlns:a16="http://schemas.microsoft.com/office/drawing/2014/main" id="{C6FD6B15-747A-439B-E7CE-7FB043939764}"/>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01" name="Picture 100">
              <a:extLst>
                <a:ext uri="{FF2B5EF4-FFF2-40B4-BE49-F238E27FC236}">
                  <a16:creationId xmlns:a16="http://schemas.microsoft.com/office/drawing/2014/main" id="{643D23DC-8E83-9BA8-EB63-6D11CAB099C1}"/>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02" name="Picture 101">
            <a:extLst>
              <a:ext uri="{FF2B5EF4-FFF2-40B4-BE49-F238E27FC236}">
                <a16:creationId xmlns:a16="http://schemas.microsoft.com/office/drawing/2014/main" id="{2A9D478D-57B1-F139-6CF2-64F57AA53A9F}"/>
              </a:ext>
            </a:extLst>
          </p:cNvPr>
          <p:cNvPicPr>
            <a:picLocks noChangeAspect="1"/>
          </p:cNvPicPr>
          <p:nvPr userDrawn="1"/>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03" name="Picture 102">
            <a:extLst>
              <a:ext uri="{FF2B5EF4-FFF2-40B4-BE49-F238E27FC236}">
                <a16:creationId xmlns:a16="http://schemas.microsoft.com/office/drawing/2014/main" id="{90116485-E24F-69D2-0D52-BA211C86EDD4}"/>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04" name="Picture 103">
            <a:extLst>
              <a:ext uri="{FF2B5EF4-FFF2-40B4-BE49-F238E27FC236}">
                <a16:creationId xmlns:a16="http://schemas.microsoft.com/office/drawing/2014/main" id="{C99505B1-2FF2-26FE-1F7D-F6DB2E55DF03}"/>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05" name="Picture 104">
            <a:extLst>
              <a:ext uri="{FF2B5EF4-FFF2-40B4-BE49-F238E27FC236}">
                <a16:creationId xmlns:a16="http://schemas.microsoft.com/office/drawing/2014/main" id="{F7CF982B-B1BA-ACD7-E64A-7711646E8CF2}"/>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06" name="Picture 105">
            <a:extLst>
              <a:ext uri="{FF2B5EF4-FFF2-40B4-BE49-F238E27FC236}">
                <a16:creationId xmlns:a16="http://schemas.microsoft.com/office/drawing/2014/main" id="{12A19A78-91B8-A3D8-15D2-438512F9AC6E}"/>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07" name="Picture 106">
            <a:extLst>
              <a:ext uri="{FF2B5EF4-FFF2-40B4-BE49-F238E27FC236}">
                <a16:creationId xmlns:a16="http://schemas.microsoft.com/office/drawing/2014/main" id="{9CBE37E7-D5C6-0D66-CFA4-50F918FC4318}"/>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08" name="Picture 107">
            <a:extLst>
              <a:ext uri="{FF2B5EF4-FFF2-40B4-BE49-F238E27FC236}">
                <a16:creationId xmlns:a16="http://schemas.microsoft.com/office/drawing/2014/main" id="{14A4D6F6-12C0-4465-AB24-EE456E7E5022}"/>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09" name="Picture 108">
            <a:extLst>
              <a:ext uri="{FF2B5EF4-FFF2-40B4-BE49-F238E27FC236}">
                <a16:creationId xmlns:a16="http://schemas.microsoft.com/office/drawing/2014/main" id="{761A7645-D3D2-75C9-4C91-7D22B9DFE2B9}"/>
              </a:ext>
            </a:extLst>
          </p:cNvPr>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10" name="Picture 109">
            <a:extLst>
              <a:ext uri="{FF2B5EF4-FFF2-40B4-BE49-F238E27FC236}">
                <a16:creationId xmlns:a16="http://schemas.microsoft.com/office/drawing/2014/main" id="{CECCBEF4-09BB-F6DC-1872-31A87C7972DB}"/>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11" name="Picture 110">
            <a:extLst>
              <a:ext uri="{FF2B5EF4-FFF2-40B4-BE49-F238E27FC236}">
                <a16:creationId xmlns:a16="http://schemas.microsoft.com/office/drawing/2014/main" id="{92B5EE9E-EE98-E298-DB65-C566B6086DB5}"/>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12" name="Picture 111">
            <a:extLst>
              <a:ext uri="{FF2B5EF4-FFF2-40B4-BE49-F238E27FC236}">
                <a16:creationId xmlns:a16="http://schemas.microsoft.com/office/drawing/2014/main" id="{3588D87F-1BF9-BCB6-DEF5-9B2315A3D076}"/>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13" name="Picture 112">
            <a:extLst>
              <a:ext uri="{FF2B5EF4-FFF2-40B4-BE49-F238E27FC236}">
                <a16:creationId xmlns:a16="http://schemas.microsoft.com/office/drawing/2014/main" id="{F7B46220-55E0-FA78-0C14-A95597CEC8A8}"/>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14" name="Picture 113">
            <a:extLst>
              <a:ext uri="{FF2B5EF4-FFF2-40B4-BE49-F238E27FC236}">
                <a16:creationId xmlns:a16="http://schemas.microsoft.com/office/drawing/2014/main" id="{A3E97D6D-1580-5256-D707-E578D2512366}"/>
              </a:ext>
            </a:extLst>
          </p:cNvPr>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15" name="Picture 2" descr="Thaioil Group">
            <a:extLst>
              <a:ext uri="{FF2B5EF4-FFF2-40B4-BE49-F238E27FC236}">
                <a16:creationId xmlns:a16="http://schemas.microsoft.com/office/drawing/2014/main" id="{95F19C81-1625-B4D7-4058-A3D99C2B7151}"/>
              </a:ext>
            </a:extLst>
          </p:cNvPr>
          <p:cNvPicPr>
            <a:picLocks noChangeAspect="1" noChangeArrowheads="1"/>
          </p:cNvPicPr>
          <p:nvPr userDrawn="1"/>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Logo - KASIKORNBANK">
            <a:extLst>
              <a:ext uri="{FF2B5EF4-FFF2-40B4-BE49-F238E27FC236}">
                <a16:creationId xmlns:a16="http://schemas.microsoft.com/office/drawing/2014/main" id="{5601C2E7-A829-B7AB-C29F-284DC9D7DFAB}"/>
              </a:ext>
            </a:extLst>
          </p:cNvPr>
          <p:cNvPicPr>
            <a:picLocks noChangeAspect="1" noChangeArrowheads="1"/>
          </p:cNvPicPr>
          <p:nvPr userDrawn="1"/>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a:extLst>
              <a:ext uri="{FF2B5EF4-FFF2-40B4-BE49-F238E27FC236}">
                <a16:creationId xmlns:a16="http://schemas.microsoft.com/office/drawing/2014/main" id="{730537A5-4F4D-2C8C-9F24-42287F7107C1}"/>
              </a:ext>
            </a:extLst>
          </p:cNvPr>
          <p:cNvGrpSpPr>
            <a:grpSpLocks noChangeAspect="1"/>
          </p:cNvGrpSpPr>
          <p:nvPr userDrawn="1"/>
        </p:nvGrpSpPr>
        <p:grpSpPr>
          <a:xfrm>
            <a:off x="596674" y="5557954"/>
            <a:ext cx="2457254" cy="694954"/>
            <a:chOff x="3989322" y="-31802"/>
            <a:chExt cx="4738710" cy="1340190"/>
          </a:xfrm>
        </p:grpSpPr>
        <p:pic>
          <p:nvPicPr>
            <p:cNvPr id="118" name="Picture 117">
              <a:extLst>
                <a:ext uri="{FF2B5EF4-FFF2-40B4-BE49-F238E27FC236}">
                  <a16:creationId xmlns:a16="http://schemas.microsoft.com/office/drawing/2014/main" id="{53C410D7-482D-5209-E528-1C536F92F02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19" name="Picture 118">
              <a:extLst>
                <a:ext uri="{FF2B5EF4-FFF2-40B4-BE49-F238E27FC236}">
                  <a16:creationId xmlns:a16="http://schemas.microsoft.com/office/drawing/2014/main" id="{D28305F3-D469-F762-F231-BC39B2B5664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120" name="Picture 119">
              <a:extLst>
                <a:ext uri="{FF2B5EF4-FFF2-40B4-BE49-F238E27FC236}">
                  <a16:creationId xmlns:a16="http://schemas.microsoft.com/office/drawing/2014/main" id="{765915C5-4BF5-A15E-5BF1-17DBB344230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121" name="Picture 120">
              <a:extLst>
                <a:ext uri="{FF2B5EF4-FFF2-40B4-BE49-F238E27FC236}">
                  <a16:creationId xmlns:a16="http://schemas.microsoft.com/office/drawing/2014/main" id="{355BEE51-B830-0948-99D8-DBBFDB28980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122" name="Picture 121">
              <a:extLst>
                <a:ext uri="{FF2B5EF4-FFF2-40B4-BE49-F238E27FC236}">
                  <a16:creationId xmlns:a16="http://schemas.microsoft.com/office/drawing/2014/main" id="{B3A6C248-D84D-328C-2C61-C8E32E1E5454}"/>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123" name="Picture 122">
              <a:extLst>
                <a:ext uri="{FF2B5EF4-FFF2-40B4-BE49-F238E27FC236}">
                  <a16:creationId xmlns:a16="http://schemas.microsoft.com/office/drawing/2014/main" id="{5EBD8D7E-ED7E-79FB-78CF-EB4D02FC134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124" name="Picture 123">
              <a:extLst>
                <a:ext uri="{FF2B5EF4-FFF2-40B4-BE49-F238E27FC236}">
                  <a16:creationId xmlns:a16="http://schemas.microsoft.com/office/drawing/2014/main" id="{FA1AAF9C-100C-F2C6-34CE-FD7B4207CB5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125" name="Picture 124">
              <a:extLst>
                <a:ext uri="{FF2B5EF4-FFF2-40B4-BE49-F238E27FC236}">
                  <a16:creationId xmlns:a16="http://schemas.microsoft.com/office/drawing/2014/main" id="{08A65623-4FCC-8DFE-7C4B-ACFAC6D69085}"/>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126" name="Picture 125">
              <a:extLst>
                <a:ext uri="{FF2B5EF4-FFF2-40B4-BE49-F238E27FC236}">
                  <a16:creationId xmlns:a16="http://schemas.microsoft.com/office/drawing/2014/main" id="{2E6989E7-3513-FEEB-6D3C-6598F1A8CFD6}"/>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127" name="Picture 126">
              <a:extLst>
                <a:ext uri="{FF2B5EF4-FFF2-40B4-BE49-F238E27FC236}">
                  <a16:creationId xmlns:a16="http://schemas.microsoft.com/office/drawing/2014/main" id="{B12E841A-29C8-1D1C-1904-9E80727C0E68}"/>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28" name="Picture 127">
              <a:extLst>
                <a:ext uri="{FF2B5EF4-FFF2-40B4-BE49-F238E27FC236}">
                  <a16:creationId xmlns:a16="http://schemas.microsoft.com/office/drawing/2014/main" id="{82345CBD-C4F8-4D64-ED03-FD44245A28DD}"/>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29" name="Picture 128">
              <a:extLst>
                <a:ext uri="{FF2B5EF4-FFF2-40B4-BE49-F238E27FC236}">
                  <a16:creationId xmlns:a16="http://schemas.microsoft.com/office/drawing/2014/main" id="{9259AD6A-9FA0-FB12-6FA3-766CF748C0F8}"/>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30" name="Picture 129">
            <a:extLst>
              <a:ext uri="{FF2B5EF4-FFF2-40B4-BE49-F238E27FC236}">
                <a16:creationId xmlns:a16="http://schemas.microsoft.com/office/drawing/2014/main" id="{C2383DBE-84C3-729E-44D0-BDF8AD4ABD5C}"/>
              </a:ext>
            </a:extLst>
          </p:cNvPr>
          <p:cNvPicPr>
            <a:picLocks noChangeAspect="1"/>
          </p:cNvPicPr>
          <p:nvPr userDrawn="1"/>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31" name="Picture 130">
            <a:extLst>
              <a:ext uri="{FF2B5EF4-FFF2-40B4-BE49-F238E27FC236}">
                <a16:creationId xmlns:a16="http://schemas.microsoft.com/office/drawing/2014/main" id="{4AE43C36-C05F-4DAD-D9E2-E67A56943FE0}"/>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32" name="Picture 131">
            <a:extLst>
              <a:ext uri="{FF2B5EF4-FFF2-40B4-BE49-F238E27FC236}">
                <a16:creationId xmlns:a16="http://schemas.microsoft.com/office/drawing/2014/main" id="{7807633E-3878-1DE2-D020-0DF70D69B208}"/>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33" name="Picture 132">
            <a:extLst>
              <a:ext uri="{FF2B5EF4-FFF2-40B4-BE49-F238E27FC236}">
                <a16:creationId xmlns:a16="http://schemas.microsoft.com/office/drawing/2014/main" id="{61246AE9-F5EE-54FA-AE5B-6E8D82BEDDBD}"/>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34" name="Picture 133">
            <a:extLst>
              <a:ext uri="{FF2B5EF4-FFF2-40B4-BE49-F238E27FC236}">
                <a16:creationId xmlns:a16="http://schemas.microsoft.com/office/drawing/2014/main" id="{D014468E-5920-566D-AE17-6E9F3A0B5166}"/>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35" name="Picture 134">
            <a:extLst>
              <a:ext uri="{FF2B5EF4-FFF2-40B4-BE49-F238E27FC236}">
                <a16:creationId xmlns:a16="http://schemas.microsoft.com/office/drawing/2014/main" id="{A399F56A-910E-30DA-6F01-1B985C2A4372}"/>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36" name="Picture 135">
            <a:extLst>
              <a:ext uri="{FF2B5EF4-FFF2-40B4-BE49-F238E27FC236}">
                <a16:creationId xmlns:a16="http://schemas.microsoft.com/office/drawing/2014/main" id="{E1DDE81C-4100-3AB6-0380-9AF10709DE46}"/>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37" name="Picture 136">
            <a:extLst>
              <a:ext uri="{FF2B5EF4-FFF2-40B4-BE49-F238E27FC236}">
                <a16:creationId xmlns:a16="http://schemas.microsoft.com/office/drawing/2014/main" id="{17907835-D9CB-46AB-D816-D68B2959D2B8}"/>
              </a:ext>
            </a:extLst>
          </p:cNvPr>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38" name="Picture 137">
            <a:extLst>
              <a:ext uri="{FF2B5EF4-FFF2-40B4-BE49-F238E27FC236}">
                <a16:creationId xmlns:a16="http://schemas.microsoft.com/office/drawing/2014/main" id="{F80937CC-1C44-1BC4-D0EF-84431386061B}"/>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39" name="Picture 138">
            <a:extLst>
              <a:ext uri="{FF2B5EF4-FFF2-40B4-BE49-F238E27FC236}">
                <a16:creationId xmlns:a16="http://schemas.microsoft.com/office/drawing/2014/main" id="{80ACBEFC-D227-8A51-4E6A-F1DB511D942E}"/>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40" name="Picture 139">
            <a:extLst>
              <a:ext uri="{FF2B5EF4-FFF2-40B4-BE49-F238E27FC236}">
                <a16:creationId xmlns:a16="http://schemas.microsoft.com/office/drawing/2014/main" id="{F13C2429-F84E-8379-8594-6F52B4B7BCAF}"/>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41" name="Picture 140">
            <a:extLst>
              <a:ext uri="{FF2B5EF4-FFF2-40B4-BE49-F238E27FC236}">
                <a16:creationId xmlns:a16="http://schemas.microsoft.com/office/drawing/2014/main" id="{6634299C-5A9D-3D59-B894-730DA3E63E55}"/>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42" name="Picture 141">
            <a:extLst>
              <a:ext uri="{FF2B5EF4-FFF2-40B4-BE49-F238E27FC236}">
                <a16:creationId xmlns:a16="http://schemas.microsoft.com/office/drawing/2014/main" id="{750511AC-81FD-01C2-0340-2CE3A246E306}"/>
              </a:ext>
            </a:extLst>
          </p:cNvPr>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43" name="Picture 2" descr="Thaioil Group">
            <a:extLst>
              <a:ext uri="{FF2B5EF4-FFF2-40B4-BE49-F238E27FC236}">
                <a16:creationId xmlns:a16="http://schemas.microsoft.com/office/drawing/2014/main" id="{02C04F4C-40AB-D6F0-E620-006F227F2139}"/>
              </a:ext>
            </a:extLst>
          </p:cNvPr>
          <p:cNvPicPr>
            <a:picLocks noChangeAspect="1" noChangeArrowheads="1"/>
          </p:cNvPicPr>
          <p:nvPr userDrawn="1"/>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 descr="Logo - KASIKORNBANK">
            <a:extLst>
              <a:ext uri="{FF2B5EF4-FFF2-40B4-BE49-F238E27FC236}">
                <a16:creationId xmlns:a16="http://schemas.microsoft.com/office/drawing/2014/main" id="{95E82855-8F61-9456-4CB7-527A7F67EEFD}"/>
              </a:ext>
            </a:extLst>
          </p:cNvPr>
          <p:cNvPicPr>
            <a:picLocks noChangeAspect="1" noChangeArrowheads="1"/>
          </p:cNvPicPr>
          <p:nvPr userDrawn="1"/>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43037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86034C-4E7D-8D83-702D-BCB4809E42C9}"/>
              </a:ext>
            </a:extLst>
          </p:cNvPr>
          <p:cNvSpPr/>
          <p:nvPr userDrawn="1"/>
        </p:nvSpPr>
        <p:spPr>
          <a:xfrm>
            <a:off x="0" y="0"/>
            <a:ext cx="12192000" cy="6858000"/>
          </a:xfrm>
          <a:prstGeom prst="rect">
            <a:avLst/>
          </a:prstGeom>
          <a:gradFill flip="none" rotWithShape="1">
            <a:gsLst>
              <a:gs pos="37000">
                <a:srgbClr val="146886"/>
              </a:gs>
              <a:gs pos="18000">
                <a:srgbClr val="00B0F0"/>
              </a:gs>
              <a:gs pos="4000">
                <a:schemeClr val="accent1">
                  <a:lumMod val="40000"/>
                  <a:lumOff val="60000"/>
                </a:schemeClr>
              </a:gs>
              <a:gs pos="56000">
                <a:srgbClr val="00206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3" name="Isosceles Triangle 2">
            <a:extLst>
              <a:ext uri="{FF2B5EF4-FFF2-40B4-BE49-F238E27FC236}">
                <a16:creationId xmlns:a16="http://schemas.microsoft.com/office/drawing/2014/main" id="{403F52EF-D785-6DE5-A71B-4AB16CE27440}"/>
              </a:ext>
            </a:extLst>
          </p:cNvPr>
          <p:cNvSpPr/>
          <p:nvPr userDrawn="1"/>
        </p:nvSpPr>
        <p:spPr>
          <a:xfrm>
            <a:off x="9512490" y="5204346"/>
            <a:ext cx="2693684" cy="1657668"/>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pic>
        <p:nvPicPr>
          <p:cNvPr id="4" name="Picture 3">
            <a:extLst>
              <a:ext uri="{FF2B5EF4-FFF2-40B4-BE49-F238E27FC236}">
                <a16:creationId xmlns:a16="http://schemas.microsoft.com/office/drawing/2014/main" id="{041FF62A-F155-B43F-A5C9-8899F126F714}"/>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590759" y="6199551"/>
            <a:ext cx="1514376" cy="440304"/>
          </a:xfrm>
          <a:prstGeom prst="rect">
            <a:avLst/>
          </a:prstGeom>
        </p:spPr>
      </p:pic>
    </p:spTree>
    <p:extLst>
      <p:ext uri="{BB962C8B-B14F-4D97-AF65-F5344CB8AC3E}">
        <p14:creationId xmlns:p14="http://schemas.microsoft.com/office/powerpoint/2010/main" val="887522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_Cover page (Strictly)_2">
    <p:spTree>
      <p:nvGrpSpPr>
        <p:cNvPr id="1" name=""/>
        <p:cNvGrpSpPr/>
        <p:nvPr/>
      </p:nvGrpSpPr>
      <p:grpSpPr>
        <a:xfrm>
          <a:off x="0" y="0"/>
          <a:ext cx="0" cy="0"/>
          <a:chOff x="0" y="0"/>
          <a:chExt cx="0" cy="0"/>
        </a:xfrm>
      </p:grpSpPr>
      <p:pic>
        <p:nvPicPr>
          <p:cNvPr id="7" name="Picture 6" descr="A green hills with trees and blue sky&#10;&#10;Description automatically generated">
            <a:extLst>
              <a:ext uri="{FF2B5EF4-FFF2-40B4-BE49-F238E27FC236}">
                <a16:creationId xmlns:a16="http://schemas.microsoft.com/office/drawing/2014/main" id="{B11011B1-4E65-6BCE-E529-893A4D7F43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566189" y="1600207"/>
            <a:ext cx="5529811" cy="2678533"/>
          </a:xfrm>
          <a:prstGeom prst="rect">
            <a:avLst/>
          </a:prstGeom>
        </p:spPr>
        <p:txBody>
          <a:bodyPr vert="horz" lIns="91440" tIns="45720" rIns="91440" bIns="45720" rtlCol="0" anchor="b">
            <a:noAutofit/>
          </a:bodyPr>
          <a:lstStyle>
            <a:lvl1pPr>
              <a:defRPr lang="en-TH" sz="4800" i="1" dirty="0">
                <a:solidFill>
                  <a:schemeClr val="tx1"/>
                </a:solidFill>
              </a:defRPr>
            </a:lvl1pPr>
          </a:lstStyle>
          <a:p>
            <a:pPr lvl="0"/>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566189" y="4522233"/>
            <a:ext cx="5529812" cy="1084385"/>
          </a:xfrm>
        </p:spPr>
        <p:txBody>
          <a:bodyPr vert="horz" lIns="91440" tIns="45720" rIns="91440" bIns="45720" rtlCol="0">
            <a:normAutofit/>
          </a:bodyPr>
          <a:lstStyle>
            <a:lvl1pPr>
              <a:defRPr lang="en-TH" sz="1600" spc="300" dirty="0">
                <a:solidFill>
                  <a:schemeClr val="bg1">
                    <a:lumMod val="50000"/>
                  </a:schemeClr>
                </a:solidFill>
                <a:ea typeface="Kanit" pitchFamily="2" charset="-34"/>
              </a:defRPr>
            </a:lvl1pPr>
          </a:lstStyle>
          <a:p>
            <a:pPr marL="0" lvl="0" indent="0">
              <a:buNone/>
            </a:pPr>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827579" y="6463862"/>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6" name="TextBox 5">
            <a:extLst>
              <a:ext uri="{FF2B5EF4-FFF2-40B4-BE49-F238E27FC236}">
                <a16:creationId xmlns:a16="http://schemas.microsoft.com/office/drawing/2014/main" id="{56D56F1C-089A-9BB5-6F62-99DCD3E20398}"/>
              </a:ext>
            </a:extLst>
          </p:cNvPr>
          <p:cNvSpPr txBox="1"/>
          <p:nvPr/>
        </p:nvSpPr>
        <p:spPr>
          <a:xfrm>
            <a:off x="543799" y="6463862"/>
            <a:ext cx="2401619" cy="230832"/>
          </a:xfrm>
          <a:prstGeom prst="rect">
            <a:avLst/>
          </a:prstGeom>
          <a:noFill/>
        </p:spPr>
        <p:txBody>
          <a:bodyPr wrap="none" rtlCol="0">
            <a:spAutoFit/>
          </a:bodyPr>
          <a:lstStyle/>
          <a:p>
            <a:pPr algn="l"/>
            <a:r>
              <a:rPr lang="en-US" sz="900" b="0" i="0" u="none" strike="noStrike" spc="0">
                <a:solidFill>
                  <a:schemeClr val="bg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spc="0">
              <a:solidFill>
                <a:schemeClr val="bg1"/>
              </a:solidFill>
              <a:latin typeface="Inter" panose="02000503000000020004" pitchFamily="2" charset="0"/>
              <a:ea typeface="Inter" panose="02000503000000020004" pitchFamily="2" charset="0"/>
              <a:cs typeface="Inter" panose="02000503000000020004" pitchFamily="2" charset="0"/>
            </a:endParaRPr>
          </a:p>
        </p:txBody>
      </p:sp>
      <p:sp>
        <p:nvSpPr>
          <p:cNvPr id="5" name="TextBox 4">
            <a:extLst>
              <a:ext uri="{FF2B5EF4-FFF2-40B4-BE49-F238E27FC236}">
                <a16:creationId xmlns:a16="http://schemas.microsoft.com/office/drawing/2014/main" id="{BDC3F689-A94F-DCCA-DC20-EECEBA6FE403}"/>
              </a:ext>
            </a:extLst>
          </p:cNvPr>
          <p:cNvSpPr txBox="1"/>
          <p:nvPr/>
        </p:nvSpPr>
        <p:spPr>
          <a:xfrm>
            <a:off x="10980256" y="6463862"/>
            <a:ext cx="923651"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pic>
        <p:nvPicPr>
          <p:cNvPr id="9" name="Picture 8" descr="A white letter on a black background&#10;&#10;Description automatically generated">
            <a:extLst>
              <a:ext uri="{FF2B5EF4-FFF2-40B4-BE49-F238E27FC236}">
                <a16:creationId xmlns:a16="http://schemas.microsoft.com/office/drawing/2014/main" id="{601A1049-2DEE-BA3E-3BAA-30FC36385D0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2644949283"/>
      </p:ext>
    </p:extLst>
  </p:cSld>
  <p:clrMapOvr>
    <a:masterClrMapping/>
  </p:clrMapOvr>
  <p:hf hdr="0" ftr="0" dt="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Cover page (Copyrigh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hasCustomPrompt="1"/>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[Template 5.0] Click to edit</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p:nvSpPr>
        <p:spPr>
          <a:xfrm>
            <a:off x="389545" y="6466939"/>
            <a:ext cx="3626314"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6" name="Footer Placeholder 4">
            <a:extLst>
              <a:ext uri="{FF2B5EF4-FFF2-40B4-BE49-F238E27FC236}">
                <a16:creationId xmlns:a16="http://schemas.microsoft.com/office/drawing/2014/main" id="{D1396B22-7D5B-EEF8-3004-E2AF982F225D}"/>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pic>
        <p:nvPicPr>
          <p:cNvPr id="12" name="Picture 11" descr="A blue and green logo&#10;&#10;Description automatically generated">
            <a:extLst>
              <a:ext uri="{FF2B5EF4-FFF2-40B4-BE49-F238E27FC236}">
                <a16:creationId xmlns:a16="http://schemas.microsoft.com/office/drawing/2014/main" id="{3CA8295E-B811-985E-B53F-D53E5C71DC3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98788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Cover page (Strict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6" name="Footer Placeholder 4">
            <a:extLst>
              <a:ext uri="{FF2B5EF4-FFF2-40B4-BE49-F238E27FC236}">
                <a16:creationId xmlns:a16="http://schemas.microsoft.com/office/drawing/2014/main" id="{D1396B22-7D5B-EEF8-3004-E2AF982F225D}"/>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userDrawn="1"/>
        </p:nvSpPr>
        <p:spPr>
          <a:xfrm>
            <a:off x="389545" y="6466939"/>
            <a:ext cx="264687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1000" b="0" i="0" spc="0">
              <a:solidFill>
                <a:schemeClr val="tx1"/>
              </a:solidFill>
              <a:latin typeface="Inter" panose="02000503000000020004" pitchFamily="2" charset="0"/>
              <a:ea typeface="Inter" panose="02000503000000020004" pitchFamily="2" charset="0"/>
              <a:cs typeface="Inter" panose="02000503000000020004" pitchFamily="2" charset="0"/>
            </a:endParaRPr>
          </a:p>
        </p:txBody>
      </p:sp>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pic>
        <p:nvPicPr>
          <p:cNvPr id="5" name="Picture 4" descr="A blue and green logo&#10;&#10;Description automatically generated">
            <a:extLst>
              <a:ext uri="{FF2B5EF4-FFF2-40B4-BE49-F238E27FC236}">
                <a16:creationId xmlns:a16="http://schemas.microsoft.com/office/drawing/2014/main" id="{37EC4643-8AD4-58EF-D3E6-726AFF3E4B4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1133625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ver page (Copyright)_2">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2025]</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userDrawn="1"/>
        </p:nvSpPr>
        <p:spPr>
          <a:xfrm>
            <a:off x="424862" y="6424646"/>
            <a:ext cx="4007828" cy="261610"/>
          </a:xfrm>
          <a:prstGeom prst="rect">
            <a:avLst/>
          </a:prstGeom>
          <a:noFill/>
        </p:spPr>
        <p:txBody>
          <a:bodyPr wrap="none" rtlCol="0">
            <a:spAutoFit/>
          </a:bodyPr>
          <a:lstStyle/>
          <a:p>
            <a:pPr algn="l"/>
            <a:r>
              <a:rPr lang="en-US" sz="11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100" b="0" i="0" spc="0">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2" name="Picture 1" descr="A white letter on a black background&#10;&#10;Description automatically generated">
            <a:extLst>
              <a:ext uri="{FF2B5EF4-FFF2-40B4-BE49-F238E27FC236}">
                <a16:creationId xmlns:a16="http://schemas.microsoft.com/office/drawing/2014/main" id="{0CF36CE8-F187-47F5-2096-4EA13290F21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317416155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page (Strictly)_2">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2025]</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userDrawn="1"/>
        </p:nvSpPr>
        <p:spPr>
          <a:xfrm>
            <a:off x="424862" y="6424646"/>
            <a:ext cx="2901756" cy="261610"/>
          </a:xfrm>
          <a:prstGeom prst="rect">
            <a:avLst/>
          </a:prstGeom>
          <a:noFill/>
        </p:spPr>
        <p:txBody>
          <a:bodyPr wrap="none" rtlCol="0">
            <a:spAutoFit/>
          </a:bodyPr>
          <a:lstStyle/>
          <a:p>
            <a:pPr algn="l"/>
            <a:r>
              <a:rPr lang="en-US" sz="1100" b="0" i="0" u="none" strike="noStrike" spc="0">
                <a:solidFill>
                  <a:schemeClr val="bg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1100" b="0" i="0" spc="0">
              <a:solidFill>
                <a:schemeClr val="bg1"/>
              </a:solidFill>
              <a:latin typeface="Inter" panose="02000503000000020004" pitchFamily="2" charset="0"/>
              <a:ea typeface="Inter" panose="02000503000000020004" pitchFamily="2" charset="0"/>
              <a:cs typeface="Inter" panose="02000503000000020004" pitchFamily="2" charset="0"/>
            </a:endParaRPr>
          </a:p>
        </p:txBody>
      </p:sp>
      <p:pic>
        <p:nvPicPr>
          <p:cNvPr id="2" name="Picture 1" descr="A white letter on a black background&#10;&#10;Description automatically generated">
            <a:extLst>
              <a:ext uri="{FF2B5EF4-FFF2-40B4-BE49-F238E27FC236}">
                <a16:creationId xmlns:a16="http://schemas.microsoft.com/office/drawing/2014/main" id="{BDCD9E7A-9461-5FC2-CDDC-AE640BFFF4F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26255527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ENABLING CLIMATE ACTIONS">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
        <p:nvSpPr>
          <p:cNvPr id="2" name="TextBox 1">
            <a:extLst>
              <a:ext uri="{FF2B5EF4-FFF2-40B4-BE49-F238E27FC236}">
                <a16:creationId xmlns:a16="http://schemas.microsoft.com/office/drawing/2014/main" id="{80978D29-4707-2057-CF10-CE699C797B23}"/>
              </a:ext>
            </a:extLst>
          </p:cNvPr>
          <p:cNvSpPr txBox="1"/>
          <p:nvPr userDrawn="1"/>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63498910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Main Section">
    <p:bg>
      <p:bgPr>
        <a:solidFill>
          <a:srgbClr val="FBF9F6"/>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14C16B1E-7CE3-76F8-267B-B47BC5170E2A}"/>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solidFill>
                  <a:schemeClr val="tx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44655641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ub Section_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6367F456-801F-A591-318F-7B55744D5342}"/>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7695659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ub Section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3" name="TextBox 2">
            <a:extLst>
              <a:ext uri="{FF2B5EF4-FFF2-40B4-BE49-F238E27FC236}">
                <a16:creationId xmlns:a16="http://schemas.microsoft.com/office/drawing/2014/main" id="{F12D4652-CD4B-DD15-FD3F-A80C2694B819}"/>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4" name="Picture 3" descr="A white letter on a black background&#10;&#10;Description automatically generated">
            <a:extLst>
              <a:ext uri="{FF2B5EF4-FFF2-40B4-BE49-F238E27FC236}">
                <a16:creationId xmlns:a16="http://schemas.microsoft.com/office/drawing/2014/main" id="{6BDD93D8-B786-10B9-2BDE-A8FDCAA5BCB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 y="6342185"/>
            <a:ext cx="758304" cy="443885"/>
          </a:xfrm>
          <a:prstGeom prst="rect">
            <a:avLst/>
          </a:prstGeom>
        </p:spPr>
      </p:pic>
    </p:spTree>
    <p:extLst>
      <p:ext uri="{BB962C8B-B14F-4D97-AF65-F5344CB8AC3E}">
        <p14:creationId xmlns:p14="http://schemas.microsoft.com/office/powerpoint/2010/main" val="266998839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Gener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50797829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4108802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_Main Section">
    <p:bg>
      <p:bgPr>
        <a:solidFill>
          <a:srgbClr val="0C4A6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Text Placeholder 8">
            <a:extLst>
              <a:ext uri="{FF2B5EF4-FFF2-40B4-BE49-F238E27FC236}">
                <a16:creationId xmlns:a16="http://schemas.microsoft.com/office/drawing/2014/main" id="{432F9117-AAC2-E0B8-09CD-8C6672F39858}"/>
              </a:ext>
            </a:extLst>
          </p:cNvPr>
          <p:cNvSpPr>
            <a:spLocks noGrp="1"/>
          </p:cNvSpPr>
          <p:nvPr>
            <p:ph type="body" sz="quarter" idx="10" hasCustomPrompt="1"/>
          </p:nvPr>
        </p:nvSpPr>
        <p:spPr>
          <a:xfrm>
            <a:off x="629854" y="3350145"/>
            <a:ext cx="9260380" cy="515061"/>
          </a:xfrm>
        </p:spPr>
        <p:txBody>
          <a:bodyPr vert="horz" lIns="91440" tIns="45720" rIns="91440" bIns="45720" rtlCol="0" anchor="b">
            <a:noAutofit/>
          </a:bodyPr>
          <a:lstStyle>
            <a:lvl1pPr>
              <a:defRPr lang="en-US" sz="2800" b="0" i="0">
                <a:solidFill>
                  <a:schemeClr val="bg1"/>
                </a:solidFill>
                <a:ea typeface="Inter Medium" panose="02000503000000020004" pitchFamily="2" charset="0"/>
              </a:defRPr>
            </a:lvl1pPr>
          </a:lstStyle>
          <a:p>
            <a:pPr lvl="0">
              <a:spcBef>
                <a:spcPct val="0"/>
              </a:spcBef>
              <a:buNone/>
            </a:pPr>
            <a:r>
              <a:rPr lang="en-US"/>
              <a:t>Click to edit the Section Title</a:t>
            </a:r>
          </a:p>
        </p:txBody>
      </p:sp>
      <p:sp>
        <p:nvSpPr>
          <p:cNvPr id="4" name="Text Placeholder 10">
            <a:extLst>
              <a:ext uri="{FF2B5EF4-FFF2-40B4-BE49-F238E27FC236}">
                <a16:creationId xmlns:a16="http://schemas.microsoft.com/office/drawing/2014/main" id="{D29446BB-B51B-2B38-3B70-985A4F03A8AA}"/>
              </a:ext>
            </a:extLst>
          </p:cNvPr>
          <p:cNvSpPr>
            <a:spLocks noGrp="1"/>
          </p:cNvSpPr>
          <p:nvPr>
            <p:ph type="body" sz="quarter" idx="11" hasCustomPrompt="1"/>
          </p:nvPr>
        </p:nvSpPr>
        <p:spPr>
          <a:xfrm>
            <a:off x="629854" y="3060794"/>
            <a:ext cx="5844132" cy="289351"/>
          </a:xfrm>
        </p:spPr>
        <p:txBody>
          <a:bodyPr vert="horz" lIns="91440" tIns="45720" rIns="91440" bIns="45720" rtlCol="0" anchor="b">
            <a:noAutofit/>
          </a:bodyPr>
          <a:lstStyle>
            <a:lvl1pPr>
              <a:defRPr lang="en-US" sz="2800" dirty="0">
                <a:solidFill>
                  <a:schemeClr val="accent1">
                    <a:lumMod val="75000"/>
                  </a:schemeClr>
                </a:solidFill>
                <a:ea typeface="Inter Medium" panose="02000503000000020004" pitchFamily="2" charset="0"/>
              </a:defRPr>
            </a:lvl1pPr>
          </a:lstStyle>
          <a:p>
            <a:pPr lvl="0">
              <a:spcBef>
                <a:spcPct val="0"/>
              </a:spcBef>
              <a:buNone/>
            </a:pPr>
            <a:r>
              <a:rPr lang="en-US"/>
              <a:t>Part X</a:t>
            </a:r>
          </a:p>
        </p:txBody>
      </p:sp>
      <p:sp>
        <p:nvSpPr>
          <p:cNvPr id="5" name="TextBox 4">
            <a:extLst>
              <a:ext uri="{FF2B5EF4-FFF2-40B4-BE49-F238E27FC236}">
                <a16:creationId xmlns:a16="http://schemas.microsoft.com/office/drawing/2014/main" id="{1EB81C26-7651-EF2C-88F9-903BF211BBD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56972077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Generic (Copyr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6"/>
            <a:ext cx="568367" cy="219456"/>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cs typeface="+mj-cs"/>
              </a:defRPr>
            </a:lvl1p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84B291A0-3DD9-EE30-86C7-F8ED11D3EE14}"/>
              </a:ext>
            </a:extLst>
          </p:cNvPr>
          <p:cNvSpPr txBox="1"/>
          <p:nvPr userDrawn="1"/>
        </p:nvSpPr>
        <p:spPr>
          <a:xfrm>
            <a:off x="398585" y="6532552"/>
            <a:ext cx="3661580"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258436946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Generic with Subtitle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10871"/>
            <a:ext cx="568367" cy="219456"/>
          </a:xfrm>
        </p:spPr>
        <p:txBody>
          <a:bodyPr anchor="ct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6149BC33-AD24-0C18-F30A-2C71D3170D05}"/>
              </a:ext>
            </a:extLst>
          </p:cNvPr>
          <p:cNvSpPr txBox="1"/>
          <p:nvPr userDrawn="1"/>
        </p:nvSpPr>
        <p:spPr>
          <a:xfrm>
            <a:off x="398585" y="6532961"/>
            <a:ext cx="3661580"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42218515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Generic (STRICT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2F626723-963E-9C5B-1343-CBA80B0ED6A1}"/>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12938439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Generic with Subtitle (STRIC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486BC07D-365A-CE3C-7453-E484D24EF181}"/>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50837925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cxnSp>
        <p:nvCxnSpPr>
          <p:cNvPr id="2" name="Straight Connector 1">
            <a:extLst>
              <a:ext uri="{FF2B5EF4-FFF2-40B4-BE49-F238E27FC236}">
                <a16:creationId xmlns:a16="http://schemas.microsoft.com/office/drawing/2014/main" id="{61FDF529-470A-F174-AECE-E465BE3A6A7C}"/>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84B2A3F-9261-EDE8-F1CF-222C4B4D78FE}"/>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5" name="TextBox 4">
            <a:extLst>
              <a:ext uri="{FF2B5EF4-FFF2-40B4-BE49-F238E27FC236}">
                <a16:creationId xmlns:a16="http://schemas.microsoft.com/office/drawing/2014/main" id="{404E645B-9E39-C4C4-C197-0B9C12283E61}"/>
              </a:ext>
            </a:extLst>
          </p:cNvPr>
          <p:cNvSpPr txBox="1"/>
          <p:nvPr userDrawn="1"/>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7" name="TextBox 6">
            <a:extLst>
              <a:ext uri="{FF2B5EF4-FFF2-40B4-BE49-F238E27FC236}">
                <a16:creationId xmlns:a16="http://schemas.microsoft.com/office/drawing/2014/main" id="{23DAA9BF-01B7-4D67-AF0B-A84CFB641B28}"/>
              </a:ext>
            </a:extLst>
          </p:cNvPr>
          <p:cNvSpPr txBox="1"/>
          <p:nvPr userDrawn="1"/>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232678114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rm of Use">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8166991-771D-E862-E50A-F00672CFC6EA}"/>
              </a:ext>
            </a:extLst>
          </p:cNvPr>
          <p:cNvSpPr>
            <a:spLocks noGrp="1"/>
          </p:cNvSpPr>
          <p:nvPr>
            <p:ph type="sldNum" sz="quarter" idx="11"/>
          </p:nvPr>
        </p:nvSpPr>
        <p:spPr>
          <a:xfrm>
            <a:off x="11225048" y="6519497"/>
            <a:ext cx="568367" cy="246888"/>
          </a:xfrm>
        </p:spPr>
        <p:txBody>
          <a:bodyPr anchor="t"/>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0AB976E9-1272-77BC-F104-E8FA864E0224}"/>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DE64A80-97D3-031E-5C3D-9983F77842DA}"/>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8" name="TextBox 7">
            <a:extLst>
              <a:ext uri="{FF2B5EF4-FFF2-40B4-BE49-F238E27FC236}">
                <a16:creationId xmlns:a16="http://schemas.microsoft.com/office/drawing/2014/main" id="{7BF58D8F-5D7A-A3D2-A348-75EDB1501FFF}"/>
              </a:ext>
            </a:extLst>
          </p:cNvPr>
          <p:cNvSpPr txBox="1"/>
          <p:nvPr userDrawn="1"/>
        </p:nvSpPr>
        <p:spPr>
          <a:xfrm>
            <a:off x="410308" y="230816"/>
            <a:ext cx="2292615"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Term of Use</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1" name="TextBox 10">
            <a:extLst>
              <a:ext uri="{FF2B5EF4-FFF2-40B4-BE49-F238E27FC236}">
                <a16:creationId xmlns:a16="http://schemas.microsoft.com/office/drawing/2014/main" id="{016A856A-83FF-B0AA-BA4E-A970DA765E32}"/>
              </a:ext>
            </a:extLst>
          </p:cNvPr>
          <p:cNvSpPr txBox="1"/>
          <p:nvPr userDrawn="1"/>
        </p:nvSpPr>
        <p:spPr>
          <a:xfrm>
            <a:off x="422032" y="886846"/>
            <a:ext cx="11371383" cy="5470728"/>
          </a:xfrm>
          <a:prstGeom prst="rect">
            <a:avLst/>
          </a:prstGeom>
          <a:noFill/>
        </p:spPr>
        <p:txBody>
          <a:bodyPr wrap="square">
            <a:spAutoFit/>
          </a:bodyPr>
          <a:lstStyle/>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The following Terms of Use govern the use of the presentation material created by The Creagy Company Limited for training purposes. By accessing and using the material, you agree to comply with these terms. Please read them carefully before proceeding.</a:t>
            </a:r>
          </a:p>
          <a:p>
            <a:pPr>
              <a:lnSpc>
                <a:spcPct val="100000"/>
              </a:lnSpc>
              <a:spcBef>
                <a:spcPts val="300"/>
              </a:spcBef>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Ownership and Intellectual Property: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presentation material, including all content, text, graphics, and images, remains the exclusive property of The Creagy Company Limited.</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No transfer of ownership or intellectual property rights is granted to the user.</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Permitted Use:</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is authorized to use the presentation material solely for the purpose of participating in the training provided by The Creagy Company Limited.</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may view, access, and utilize </a:t>
            </a:r>
            <a:r>
              <a:rPr lang="en-US" sz="1300">
                <a:effectLst/>
                <a:latin typeface="Inter Light" panose="02000503000000020004" pitchFamily="2" charset="0"/>
                <a:ea typeface="Inter Light" panose="02000503000000020004" pitchFamily="2" charset="0"/>
                <a:cs typeface="Lato" panose="020F0502020204030203" pitchFamily="34" charset="0"/>
              </a:rPr>
              <a:t>the material for internal training purposes only.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may not reproduce, modify, distribute, publicly display, or use the material for any external or commercial purposes without prior written consent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Non-Modification:</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agrees not to modify, alter, or amend the presentation material in any way without explicit written permission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Non-Guarantee of Forward-Looking Parameters and Analysis: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acknowledges that any forward-looking parameters, predictions, or analysis provided in the presentation material are for informational purposes only and may be subject to inherent uncertainties and assumptions.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Creagy Company Limited does not guarantee the accuracy, completeness, or reliability of such forward-looking information, and the user acknowledges that actual results may differ from any predictions or projections.</a:t>
            </a:r>
            <a:endParaRPr lang="th-TH" sz="1300">
              <a:latin typeface="Inter Light" panose="02000503000000020004" pitchFamily="2" charset="0"/>
              <a:ea typeface="Inter Light" panose="02000503000000020004" pitchFamily="2" charset="0"/>
              <a:cs typeface="Lato" panose="020F0502020204030203" pitchFamily="34" charset="0"/>
            </a:endParaRPr>
          </a:p>
          <a:p>
            <a:pPr marL="685800" lvl="1" indent="-228600">
              <a:lnSpc>
                <a:spcPct val="100000"/>
              </a:lnSpc>
              <a:spcBef>
                <a:spcPts val="300"/>
              </a:spcBef>
              <a:buFont typeface="+mj-lt"/>
              <a:buAutoNum type="alphaLcPeriod"/>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By using the presentation material, you acknowledge that you have read, understood, and agreed to these Terms of Use. If you do not agree to these terms, please refrain from using the material.</a:t>
            </a:r>
          </a:p>
        </p:txBody>
      </p:sp>
    </p:spTree>
    <p:extLst>
      <p:ext uri="{BB962C8B-B14F-4D97-AF65-F5344CB8AC3E}">
        <p14:creationId xmlns:p14="http://schemas.microsoft.com/office/powerpoint/2010/main" val="34645799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About Creagy_1">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ED369622-B433-AB0D-FF3C-A5610C028A25}"/>
              </a:ext>
            </a:extLst>
          </p:cNvPr>
          <p:cNvSpPr>
            <a:spLocks noGrp="1"/>
          </p:cNvSpPr>
          <p:nvPr>
            <p:ph type="sldNum" sz="quarter" idx="4294967295"/>
          </p:nvPr>
        </p:nvSpPr>
        <p:spPr>
          <a:xfrm>
            <a:off x="11218241"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grpSp>
        <p:nvGrpSpPr>
          <p:cNvPr id="7" name="Group 6">
            <a:extLst>
              <a:ext uri="{FF2B5EF4-FFF2-40B4-BE49-F238E27FC236}">
                <a16:creationId xmlns:a16="http://schemas.microsoft.com/office/drawing/2014/main" id="{0DEE2114-2F6A-4BE6-13AE-A2A4FDD42299}"/>
              </a:ext>
            </a:extLst>
          </p:cNvPr>
          <p:cNvGrpSpPr/>
          <p:nvPr userDrawn="1"/>
        </p:nvGrpSpPr>
        <p:grpSpPr>
          <a:xfrm>
            <a:off x="6595521" y="3530894"/>
            <a:ext cx="2273747" cy="2273746"/>
            <a:chOff x="6595521" y="3530894"/>
            <a:chExt cx="2273747" cy="2273746"/>
          </a:xfrm>
        </p:grpSpPr>
        <p:sp>
          <p:nvSpPr>
            <p:cNvPr id="8" name="Freeform 1">
              <a:extLst>
                <a:ext uri="{FF2B5EF4-FFF2-40B4-BE49-F238E27FC236}">
                  <a16:creationId xmlns:a16="http://schemas.microsoft.com/office/drawing/2014/main" id="{A4DF9796-1925-9E76-7F96-06256499284A}"/>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C52A2C3-526A-9769-3F08-5323963C772D}"/>
                </a:ext>
              </a:extLst>
            </p:cNvPr>
            <p:cNvSpPr txBox="1"/>
            <p:nvPr/>
          </p:nvSpPr>
          <p:spPr>
            <a:xfrm>
              <a:off x="6969851" y="378534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0" name="Graphic 9" descr="Cloud Computing outline">
              <a:extLst>
                <a:ext uri="{FF2B5EF4-FFF2-40B4-BE49-F238E27FC236}">
                  <a16:creationId xmlns:a16="http://schemas.microsoft.com/office/drawing/2014/main" id="{14FE341E-3720-BDBF-7385-2B2C2FAB76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2772" y="4349873"/>
              <a:ext cx="914400" cy="914400"/>
            </a:xfrm>
            <a:prstGeom prst="rect">
              <a:avLst/>
            </a:prstGeom>
          </p:spPr>
        </p:pic>
      </p:grpSp>
      <p:grpSp>
        <p:nvGrpSpPr>
          <p:cNvPr id="11" name="Group 10">
            <a:extLst>
              <a:ext uri="{FF2B5EF4-FFF2-40B4-BE49-F238E27FC236}">
                <a16:creationId xmlns:a16="http://schemas.microsoft.com/office/drawing/2014/main" id="{620161EB-8FBC-453E-E4C4-4B3B595E8137}"/>
              </a:ext>
            </a:extLst>
          </p:cNvPr>
          <p:cNvGrpSpPr/>
          <p:nvPr userDrawn="1"/>
        </p:nvGrpSpPr>
        <p:grpSpPr>
          <a:xfrm>
            <a:off x="6921496" y="1389155"/>
            <a:ext cx="2271053" cy="2271051"/>
            <a:chOff x="6921496" y="1389155"/>
            <a:chExt cx="2271053" cy="2271051"/>
          </a:xfrm>
        </p:grpSpPr>
        <p:sp>
          <p:nvSpPr>
            <p:cNvPr id="12" name="Freeform 3">
              <a:extLst>
                <a:ext uri="{FF2B5EF4-FFF2-40B4-BE49-F238E27FC236}">
                  <a16:creationId xmlns:a16="http://schemas.microsoft.com/office/drawing/2014/main" id="{243FCC76-72A8-135B-30B3-6FC94100C346}"/>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3C9E813-2CFC-A8F2-1F7F-CFFDA6242938}"/>
                </a:ext>
              </a:extLst>
            </p:cNvPr>
            <p:cNvSpPr txBox="1"/>
            <p:nvPr/>
          </p:nvSpPr>
          <p:spPr>
            <a:xfrm>
              <a:off x="7296526" y="1650338"/>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4" name="Group 13">
            <a:extLst>
              <a:ext uri="{FF2B5EF4-FFF2-40B4-BE49-F238E27FC236}">
                <a16:creationId xmlns:a16="http://schemas.microsoft.com/office/drawing/2014/main" id="{EC37FE90-516A-B296-1079-00B4BFB237A1}"/>
              </a:ext>
            </a:extLst>
          </p:cNvPr>
          <p:cNvGrpSpPr/>
          <p:nvPr userDrawn="1"/>
        </p:nvGrpSpPr>
        <p:grpSpPr>
          <a:xfrm>
            <a:off x="5006054" y="319631"/>
            <a:ext cx="2316851" cy="2316851"/>
            <a:chOff x="5006054" y="319631"/>
            <a:chExt cx="2316851" cy="2316851"/>
          </a:xfrm>
        </p:grpSpPr>
        <p:sp>
          <p:nvSpPr>
            <p:cNvPr id="15" name="Freeform 4">
              <a:extLst>
                <a:ext uri="{FF2B5EF4-FFF2-40B4-BE49-F238E27FC236}">
                  <a16:creationId xmlns:a16="http://schemas.microsoft.com/office/drawing/2014/main" id="{F54695B8-4516-A136-BB76-9DCC374A387F}"/>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EC4C30E-B906-3105-F149-22B9817202A0}"/>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7" name="Graphic 16" descr="Bank outline">
              <a:extLst>
                <a:ext uri="{FF2B5EF4-FFF2-40B4-BE49-F238E27FC236}">
                  <a16:creationId xmlns:a16="http://schemas.microsoft.com/office/drawing/2014/main" id="{D482791C-54AC-440E-3685-0F51942EF9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7556" y="1161739"/>
              <a:ext cx="844343" cy="844343"/>
            </a:xfrm>
            <a:prstGeom prst="rect">
              <a:avLst/>
            </a:prstGeom>
          </p:spPr>
        </p:pic>
      </p:grpSp>
      <p:grpSp>
        <p:nvGrpSpPr>
          <p:cNvPr id="18" name="Group 17">
            <a:extLst>
              <a:ext uri="{FF2B5EF4-FFF2-40B4-BE49-F238E27FC236}">
                <a16:creationId xmlns:a16="http://schemas.microsoft.com/office/drawing/2014/main" id="{CDCDC32D-83E1-098A-BE2F-76046CEE6BA2}"/>
              </a:ext>
            </a:extLst>
          </p:cNvPr>
          <p:cNvGrpSpPr/>
          <p:nvPr userDrawn="1"/>
        </p:nvGrpSpPr>
        <p:grpSpPr>
          <a:xfrm>
            <a:off x="3042118" y="2248544"/>
            <a:ext cx="2618580" cy="2618580"/>
            <a:chOff x="3042118" y="2248544"/>
            <a:chExt cx="2618580" cy="2618580"/>
          </a:xfrm>
        </p:grpSpPr>
        <p:sp>
          <p:nvSpPr>
            <p:cNvPr id="19" name="Freeform 2">
              <a:extLst>
                <a:ext uri="{FF2B5EF4-FFF2-40B4-BE49-F238E27FC236}">
                  <a16:creationId xmlns:a16="http://schemas.microsoft.com/office/drawing/2014/main" id="{30FFD91E-B560-C42F-6B62-0FD7507F274F}"/>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5D917A6C-00AA-02F9-4DBB-BAA092836D42}"/>
                </a:ext>
              </a:extLst>
            </p:cNvPr>
            <p:cNvSpPr txBox="1"/>
            <p:nvPr/>
          </p:nvSpPr>
          <p:spPr>
            <a:xfrm>
              <a:off x="3525469" y="253936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1" name="Graphic 20" descr="Building outline">
              <a:extLst>
                <a:ext uri="{FF2B5EF4-FFF2-40B4-BE49-F238E27FC236}">
                  <a16:creationId xmlns:a16="http://schemas.microsoft.com/office/drawing/2014/main" id="{64DBB6FF-542D-91D5-8EE7-36AC95B269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161" y="3268734"/>
              <a:ext cx="914400" cy="914400"/>
            </a:xfrm>
            <a:prstGeom prst="rect">
              <a:avLst/>
            </a:prstGeom>
          </p:spPr>
        </p:pic>
      </p:grpSp>
      <p:sp>
        <p:nvSpPr>
          <p:cNvPr id="22" name="Freeform 171">
            <a:extLst>
              <a:ext uri="{FF2B5EF4-FFF2-40B4-BE49-F238E27FC236}">
                <a16:creationId xmlns:a16="http://schemas.microsoft.com/office/drawing/2014/main" id="{8D629531-4625-127F-601D-C41DACFF8F6A}"/>
              </a:ext>
            </a:extLst>
          </p:cNvPr>
          <p:cNvSpPr>
            <a:spLocks noChangeArrowheads="1"/>
          </p:cNvSpPr>
          <p:nvPr userDrawn="1"/>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172">
            <a:extLst>
              <a:ext uri="{FF2B5EF4-FFF2-40B4-BE49-F238E27FC236}">
                <a16:creationId xmlns:a16="http://schemas.microsoft.com/office/drawing/2014/main" id="{DF95D334-716D-C934-F295-89C1F27FA31F}"/>
              </a:ext>
            </a:extLst>
          </p:cNvPr>
          <p:cNvSpPr>
            <a:spLocks noChangeArrowheads="1"/>
          </p:cNvSpPr>
          <p:nvPr userDrawn="1"/>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173">
            <a:extLst>
              <a:ext uri="{FF2B5EF4-FFF2-40B4-BE49-F238E27FC236}">
                <a16:creationId xmlns:a16="http://schemas.microsoft.com/office/drawing/2014/main" id="{8C055485-7DD2-925C-492B-E186E192BEC8}"/>
              </a:ext>
            </a:extLst>
          </p:cNvPr>
          <p:cNvSpPr>
            <a:spLocks noChangeArrowheads="1"/>
          </p:cNvSpPr>
          <p:nvPr userDrawn="1"/>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174">
            <a:extLst>
              <a:ext uri="{FF2B5EF4-FFF2-40B4-BE49-F238E27FC236}">
                <a16:creationId xmlns:a16="http://schemas.microsoft.com/office/drawing/2014/main" id="{3ECF29EA-9915-1E97-FBF9-B1F032D66B2D}"/>
              </a:ext>
            </a:extLst>
          </p:cNvPr>
          <p:cNvSpPr>
            <a:spLocks noChangeArrowheads="1"/>
          </p:cNvSpPr>
          <p:nvPr userDrawn="1"/>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5">
            <a:extLst>
              <a:ext uri="{FF2B5EF4-FFF2-40B4-BE49-F238E27FC236}">
                <a16:creationId xmlns:a16="http://schemas.microsoft.com/office/drawing/2014/main" id="{C2B2B821-FE7A-B198-759D-D7289CA237CA}"/>
              </a:ext>
            </a:extLst>
          </p:cNvPr>
          <p:cNvSpPr>
            <a:spLocks noChangeArrowheads="1"/>
          </p:cNvSpPr>
          <p:nvPr userDrawn="1"/>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6">
            <a:extLst>
              <a:ext uri="{FF2B5EF4-FFF2-40B4-BE49-F238E27FC236}">
                <a16:creationId xmlns:a16="http://schemas.microsoft.com/office/drawing/2014/main" id="{FBADAB36-8235-99A8-FFE9-4625291F2468}"/>
              </a:ext>
            </a:extLst>
          </p:cNvPr>
          <p:cNvSpPr>
            <a:spLocks noChangeArrowheads="1"/>
          </p:cNvSpPr>
          <p:nvPr userDrawn="1"/>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7">
            <a:extLst>
              <a:ext uri="{FF2B5EF4-FFF2-40B4-BE49-F238E27FC236}">
                <a16:creationId xmlns:a16="http://schemas.microsoft.com/office/drawing/2014/main" id="{76C7C726-E35C-1C2E-0672-C9CC3D765384}"/>
              </a:ext>
            </a:extLst>
          </p:cNvPr>
          <p:cNvSpPr>
            <a:spLocks noChangeArrowheads="1"/>
          </p:cNvSpPr>
          <p:nvPr userDrawn="1"/>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8">
            <a:extLst>
              <a:ext uri="{FF2B5EF4-FFF2-40B4-BE49-F238E27FC236}">
                <a16:creationId xmlns:a16="http://schemas.microsoft.com/office/drawing/2014/main" id="{502B335D-F2C5-7D8B-4B6A-CB7D4988777B}"/>
              </a:ext>
            </a:extLst>
          </p:cNvPr>
          <p:cNvSpPr>
            <a:spLocks noChangeArrowheads="1"/>
          </p:cNvSpPr>
          <p:nvPr userDrawn="1"/>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9">
            <a:extLst>
              <a:ext uri="{FF2B5EF4-FFF2-40B4-BE49-F238E27FC236}">
                <a16:creationId xmlns:a16="http://schemas.microsoft.com/office/drawing/2014/main" id="{53FFF0F9-5088-6B99-896D-144D205A2C7C}"/>
              </a:ext>
            </a:extLst>
          </p:cNvPr>
          <p:cNvSpPr>
            <a:spLocks noChangeArrowheads="1"/>
          </p:cNvSpPr>
          <p:nvPr userDrawn="1"/>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80">
            <a:extLst>
              <a:ext uri="{FF2B5EF4-FFF2-40B4-BE49-F238E27FC236}">
                <a16:creationId xmlns:a16="http://schemas.microsoft.com/office/drawing/2014/main" id="{4CE862AC-A0CC-4A68-9F28-F2088FB4E9A8}"/>
              </a:ext>
            </a:extLst>
          </p:cNvPr>
          <p:cNvSpPr>
            <a:spLocks noChangeArrowheads="1"/>
          </p:cNvSpPr>
          <p:nvPr userDrawn="1"/>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1546B70B-82E4-6641-AB69-6E8057D46D01}"/>
              </a:ext>
            </a:extLst>
          </p:cNvPr>
          <p:cNvSpPr txBox="1"/>
          <p:nvPr userDrawn="1"/>
        </p:nvSpPr>
        <p:spPr>
          <a:xfrm>
            <a:off x="1597670" y="695041"/>
            <a:ext cx="3338339"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3" name="TextBox 32">
            <a:extLst>
              <a:ext uri="{FF2B5EF4-FFF2-40B4-BE49-F238E27FC236}">
                <a16:creationId xmlns:a16="http://schemas.microsoft.com/office/drawing/2014/main" id="{F86EF4AE-0ADE-1622-9173-9B42CC564356}"/>
              </a:ext>
            </a:extLst>
          </p:cNvPr>
          <p:cNvSpPr txBox="1"/>
          <p:nvPr userDrawn="1"/>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4" name="TextBox 33">
            <a:extLst>
              <a:ext uri="{FF2B5EF4-FFF2-40B4-BE49-F238E27FC236}">
                <a16:creationId xmlns:a16="http://schemas.microsoft.com/office/drawing/2014/main" id="{9112197B-6A76-C587-7DE1-EC073C257773}"/>
              </a:ext>
            </a:extLst>
          </p:cNvPr>
          <p:cNvSpPr txBox="1"/>
          <p:nvPr userDrawn="1"/>
        </p:nvSpPr>
        <p:spPr>
          <a:xfrm>
            <a:off x="8919198" y="4316924"/>
            <a:ext cx="33383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5" name="Graphic 34" descr="Classroom outline">
            <a:extLst>
              <a:ext uri="{FF2B5EF4-FFF2-40B4-BE49-F238E27FC236}">
                <a16:creationId xmlns:a16="http://schemas.microsoft.com/office/drawing/2014/main" id="{5591DB13-C729-3ADC-8068-6F2F039FA0C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695240" y="2412279"/>
            <a:ext cx="754190" cy="754190"/>
          </a:xfrm>
          <a:prstGeom prst="rect">
            <a:avLst/>
          </a:prstGeom>
        </p:spPr>
      </p:pic>
      <p:pic>
        <p:nvPicPr>
          <p:cNvPr id="36" name="Graphic 35" descr="Factory outline">
            <a:extLst>
              <a:ext uri="{FF2B5EF4-FFF2-40B4-BE49-F238E27FC236}">
                <a16:creationId xmlns:a16="http://schemas.microsoft.com/office/drawing/2014/main" id="{306E628B-71C9-DFA3-54A9-77A7427AAC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12751" y="3408112"/>
            <a:ext cx="793659" cy="793659"/>
          </a:xfrm>
          <a:prstGeom prst="rect">
            <a:avLst/>
          </a:prstGeom>
        </p:spPr>
      </p:pic>
      <p:sp>
        <p:nvSpPr>
          <p:cNvPr id="37" name="TextBox 36">
            <a:extLst>
              <a:ext uri="{FF2B5EF4-FFF2-40B4-BE49-F238E27FC236}">
                <a16:creationId xmlns:a16="http://schemas.microsoft.com/office/drawing/2014/main" id="{DB560A31-7FDE-23F0-38AC-0A044A92F624}"/>
              </a:ext>
            </a:extLst>
          </p:cNvPr>
          <p:cNvSpPr txBox="1"/>
          <p:nvPr userDrawn="1"/>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38" name="Picture 37" descr="A picture containing graphics, font, screenshot, graphic design&#10;&#10;Description automatically generated">
            <a:extLst>
              <a:ext uri="{FF2B5EF4-FFF2-40B4-BE49-F238E27FC236}">
                <a16:creationId xmlns:a16="http://schemas.microsoft.com/office/drawing/2014/main" id="{E055E1DF-66BE-C882-1EDC-70D9DD8027C0}"/>
              </a:ext>
            </a:extLst>
          </p:cNvPr>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a:off x="8987072" y="4067004"/>
            <a:ext cx="923056" cy="253840"/>
          </a:xfrm>
          <a:prstGeom prst="rect">
            <a:avLst/>
          </a:prstGeom>
        </p:spPr>
      </p:pic>
      <p:sp>
        <p:nvSpPr>
          <p:cNvPr id="39" name="TextBox 38">
            <a:extLst>
              <a:ext uri="{FF2B5EF4-FFF2-40B4-BE49-F238E27FC236}">
                <a16:creationId xmlns:a16="http://schemas.microsoft.com/office/drawing/2014/main" id="{30A46F1C-3D2D-2108-928F-29BEA695C224}"/>
              </a:ext>
            </a:extLst>
          </p:cNvPr>
          <p:cNvSpPr txBox="1"/>
          <p:nvPr userDrawn="1"/>
        </p:nvSpPr>
        <p:spPr>
          <a:xfrm>
            <a:off x="313118" y="2592195"/>
            <a:ext cx="2671540"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to articulating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sp>
        <p:nvSpPr>
          <p:cNvPr id="40" name="TextBox 39">
            <a:extLst>
              <a:ext uri="{FF2B5EF4-FFF2-40B4-BE49-F238E27FC236}">
                <a16:creationId xmlns:a16="http://schemas.microsoft.com/office/drawing/2014/main" id="{64A549AB-FB71-F5ED-846D-808C8AE30830}"/>
              </a:ext>
            </a:extLst>
          </p:cNvPr>
          <p:cNvSpPr txBox="1"/>
          <p:nvPr userDrawn="1"/>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sp>
        <p:nvSpPr>
          <p:cNvPr id="2" name="TextBox 1">
            <a:extLst>
              <a:ext uri="{FF2B5EF4-FFF2-40B4-BE49-F238E27FC236}">
                <a16:creationId xmlns:a16="http://schemas.microsoft.com/office/drawing/2014/main" id="{23B57904-1EFD-46C6-CEC5-9C1E24C3877F}"/>
              </a:ext>
            </a:extLst>
          </p:cNvPr>
          <p:cNvSpPr txBox="1"/>
          <p:nvPr userDrawn="1"/>
        </p:nvSpPr>
        <p:spPr>
          <a:xfrm>
            <a:off x="9235653" y="1958115"/>
            <a:ext cx="264323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p>
        </p:txBody>
      </p:sp>
      <p:pic>
        <p:nvPicPr>
          <p:cNvPr id="3" name="Picture 2" descr="A blue and green logo&#10;&#10;Description automatically generated">
            <a:extLst>
              <a:ext uri="{FF2B5EF4-FFF2-40B4-BE49-F238E27FC236}">
                <a16:creationId xmlns:a16="http://schemas.microsoft.com/office/drawing/2014/main" id="{6F8FCFC6-0A95-6973-FBEA-53313E0686A9}"/>
              </a:ext>
            </a:extLst>
          </p:cNvPr>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353937054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About Creagy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C3ADC711-D1E7-A3D3-CA41-3BE139CBE07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4" name="Slide Number Placeholder 3">
            <a:extLst>
              <a:ext uri="{FF2B5EF4-FFF2-40B4-BE49-F238E27FC236}">
                <a16:creationId xmlns:a16="http://schemas.microsoft.com/office/drawing/2014/main" id="{A3D91363-AEE9-4C82-5428-970CF46468A6}"/>
              </a:ext>
            </a:extLst>
          </p:cNvPr>
          <p:cNvSpPr>
            <a:spLocks noGrp="1"/>
          </p:cNvSpPr>
          <p:nvPr>
            <p:ph type="sldNum" sz="quarter" idx="4294967295"/>
          </p:nvPr>
        </p:nvSpPr>
        <p:spPr>
          <a:xfrm>
            <a:off x="11235493"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grpSp>
        <p:nvGrpSpPr>
          <p:cNvPr id="6" name="Group 5">
            <a:extLst>
              <a:ext uri="{FF2B5EF4-FFF2-40B4-BE49-F238E27FC236}">
                <a16:creationId xmlns:a16="http://schemas.microsoft.com/office/drawing/2014/main" id="{49924115-D3AF-5B19-0A67-48AEB91ABCC8}"/>
              </a:ext>
            </a:extLst>
          </p:cNvPr>
          <p:cNvGrpSpPr/>
          <p:nvPr userDrawn="1"/>
        </p:nvGrpSpPr>
        <p:grpSpPr>
          <a:xfrm>
            <a:off x="6595521" y="3530894"/>
            <a:ext cx="2273747" cy="2273746"/>
            <a:chOff x="6595521" y="3530894"/>
            <a:chExt cx="2273747" cy="2273746"/>
          </a:xfrm>
        </p:grpSpPr>
        <p:sp>
          <p:nvSpPr>
            <p:cNvPr id="10" name="Freeform 1">
              <a:extLst>
                <a:ext uri="{FF2B5EF4-FFF2-40B4-BE49-F238E27FC236}">
                  <a16:creationId xmlns:a16="http://schemas.microsoft.com/office/drawing/2014/main" id="{B565802B-764D-9547-AFF1-FD098E12E36B}"/>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1FBB74C-9174-B168-342E-184C3F1D657B}"/>
                </a:ext>
              </a:extLst>
            </p:cNvPr>
            <p:cNvSpPr txBox="1"/>
            <p:nvPr/>
          </p:nvSpPr>
          <p:spPr>
            <a:xfrm>
              <a:off x="6969851" y="378534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3" name="Graphic 12" descr="Cloud Computing outline">
              <a:extLst>
                <a:ext uri="{FF2B5EF4-FFF2-40B4-BE49-F238E27FC236}">
                  <a16:creationId xmlns:a16="http://schemas.microsoft.com/office/drawing/2014/main" id="{D31770EC-BF1A-97CB-5FD6-DAA4FED5B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2772" y="4349873"/>
              <a:ext cx="914400" cy="914400"/>
            </a:xfrm>
            <a:prstGeom prst="rect">
              <a:avLst/>
            </a:prstGeom>
          </p:spPr>
        </p:pic>
      </p:grpSp>
      <p:grpSp>
        <p:nvGrpSpPr>
          <p:cNvPr id="14" name="Group 13">
            <a:extLst>
              <a:ext uri="{FF2B5EF4-FFF2-40B4-BE49-F238E27FC236}">
                <a16:creationId xmlns:a16="http://schemas.microsoft.com/office/drawing/2014/main" id="{71508EFA-0B1B-87B4-1FCA-087F60F585FB}"/>
              </a:ext>
            </a:extLst>
          </p:cNvPr>
          <p:cNvGrpSpPr/>
          <p:nvPr userDrawn="1"/>
        </p:nvGrpSpPr>
        <p:grpSpPr>
          <a:xfrm>
            <a:off x="6921496" y="1389155"/>
            <a:ext cx="2271053" cy="2271051"/>
            <a:chOff x="6921496" y="1389155"/>
            <a:chExt cx="2271053" cy="2271051"/>
          </a:xfrm>
        </p:grpSpPr>
        <p:sp>
          <p:nvSpPr>
            <p:cNvPr id="15" name="Freeform 3">
              <a:extLst>
                <a:ext uri="{FF2B5EF4-FFF2-40B4-BE49-F238E27FC236}">
                  <a16:creationId xmlns:a16="http://schemas.microsoft.com/office/drawing/2014/main" id="{9CA465DE-4D63-F972-9AD5-21E71C02A2D2}"/>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3A4C27C-4255-8B07-B91F-3CA92398B2AA}"/>
                </a:ext>
              </a:extLst>
            </p:cNvPr>
            <p:cNvSpPr txBox="1"/>
            <p:nvPr/>
          </p:nvSpPr>
          <p:spPr>
            <a:xfrm>
              <a:off x="7296526" y="1650338"/>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7" name="Group 16">
            <a:extLst>
              <a:ext uri="{FF2B5EF4-FFF2-40B4-BE49-F238E27FC236}">
                <a16:creationId xmlns:a16="http://schemas.microsoft.com/office/drawing/2014/main" id="{B1BBBCCD-FE53-6BB7-AF58-E342F442BEFE}"/>
              </a:ext>
            </a:extLst>
          </p:cNvPr>
          <p:cNvGrpSpPr/>
          <p:nvPr userDrawn="1"/>
        </p:nvGrpSpPr>
        <p:grpSpPr>
          <a:xfrm>
            <a:off x="5006054" y="319631"/>
            <a:ext cx="2316851" cy="2316851"/>
            <a:chOff x="5006054" y="319631"/>
            <a:chExt cx="2316851" cy="2316851"/>
          </a:xfrm>
        </p:grpSpPr>
        <p:sp>
          <p:nvSpPr>
            <p:cNvPr id="18" name="Freeform 4">
              <a:extLst>
                <a:ext uri="{FF2B5EF4-FFF2-40B4-BE49-F238E27FC236}">
                  <a16:creationId xmlns:a16="http://schemas.microsoft.com/office/drawing/2014/main" id="{E098D68E-8DD3-66CB-351D-53023945807B}"/>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EE25B552-C9B8-73B3-8580-1FBBC7C13C07}"/>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0" name="Graphic 19" descr="Bank outline">
              <a:extLst>
                <a:ext uri="{FF2B5EF4-FFF2-40B4-BE49-F238E27FC236}">
                  <a16:creationId xmlns:a16="http://schemas.microsoft.com/office/drawing/2014/main" id="{DB6FCF86-3301-79D1-3D34-816AD56BC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7556" y="1161739"/>
              <a:ext cx="844343" cy="844343"/>
            </a:xfrm>
            <a:prstGeom prst="rect">
              <a:avLst/>
            </a:prstGeom>
          </p:spPr>
        </p:pic>
      </p:grpSp>
      <p:grpSp>
        <p:nvGrpSpPr>
          <p:cNvPr id="21" name="Group 20">
            <a:extLst>
              <a:ext uri="{FF2B5EF4-FFF2-40B4-BE49-F238E27FC236}">
                <a16:creationId xmlns:a16="http://schemas.microsoft.com/office/drawing/2014/main" id="{BDE05365-A0C8-B28B-1E57-38337A1185A7}"/>
              </a:ext>
            </a:extLst>
          </p:cNvPr>
          <p:cNvGrpSpPr/>
          <p:nvPr userDrawn="1"/>
        </p:nvGrpSpPr>
        <p:grpSpPr>
          <a:xfrm>
            <a:off x="3042118" y="2248544"/>
            <a:ext cx="2618580" cy="2618580"/>
            <a:chOff x="3042118" y="2248544"/>
            <a:chExt cx="2618580" cy="2618580"/>
          </a:xfrm>
        </p:grpSpPr>
        <p:sp>
          <p:nvSpPr>
            <p:cNvPr id="22" name="Freeform 2">
              <a:extLst>
                <a:ext uri="{FF2B5EF4-FFF2-40B4-BE49-F238E27FC236}">
                  <a16:creationId xmlns:a16="http://schemas.microsoft.com/office/drawing/2014/main" id="{6DB8F701-B30C-0EFE-4725-209FFD0BBA52}"/>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3F33570-0EC2-E3CC-3D6C-1F06EFFA2CD4}"/>
                </a:ext>
              </a:extLst>
            </p:cNvPr>
            <p:cNvSpPr txBox="1"/>
            <p:nvPr/>
          </p:nvSpPr>
          <p:spPr>
            <a:xfrm>
              <a:off x="3525469" y="253936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4" name="Graphic 23" descr="Building outline">
              <a:extLst>
                <a:ext uri="{FF2B5EF4-FFF2-40B4-BE49-F238E27FC236}">
                  <a16:creationId xmlns:a16="http://schemas.microsoft.com/office/drawing/2014/main" id="{5A18A2F4-D8F0-5CDE-D9B8-DD6052BEF2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161" y="3268734"/>
              <a:ext cx="914400" cy="914400"/>
            </a:xfrm>
            <a:prstGeom prst="rect">
              <a:avLst/>
            </a:prstGeom>
          </p:spPr>
        </p:pic>
      </p:grpSp>
      <p:sp>
        <p:nvSpPr>
          <p:cNvPr id="25" name="Freeform 171">
            <a:extLst>
              <a:ext uri="{FF2B5EF4-FFF2-40B4-BE49-F238E27FC236}">
                <a16:creationId xmlns:a16="http://schemas.microsoft.com/office/drawing/2014/main" id="{5442BC3E-0923-E64C-C989-6E634B4F7911}"/>
              </a:ext>
            </a:extLst>
          </p:cNvPr>
          <p:cNvSpPr>
            <a:spLocks noChangeArrowheads="1"/>
          </p:cNvSpPr>
          <p:nvPr userDrawn="1"/>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2">
            <a:extLst>
              <a:ext uri="{FF2B5EF4-FFF2-40B4-BE49-F238E27FC236}">
                <a16:creationId xmlns:a16="http://schemas.microsoft.com/office/drawing/2014/main" id="{4BC04A34-C679-332F-E8C6-90342C9D162F}"/>
              </a:ext>
            </a:extLst>
          </p:cNvPr>
          <p:cNvSpPr>
            <a:spLocks noChangeArrowheads="1"/>
          </p:cNvSpPr>
          <p:nvPr userDrawn="1"/>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3">
            <a:extLst>
              <a:ext uri="{FF2B5EF4-FFF2-40B4-BE49-F238E27FC236}">
                <a16:creationId xmlns:a16="http://schemas.microsoft.com/office/drawing/2014/main" id="{E913393D-B40A-A417-6CAD-184B40DE9C92}"/>
              </a:ext>
            </a:extLst>
          </p:cNvPr>
          <p:cNvSpPr>
            <a:spLocks noChangeArrowheads="1"/>
          </p:cNvSpPr>
          <p:nvPr userDrawn="1"/>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4">
            <a:extLst>
              <a:ext uri="{FF2B5EF4-FFF2-40B4-BE49-F238E27FC236}">
                <a16:creationId xmlns:a16="http://schemas.microsoft.com/office/drawing/2014/main" id="{A7AA4B60-DFAC-69F1-C114-CD4AC565B139}"/>
              </a:ext>
            </a:extLst>
          </p:cNvPr>
          <p:cNvSpPr>
            <a:spLocks noChangeArrowheads="1"/>
          </p:cNvSpPr>
          <p:nvPr userDrawn="1"/>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5">
            <a:extLst>
              <a:ext uri="{FF2B5EF4-FFF2-40B4-BE49-F238E27FC236}">
                <a16:creationId xmlns:a16="http://schemas.microsoft.com/office/drawing/2014/main" id="{104C2E77-A770-A392-7FBF-53EE8E15043B}"/>
              </a:ext>
            </a:extLst>
          </p:cNvPr>
          <p:cNvSpPr>
            <a:spLocks noChangeArrowheads="1"/>
          </p:cNvSpPr>
          <p:nvPr userDrawn="1"/>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6">
            <a:extLst>
              <a:ext uri="{FF2B5EF4-FFF2-40B4-BE49-F238E27FC236}">
                <a16:creationId xmlns:a16="http://schemas.microsoft.com/office/drawing/2014/main" id="{ECBF475D-3721-C0F9-14E8-312A7D1C454C}"/>
              </a:ext>
            </a:extLst>
          </p:cNvPr>
          <p:cNvSpPr>
            <a:spLocks noChangeArrowheads="1"/>
          </p:cNvSpPr>
          <p:nvPr userDrawn="1"/>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77">
            <a:extLst>
              <a:ext uri="{FF2B5EF4-FFF2-40B4-BE49-F238E27FC236}">
                <a16:creationId xmlns:a16="http://schemas.microsoft.com/office/drawing/2014/main" id="{BCE2A693-F7E0-F1DA-7E05-5A4AE9C96F18}"/>
              </a:ext>
            </a:extLst>
          </p:cNvPr>
          <p:cNvSpPr>
            <a:spLocks noChangeArrowheads="1"/>
          </p:cNvSpPr>
          <p:nvPr userDrawn="1"/>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178">
            <a:extLst>
              <a:ext uri="{FF2B5EF4-FFF2-40B4-BE49-F238E27FC236}">
                <a16:creationId xmlns:a16="http://schemas.microsoft.com/office/drawing/2014/main" id="{1B2C8215-EAE5-599C-2115-C92E677D05AE}"/>
              </a:ext>
            </a:extLst>
          </p:cNvPr>
          <p:cNvSpPr>
            <a:spLocks noChangeArrowheads="1"/>
          </p:cNvSpPr>
          <p:nvPr userDrawn="1"/>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179">
            <a:extLst>
              <a:ext uri="{FF2B5EF4-FFF2-40B4-BE49-F238E27FC236}">
                <a16:creationId xmlns:a16="http://schemas.microsoft.com/office/drawing/2014/main" id="{81C4D8BB-3950-6912-A390-1ABE1B9FEB23}"/>
              </a:ext>
            </a:extLst>
          </p:cNvPr>
          <p:cNvSpPr>
            <a:spLocks noChangeArrowheads="1"/>
          </p:cNvSpPr>
          <p:nvPr userDrawn="1"/>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180">
            <a:extLst>
              <a:ext uri="{FF2B5EF4-FFF2-40B4-BE49-F238E27FC236}">
                <a16:creationId xmlns:a16="http://schemas.microsoft.com/office/drawing/2014/main" id="{35F0E88C-021B-D53C-BD1E-8E0AF6216279}"/>
              </a:ext>
            </a:extLst>
          </p:cNvPr>
          <p:cNvSpPr>
            <a:spLocks noChangeArrowheads="1"/>
          </p:cNvSpPr>
          <p:nvPr userDrawn="1"/>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B69D658-52C6-91B1-9084-934167DB3565}"/>
              </a:ext>
            </a:extLst>
          </p:cNvPr>
          <p:cNvSpPr txBox="1"/>
          <p:nvPr userDrawn="1"/>
        </p:nvSpPr>
        <p:spPr>
          <a:xfrm>
            <a:off x="1597670" y="695041"/>
            <a:ext cx="3338339"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6" name="TextBox 35">
            <a:extLst>
              <a:ext uri="{FF2B5EF4-FFF2-40B4-BE49-F238E27FC236}">
                <a16:creationId xmlns:a16="http://schemas.microsoft.com/office/drawing/2014/main" id="{D33AB85B-7AFE-BCB1-22A3-8FA91D53B97E}"/>
              </a:ext>
            </a:extLst>
          </p:cNvPr>
          <p:cNvSpPr txBox="1"/>
          <p:nvPr userDrawn="1"/>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7" name="TextBox 36">
            <a:extLst>
              <a:ext uri="{FF2B5EF4-FFF2-40B4-BE49-F238E27FC236}">
                <a16:creationId xmlns:a16="http://schemas.microsoft.com/office/drawing/2014/main" id="{E58C54A3-5BF0-8410-CDBC-7D173E8EFE06}"/>
              </a:ext>
            </a:extLst>
          </p:cNvPr>
          <p:cNvSpPr txBox="1"/>
          <p:nvPr userDrawn="1"/>
        </p:nvSpPr>
        <p:spPr>
          <a:xfrm>
            <a:off x="8919198" y="4316924"/>
            <a:ext cx="33383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8" name="Graphic 37" descr="Classroom outline">
            <a:extLst>
              <a:ext uri="{FF2B5EF4-FFF2-40B4-BE49-F238E27FC236}">
                <a16:creationId xmlns:a16="http://schemas.microsoft.com/office/drawing/2014/main" id="{766733B8-EDE6-FE6C-5A76-782D2F35C424}"/>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695240" y="2412279"/>
            <a:ext cx="754190" cy="754190"/>
          </a:xfrm>
          <a:prstGeom prst="rect">
            <a:avLst/>
          </a:prstGeom>
        </p:spPr>
      </p:pic>
      <p:pic>
        <p:nvPicPr>
          <p:cNvPr id="39" name="Graphic 38" descr="Factory outline">
            <a:extLst>
              <a:ext uri="{FF2B5EF4-FFF2-40B4-BE49-F238E27FC236}">
                <a16:creationId xmlns:a16="http://schemas.microsoft.com/office/drawing/2014/main" id="{C7030881-5CDB-54DA-A7C8-0351B2128EB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612751" y="3408112"/>
            <a:ext cx="793659" cy="793659"/>
          </a:xfrm>
          <a:prstGeom prst="rect">
            <a:avLst/>
          </a:prstGeom>
        </p:spPr>
      </p:pic>
      <p:sp>
        <p:nvSpPr>
          <p:cNvPr id="40" name="TextBox 39">
            <a:extLst>
              <a:ext uri="{FF2B5EF4-FFF2-40B4-BE49-F238E27FC236}">
                <a16:creationId xmlns:a16="http://schemas.microsoft.com/office/drawing/2014/main" id="{ED010826-468B-3478-12B9-A78F99058102}"/>
              </a:ext>
            </a:extLst>
          </p:cNvPr>
          <p:cNvSpPr txBox="1"/>
          <p:nvPr userDrawn="1"/>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41" name="Picture 40" descr="A picture containing graphics, font, screenshot, graphic design&#10;&#10;Description automatically generated">
            <a:extLst>
              <a:ext uri="{FF2B5EF4-FFF2-40B4-BE49-F238E27FC236}">
                <a16:creationId xmlns:a16="http://schemas.microsoft.com/office/drawing/2014/main" id="{5C183E6D-7DA1-EF68-EBDF-811AC6A84B79}"/>
              </a:ext>
            </a:extLst>
          </p:cNvPr>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8987072" y="4067004"/>
            <a:ext cx="923056" cy="253840"/>
          </a:xfrm>
          <a:prstGeom prst="rect">
            <a:avLst/>
          </a:prstGeom>
        </p:spPr>
      </p:pic>
      <p:sp>
        <p:nvSpPr>
          <p:cNvPr id="42" name="TextBox 41">
            <a:extLst>
              <a:ext uri="{FF2B5EF4-FFF2-40B4-BE49-F238E27FC236}">
                <a16:creationId xmlns:a16="http://schemas.microsoft.com/office/drawing/2014/main" id="{241CD38E-1DF3-2B7C-520D-8A9EC693381F}"/>
              </a:ext>
            </a:extLst>
          </p:cNvPr>
          <p:cNvSpPr txBox="1"/>
          <p:nvPr userDrawn="1"/>
        </p:nvSpPr>
        <p:spPr>
          <a:xfrm>
            <a:off x="313118" y="2592195"/>
            <a:ext cx="2671540"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to articulating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sp>
        <p:nvSpPr>
          <p:cNvPr id="43" name="TextBox 42">
            <a:extLst>
              <a:ext uri="{FF2B5EF4-FFF2-40B4-BE49-F238E27FC236}">
                <a16:creationId xmlns:a16="http://schemas.microsoft.com/office/drawing/2014/main" id="{0E155B5E-E085-512C-6D06-EB07C569E610}"/>
              </a:ext>
            </a:extLst>
          </p:cNvPr>
          <p:cNvSpPr txBox="1"/>
          <p:nvPr userDrawn="1"/>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sp>
        <p:nvSpPr>
          <p:cNvPr id="45" name="TextBox 44">
            <a:extLst>
              <a:ext uri="{FF2B5EF4-FFF2-40B4-BE49-F238E27FC236}">
                <a16:creationId xmlns:a16="http://schemas.microsoft.com/office/drawing/2014/main" id="{91030C45-9F07-7481-155E-575E98023B89}"/>
              </a:ext>
            </a:extLst>
          </p:cNvPr>
          <p:cNvSpPr txBox="1"/>
          <p:nvPr userDrawn="1"/>
        </p:nvSpPr>
        <p:spPr>
          <a:xfrm>
            <a:off x="9235653" y="1958115"/>
            <a:ext cx="264323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p>
        </p:txBody>
      </p:sp>
      <p:pic>
        <p:nvPicPr>
          <p:cNvPr id="7" name="Picture 6" descr="A white letter on a black background&#10;&#10;Description automatically generated">
            <a:extLst>
              <a:ext uri="{FF2B5EF4-FFF2-40B4-BE49-F238E27FC236}">
                <a16:creationId xmlns:a16="http://schemas.microsoft.com/office/drawing/2014/main" id="{D35ED417-E279-E63C-6869-C9B44FC5B2E0}"/>
              </a:ext>
            </a:extLst>
          </p:cNvPr>
          <p:cNvPicPr>
            <a:picLocks noChangeAspect="1"/>
          </p:cNvPicPr>
          <p:nvPr userDrawn="1"/>
        </p:nvPicPr>
        <p:blipFill>
          <a:blip r:embed="rId14"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359915660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About Creagy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C3ADC711-D1E7-A3D3-CA41-3BE139CBE07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591"/>
            <a:ext cx="12192000" cy="6858000"/>
          </a:xfrm>
          <a:prstGeom prst="rect">
            <a:avLst/>
          </a:prstGeom>
        </p:spPr>
      </p:pic>
      <p:sp>
        <p:nvSpPr>
          <p:cNvPr id="4" name="Slide Number Placeholder 3">
            <a:extLst>
              <a:ext uri="{FF2B5EF4-FFF2-40B4-BE49-F238E27FC236}">
                <a16:creationId xmlns:a16="http://schemas.microsoft.com/office/drawing/2014/main" id="{A3D91363-AEE9-4C82-5428-970CF46468A6}"/>
              </a:ext>
            </a:extLst>
          </p:cNvPr>
          <p:cNvSpPr>
            <a:spLocks noGrp="1"/>
          </p:cNvSpPr>
          <p:nvPr>
            <p:ph type="sldNum" sz="quarter" idx="4294967295"/>
          </p:nvPr>
        </p:nvSpPr>
        <p:spPr>
          <a:xfrm>
            <a:off x="11235493"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sp>
        <p:nvSpPr>
          <p:cNvPr id="10" name="Freeform 1">
            <a:extLst>
              <a:ext uri="{FF2B5EF4-FFF2-40B4-BE49-F238E27FC236}">
                <a16:creationId xmlns:a16="http://schemas.microsoft.com/office/drawing/2014/main" id="{B565802B-764D-9547-AFF1-FD098E12E36B}"/>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1FBB74C-9174-B168-342E-184C3F1D657B}"/>
              </a:ext>
            </a:extLst>
          </p:cNvPr>
          <p:cNvSpPr txBox="1"/>
          <p:nvPr/>
        </p:nvSpPr>
        <p:spPr>
          <a:xfrm>
            <a:off x="6816740" y="3802926"/>
            <a:ext cx="1886075"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Advisory</a:t>
            </a:r>
          </a:p>
        </p:txBody>
      </p:sp>
      <p:grpSp>
        <p:nvGrpSpPr>
          <p:cNvPr id="14" name="Group 13">
            <a:extLst>
              <a:ext uri="{FF2B5EF4-FFF2-40B4-BE49-F238E27FC236}">
                <a16:creationId xmlns:a16="http://schemas.microsoft.com/office/drawing/2014/main" id="{71508EFA-0B1B-87B4-1FCA-087F60F585FB}"/>
              </a:ext>
            </a:extLst>
          </p:cNvPr>
          <p:cNvGrpSpPr/>
          <p:nvPr userDrawn="1"/>
        </p:nvGrpSpPr>
        <p:grpSpPr>
          <a:xfrm>
            <a:off x="6921496" y="1389155"/>
            <a:ext cx="2271053" cy="2271051"/>
            <a:chOff x="6921496" y="1389155"/>
            <a:chExt cx="2271053" cy="2271051"/>
          </a:xfrm>
        </p:grpSpPr>
        <p:sp>
          <p:nvSpPr>
            <p:cNvPr id="15" name="Freeform 3">
              <a:extLst>
                <a:ext uri="{FF2B5EF4-FFF2-40B4-BE49-F238E27FC236}">
                  <a16:creationId xmlns:a16="http://schemas.microsoft.com/office/drawing/2014/main" id="{9CA465DE-4D63-F972-9AD5-21E71C02A2D2}"/>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3A4C27C-4255-8B07-B91F-3CA92398B2AA}"/>
                </a:ext>
              </a:extLst>
            </p:cNvPr>
            <p:cNvSpPr txBox="1"/>
            <p:nvPr/>
          </p:nvSpPr>
          <p:spPr>
            <a:xfrm>
              <a:off x="7296526" y="1720674"/>
              <a:ext cx="159642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Adaptation</a:t>
              </a:r>
            </a:p>
          </p:txBody>
        </p:sp>
      </p:grpSp>
      <p:sp>
        <p:nvSpPr>
          <p:cNvPr id="18" name="Freeform 4">
            <a:extLst>
              <a:ext uri="{FF2B5EF4-FFF2-40B4-BE49-F238E27FC236}">
                <a16:creationId xmlns:a16="http://schemas.microsoft.com/office/drawing/2014/main" id="{E098D68E-8DD3-66CB-351D-53023945807B}"/>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EE25B552-C9B8-73B3-8580-1FBBC7C13C07}"/>
              </a:ext>
            </a:extLst>
          </p:cNvPr>
          <p:cNvSpPr txBox="1"/>
          <p:nvPr/>
        </p:nvSpPr>
        <p:spPr>
          <a:xfrm>
            <a:off x="5337416" y="580676"/>
            <a:ext cx="171401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Finance</a:t>
            </a:r>
          </a:p>
        </p:txBody>
      </p:sp>
      <p:sp>
        <p:nvSpPr>
          <p:cNvPr id="22" name="Freeform 2">
            <a:extLst>
              <a:ext uri="{FF2B5EF4-FFF2-40B4-BE49-F238E27FC236}">
                <a16:creationId xmlns:a16="http://schemas.microsoft.com/office/drawing/2014/main" id="{6DB8F701-B30C-0EFE-4725-209FFD0BBA52}"/>
              </a:ext>
            </a:extLst>
          </p:cNvPr>
          <p:cNvSpPr>
            <a:spLocks noChangeArrowheads="1"/>
          </p:cNvSpPr>
          <p:nvPr userDrawn="1"/>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3F33570-0EC2-E3CC-3D6C-1F06EFFA2CD4}"/>
              </a:ext>
            </a:extLst>
          </p:cNvPr>
          <p:cNvSpPr txBox="1"/>
          <p:nvPr userDrawn="1"/>
        </p:nvSpPr>
        <p:spPr>
          <a:xfrm>
            <a:off x="3201018" y="2539362"/>
            <a:ext cx="2348690"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Policy &amp; Regulations</a:t>
            </a:r>
          </a:p>
        </p:txBody>
      </p:sp>
      <p:pic>
        <p:nvPicPr>
          <p:cNvPr id="24" name="Graphic 23" descr="Building outline">
            <a:extLst>
              <a:ext uri="{FF2B5EF4-FFF2-40B4-BE49-F238E27FC236}">
                <a16:creationId xmlns:a16="http://schemas.microsoft.com/office/drawing/2014/main" id="{5A18A2F4-D8F0-5CDE-D9B8-DD6052BEF2C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776632" y="4350190"/>
            <a:ext cx="914400" cy="914400"/>
          </a:xfrm>
          <a:prstGeom prst="rect">
            <a:avLst/>
          </a:prstGeom>
        </p:spPr>
      </p:pic>
      <p:sp>
        <p:nvSpPr>
          <p:cNvPr id="25" name="Freeform 171">
            <a:extLst>
              <a:ext uri="{FF2B5EF4-FFF2-40B4-BE49-F238E27FC236}">
                <a16:creationId xmlns:a16="http://schemas.microsoft.com/office/drawing/2014/main" id="{5442BC3E-0923-E64C-C989-6E634B4F7911}"/>
              </a:ext>
            </a:extLst>
          </p:cNvPr>
          <p:cNvSpPr>
            <a:spLocks noChangeArrowheads="1"/>
          </p:cNvSpPr>
          <p:nvPr userDrawn="1"/>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2">
            <a:extLst>
              <a:ext uri="{FF2B5EF4-FFF2-40B4-BE49-F238E27FC236}">
                <a16:creationId xmlns:a16="http://schemas.microsoft.com/office/drawing/2014/main" id="{4BC04A34-C679-332F-E8C6-90342C9D162F}"/>
              </a:ext>
            </a:extLst>
          </p:cNvPr>
          <p:cNvSpPr>
            <a:spLocks noChangeArrowheads="1"/>
          </p:cNvSpPr>
          <p:nvPr userDrawn="1"/>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3">
            <a:extLst>
              <a:ext uri="{FF2B5EF4-FFF2-40B4-BE49-F238E27FC236}">
                <a16:creationId xmlns:a16="http://schemas.microsoft.com/office/drawing/2014/main" id="{E913393D-B40A-A417-6CAD-184B40DE9C92}"/>
              </a:ext>
            </a:extLst>
          </p:cNvPr>
          <p:cNvSpPr>
            <a:spLocks noChangeArrowheads="1"/>
          </p:cNvSpPr>
          <p:nvPr userDrawn="1"/>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4">
            <a:extLst>
              <a:ext uri="{FF2B5EF4-FFF2-40B4-BE49-F238E27FC236}">
                <a16:creationId xmlns:a16="http://schemas.microsoft.com/office/drawing/2014/main" id="{A7AA4B60-DFAC-69F1-C114-CD4AC565B139}"/>
              </a:ext>
            </a:extLst>
          </p:cNvPr>
          <p:cNvSpPr>
            <a:spLocks noChangeArrowheads="1"/>
          </p:cNvSpPr>
          <p:nvPr userDrawn="1"/>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5">
            <a:extLst>
              <a:ext uri="{FF2B5EF4-FFF2-40B4-BE49-F238E27FC236}">
                <a16:creationId xmlns:a16="http://schemas.microsoft.com/office/drawing/2014/main" id="{104C2E77-A770-A392-7FBF-53EE8E15043B}"/>
              </a:ext>
            </a:extLst>
          </p:cNvPr>
          <p:cNvSpPr>
            <a:spLocks noChangeArrowheads="1"/>
          </p:cNvSpPr>
          <p:nvPr userDrawn="1"/>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6">
            <a:extLst>
              <a:ext uri="{FF2B5EF4-FFF2-40B4-BE49-F238E27FC236}">
                <a16:creationId xmlns:a16="http://schemas.microsoft.com/office/drawing/2014/main" id="{ECBF475D-3721-C0F9-14E8-312A7D1C454C}"/>
              </a:ext>
            </a:extLst>
          </p:cNvPr>
          <p:cNvSpPr>
            <a:spLocks noChangeArrowheads="1"/>
          </p:cNvSpPr>
          <p:nvPr userDrawn="1"/>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77">
            <a:extLst>
              <a:ext uri="{FF2B5EF4-FFF2-40B4-BE49-F238E27FC236}">
                <a16:creationId xmlns:a16="http://schemas.microsoft.com/office/drawing/2014/main" id="{BCE2A693-F7E0-F1DA-7E05-5A4AE9C96F18}"/>
              </a:ext>
            </a:extLst>
          </p:cNvPr>
          <p:cNvSpPr>
            <a:spLocks noChangeArrowheads="1"/>
          </p:cNvSpPr>
          <p:nvPr userDrawn="1"/>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178">
            <a:extLst>
              <a:ext uri="{FF2B5EF4-FFF2-40B4-BE49-F238E27FC236}">
                <a16:creationId xmlns:a16="http://schemas.microsoft.com/office/drawing/2014/main" id="{1B2C8215-EAE5-599C-2115-C92E677D05AE}"/>
              </a:ext>
            </a:extLst>
          </p:cNvPr>
          <p:cNvSpPr>
            <a:spLocks noChangeArrowheads="1"/>
          </p:cNvSpPr>
          <p:nvPr userDrawn="1"/>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179">
            <a:extLst>
              <a:ext uri="{FF2B5EF4-FFF2-40B4-BE49-F238E27FC236}">
                <a16:creationId xmlns:a16="http://schemas.microsoft.com/office/drawing/2014/main" id="{81C4D8BB-3950-6912-A390-1ABE1B9FEB23}"/>
              </a:ext>
            </a:extLst>
          </p:cNvPr>
          <p:cNvSpPr>
            <a:spLocks noChangeArrowheads="1"/>
          </p:cNvSpPr>
          <p:nvPr userDrawn="1"/>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180">
            <a:extLst>
              <a:ext uri="{FF2B5EF4-FFF2-40B4-BE49-F238E27FC236}">
                <a16:creationId xmlns:a16="http://schemas.microsoft.com/office/drawing/2014/main" id="{35F0E88C-021B-D53C-BD1E-8E0AF6216279}"/>
              </a:ext>
            </a:extLst>
          </p:cNvPr>
          <p:cNvSpPr>
            <a:spLocks noChangeArrowheads="1"/>
          </p:cNvSpPr>
          <p:nvPr userDrawn="1"/>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B69D658-52C6-91B1-9084-934167DB3565}"/>
              </a:ext>
            </a:extLst>
          </p:cNvPr>
          <p:cNvSpPr txBox="1"/>
          <p:nvPr userDrawn="1"/>
        </p:nvSpPr>
        <p:spPr>
          <a:xfrm>
            <a:off x="1597670" y="695041"/>
            <a:ext cx="3338339"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endPar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Financing tools</a:t>
            </a:r>
          </a:p>
        </p:txBody>
      </p:sp>
      <p:sp>
        <p:nvSpPr>
          <p:cNvPr id="36" name="TextBox 35">
            <a:extLst>
              <a:ext uri="{FF2B5EF4-FFF2-40B4-BE49-F238E27FC236}">
                <a16:creationId xmlns:a16="http://schemas.microsoft.com/office/drawing/2014/main" id="{D33AB85B-7AFE-BCB1-22A3-8FA91D53B97E}"/>
              </a:ext>
            </a:extLst>
          </p:cNvPr>
          <p:cNvSpPr txBox="1"/>
          <p:nvPr userDrawn="1"/>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pic>
        <p:nvPicPr>
          <p:cNvPr id="39" name="Graphic 38" descr="Factory outline">
            <a:extLst>
              <a:ext uri="{FF2B5EF4-FFF2-40B4-BE49-F238E27FC236}">
                <a16:creationId xmlns:a16="http://schemas.microsoft.com/office/drawing/2014/main" id="{C7030881-5CDB-54DA-A7C8-0351B2128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61559" y="4498357"/>
            <a:ext cx="793659" cy="793659"/>
          </a:xfrm>
          <a:prstGeom prst="rect">
            <a:avLst/>
          </a:prstGeom>
        </p:spPr>
      </p:pic>
      <p:sp>
        <p:nvSpPr>
          <p:cNvPr id="40" name="TextBox 39">
            <a:extLst>
              <a:ext uri="{FF2B5EF4-FFF2-40B4-BE49-F238E27FC236}">
                <a16:creationId xmlns:a16="http://schemas.microsoft.com/office/drawing/2014/main" id="{ED010826-468B-3478-12B9-A78F99058102}"/>
              </a:ext>
            </a:extLst>
          </p:cNvPr>
          <p:cNvSpPr txBox="1"/>
          <p:nvPr userDrawn="1"/>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sp>
        <p:nvSpPr>
          <p:cNvPr id="42" name="TextBox 41">
            <a:extLst>
              <a:ext uri="{FF2B5EF4-FFF2-40B4-BE49-F238E27FC236}">
                <a16:creationId xmlns:a16="http://schemas.microsoft.com/office/drawing/2014/main" id="{241CD38E-1DF3-2B7C-520D-8A9EC693381F}"/>
              </a:ext>
            </a:extLst>
          </p:cNvPr>
          <p:cNvSpPr txBox="1"/>
          <p:nvPr userDrawn="1"/>
        </p:nvSpPr>
        <p:spPr>
          <a:xfrm>
            <a:off x="313118" y="2688907"/>
            <a:ext cx="2671540"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a:t>
            </a: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regulation framework</a:t>
            </a:r>
            <a:endPar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p:txBody>
      </p:sp>
      <p:sp>
        <p:nvSpPr>
          <p:cNvPr id="43" name="TextBox 42">
            <a:extLst>
              <a:ext uri="{FF2B5EF4-FFF2-40B4-BE49-F238E27FC236}">
                <a16:creationId xmlns:a16="http://schemas.microsoft.com/office/drawing/2014/main" id="{0E155B5E-E085-512C-6D06-EB07C569E610}"/>
              </a:ext>
            </a:extLst>
          </p:cNvPr>
          <p:cNvSpPr txBox="1"/>
          <p:nvPr userDrawn="1"/>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pic>
        <p:nvPicPr>
          <p:cNvPr id="7" name="Picture 6" descr="A white letter on a black background&#10;&#10;Description automatically generated">
            <a:extLst>
              <a:ext uri="{FF2B5EF4-FFF2-40B4-BE49-F238E27FC236}">
                <a16:creationId xmlns:a16="http://schemas.microsoft.com/office/drawing/2014/main" id="{D35ED417-E279-E63C-6869-C9B44FC5B2E0}"/>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
        <p:nvSpPr>
          <p:cNvPr id="44" name="TextBox 43">
            <a:extLst>
              <a:ext uri="{FF2B5EF4-FFF2-40B4-BE49-F238E27FC236}">
                <a16:creationId xmlns:a16="http://schemas.microsoft.com/office/drawing/2014/main" id="{4198F500-E7F5-F989-9274-3E7DC85E4558}"/>
              </a:ext>
            </a:extLst>
          </p:cNvPr>
          <p:cNvSpPr txBox="1"/>
          <p:nvPr userDrawn="1"/>
        </p:nvSpPr>
        <p:spPr>
          <a:xfrm>
            <a:off x="8998986" y="3805943"/>
            <a:ext cx="2671540"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to articulating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pic>
        <p:nvPicPr>
          <p:cNvPr id="20" name="Graphic 19" descr="Bank outline">
            <a:extLst>
              <a:ext uri="{FF2B5EF4-FFF2-40B4-BE49-F238E27FC236}">
                <a16:creationId xmlns:a16="http://schemas.microsoft.com/office/drawing/2014/main" id="{DB6FCF86-3301-79D1-3D34-816AD56BC9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75134" y="3465319"/>
            <a:ext cx="844343" cy="844343"/>
          </a:xfrm>
          <a:prstGeom prst="rect">
            <a:avLst/>
          </a:prstGeom>
        </p:spPr>
      </p:pic>
      <p:pic>
        <p:nvPicPr>
          <p:cNvPr id="49" name="Graphic 48" descr="Money outline">
            <a:extLst>
              <a:ext uri="{FF2B5EF4-FFF2-40B4-BE49-F238E27FC236}">
                <a16:creationId xmlns:a16="http://schemas.microsoft.com/office/drawing/2014/main" id="{D3B72BB4-7FA4-B802-4A3B-676DE12D474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26763" y="1155737"/>
            <a:ext cx="914400" cy="914400"/>
          </a:xfrm>
          <a:prstGeom prst="rect">
            <a:avLst/>
          </a:prstGeom>
        </p:spPr>
      </p:pic>
      <p:pic>
        <p:nvPicPr>
          <p:cNvPr id="51" name="Graphic 50" descr="Supply And Demand outline">
            <a:extLst>
              <a:ext uri="{FF2B5EF4-FFF2-40B4-BE49-F238E27FC236}">
                <a16:creationId xmlns:a16="http://schemas.microsoft.com/office/drawing/2014/main" id="{682F1475-5698-85AF-200F-23AC8F7FA55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5339364" y="1160630"/>
            <a:ext cx="914400" cy="914400"/>
          </a:xfrm>
          <a:prstGeom prst="rect">
            <a:avLst/>
          </a:prstGeom>
        </p:spPr>
      </p:pic>
      <p:sp>
        <p:nvSpPr>
          <p:cNvPr id="52" name="TextBox 51">
            <a:extLst>
              <a:ext uri="{FF2B5EF4-FFF2-40B4-BE49-F238E27FC236}">
                <a16:creationId xmlns:a16="http://schemas.microsoft.com/office/drawing/2014/main" id="{3BCA9D9E-B255-A7ED-6BBB-B4EAB8176B50}"/>
              </a:ext>
            </a:extLst>
          </p:cNvPr>
          <p:cNvSpPr txBox="1"/>
          <p:nvPr userDrawn="1"/>
        </p:nvSpPr>
        <p:spPr>
          <a:xfrm>
            <a:off x="9202503" y="2140260"/>
            <a:ext cx="33383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Adaptation</a:t>
            </a: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 planning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Risk management tools</a:t>
            </a:r>
            <a:endPar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pic>
        <p:nvPicPr>
          <p:cNvPr id="56" name="Graphic 55" descr="Rainy scene outline">
            <a:extLst>
              <a:ext uri="{FF2B5EF4-FFF2-40B4-BE49-F238E27FC236}">
                <a16:creationId xmlns:a16="http://schemas.microsoft.com/office/drawing/2014/main" id="{AE7ACB4F-9451-4F60-DDCA-8F8FFFB66C4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599485" y="2391508"/>
            <a:ext cx="914400" cy="914400"/>
          </a:xfrm>
          <a:prstGeom prst="rect">
            <a:avLst/>
          </a:prstGeom>
        </p:spPr>
      </p:pic>
    </p:spTree>
    <p:extLst>
      <p:ext uri="{BB962C8B-B14F-4D97-AF65-F5344CB8AC3E}">
        <p14:creationId xmlns:p14="http://schemas.microsoft.com/office/powerpoint/2010/main" val="128665644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About Creagy_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cxnSp>
        <p:nvCxnSpPr>
          <p:cNvPr id="7" name="Straight Connector 6">
            <a:extLst>
              <a:ext uri="{FF2B5EF4-FFF2-40B4-BE49-F238E27FC236}">
                <a16:creationId xmlns:a16="http://schemas.microsoft.com/office/drawing/2014/main" id="{4B53E986-5C88-296B-F76D-8D05E93BD4C5}"/>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614F3EF-29E7-8217-8FDD-947F13C6EF1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A4603F1E-5C95-E1FF-5C82-71A91561BC2A}"/>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2" name="TextBox 11">
            <a:extLst>
              <a:ext uri="{FF2B5EF4-FFF2-40B4-BE49-F238E27FC236}">
                <a16:creationId xmlns:a16="http://schemas.microsoft.com/office/drawing/2014/main" id="{81008CC1-261F-C02E-0142-E8DCE139E685}"/>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13" name="TextBox 12">
            <a:extLst>
              <a:ext uri="{FF2B5EF4-FFF2-40B4-BE49-F238E27FC236}">
                <a16:creationId xmlns:a16="http://schemas.microsoft.com/office/drawing/2014/main" id="{3ABECB90-7E95-D7F9-53B3-B9461E8B7548}"/>
              </a:ext>
            </a:extLst>
          </p:cNvPr>
          <p:cNvSpPr txBox="1"/>
          <p:nvPr userDrawn="1"/>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4" name="Table 13">
            <a:extLst>
              <a:ext uri="{FF2B5EF4-FFF2-40B4-BE49-F238E27FC236}">
                <a16:creationId xmlns:a16="http://schemas.microsoft.com/office/drawing/2014/main" id="{CE2C94DC-BBA0-D127-8FD9-436B9313EC29}"/>
              </a:ext>
            </a:extLst>
          </p:cNvPr>
          <p:cNvGraphicFramePr>
            <a:graphicFrameLocks noGrp="1"/>
          </p:cNvGraphicFramePr>
          <p:nvPr userDrawn="1"/>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42" name="Group 41">
            <a:extLst>
              <a:ext uri="{FF2B5EF4-FFF2-40B4-BE49-F238E27FC236}">
                <a16:creationId xmlns:a16="http://schemas.microsoft.com/office/drawing/2014/main" id="{C49338BB-CA53-827A-27CD-AD1053752336}"/>
              </a:ext>
            </a:extLst>
          </p:cNvPr>
          <p:cNvGrpSpPr/>
          <p:nvPr userDrawn="1"/>
        </p:nvGrpSpPr>
        <p:grpSpPr>
          <a:xfrm>
            <a:off x="6841695" y="5625417"/>
            <a:ext cx="1864766" cy="627491"/>
            <a:chOff x="6729519" y="5603973"/>
            <a:chExt cx="1864766" cy="627491"/>
          </a:xfrm>
        </p:grpSpPr>
        <p:pic>
          <p:nvPicPr>
            <p:cNvPr id="43" name="Picture 42" descr="A person standing in front of a screen&#10;&#10;Description automatically generated">
              <a:extLst>
                <a:ext uri="{FF2B5EF4-FFF2-40B4-BE49-F238E27FC236}">
                  <a16:creationId xmlns:a16="http://schemas.microsoft.com/office/drawing/2014/main" id="{E7D80525-3D19-4455-B091-93EA4EF9D8F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4" name="Picture 43" descr="A person speaking into a microphone&#10;&#10;Description automatically generated">
              <a:extLst>
                <a:ext uri="{FF2B5EF4-FFF2-40B4-BE49-F238E27FC236}">
                  <a16:creationId xmlns:a16="http://schemas.microsoft.com/office/drawing/2014/main" id="{756C42D1-E55B-E255-DA52-ECB87AC657F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5" name="Group 44">
            <a:extLst>
              <a:ext uri="{FF2B5EF4-FFF2-40B4-BE49-F238E27FC236}">
                <a16:creationId xmlns:a16="http://schemas.microsoft.com/office/drawing/2014/main" id="{3AB0BED8-9B12-CD86-4FAA-1C71B28F0A04}"/>
              </a:ext>
            </a:extLst>
          </p:cNvPr>
          <p:cNvGrpSpPr/>
          <p:nvPr userDrawn="1"/>
        </p:nvGrpSpPr>
        <p:grpSpPr>
          <a:xfrm>
            <a:off x="9359382" y="5562359"/>
            <a:ext cx="1891506" cy="846506"/>
            <a:chOff x="9410158" y="5559433"/>
            <a:chExt cx="1891506" cy="846506"/>
          </a:xfrm>
        </p:grpSpPr>
        <p:grpSp>
          <p:nvGrpSpPr>
            <p:cNvPr id="46" name="Group 45">
              <a:extLst>
                <a:ext uri="{FF2B5EF4-FFF2-40B4-BE49-F238E27FC236}">
                  <a16:creationId xmlns:a16="http://schemas.microsoft.com/office/drawing/2014/main" id="{1D03B66A-6847-17E7-937B-49F3C7F304ED}"/>
                </a:ext>
              </a:extLst>
            </p:cNvPr>
            <p:cNvGrpSpPr>
              <a:grpSpLocks noChangeAspect="1"/>
            </p:cNvGrpSpPr>
            <p:nvPr/>
          </p:nvGrpSpPr>
          <p:grpSpPr>
            <a:xfrm>
              <a:off x="9410158" y="5559433"/>
              <a:ext cx="441077" cy="846506"/>
              <a:chOff x="727612" y="1651716"/>
              <a:chExt cx="2197225" cy="4280712"/>
            </a:xfrm>
          </p:grpSpPr>
          <p:pic>
            <p:nvPicPr>
              <p:cNvPr id="48" name="Picture 47">
                <a:extLst>
                  <a:ext uri="{FF2B5EF4-FFF2-40B4-BE49-F238E27FC236}">
                    <a16:creationId xmlns:a16="http://schemas.microsoft.com/office/drawing/2014/main" id="{6B58FDE4-39BC-75FA-D52C-5A37FDC3117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27612" y="1651716"/>
                <a:ext cx="2197225" cy="4280712"/>
              </a:xfrm>
              <a:prstGeom prst="rect">
                <a:avLst/>
              </a:prstGeom>
            </p:spPr>
          </p:pic>
          <p:pic>
            <p:nvPicPr>
              <p:cNvPr id="85" name="Picture 84" descr="A screenshot of a phone&#10;&#10;Description automatically generated">
                <a:extLst>
                  <a:ext uri="{FF2B5EF4-FFF2-40B4-BE49-F238E27FC236}">
                    <a16:creationId xmlns:a16="http://schemas.microsoft.com/office/drawing/2014/main" id="{78F7AAB7-E08E-3AD9-C67D-2258055DDB0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9744" y="2010653"/>
                <a:ext cx="1652960" cy="3316403"/>
              </a:xfrm>
              <a:prstGeom prst="rect">
                <a:avLst/>
              </a:prstGeom>
            </p:spPr>
          </p:pic>
        </p:grpSp>
        <p:pic>
          <p:nvPicPr>
            <p:cNvPr id="47" name="Picture 46">
              <a:extLst>
                <a:ext uri="{FF2B5EF4-FFF2-40B4-BE49-F238E27FC236}">
                  <a16:creationId xmlns:a16="http://schemas.microsoft.com/office/drawing/2014/main" id="{B8872373-2F70-3992-F255-4A6CBE3E279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sp>
        <p:nvSpPr>
          <p:cNvPr id="88" name="TextBox 87">
            <a:extLst>
              <a:ext uri="{FF2B5EF4-FFF2-40B4-BE49-F238E27FC236}">
                <a16:creationId xmlns:a16="http://schemas.microsoft.com/office/drawing/2014/main" id="{7BEDA582-6677-0650-9279-C88BD6B64238}"/>
              </a:ext>
            </a:extLst>
          </p:cNvPr>
          <p:cNvSpPr txBox="1"/>
          <p:nvPr userDrawn="1"/>
        </p:nvSpPr>
        <p:spPr>
          <a:xfrm>
            <a:off x="353344" y="6526224"/>
            <a:ext cx="3661580"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2025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grpSp>
        <p:nvGrpSpPr>
          <p:cNvPr id="87" name="Group 86">
            <a:extLst>
              <a:ext uri="{FF2B5EF4-FFF2-40B4-BE49-F238E27FC236}">
                <a16:creationId xmlns:a16="http://schemas.microsoft.com/office/drawing/2014/main" id="{437CB650-50F8-22F8-B1BB-C5A96F124126}"/>
              </a:ext>
            </a:extLst>
          </p:cNvPr>
          <p:cNvGrpSpPr>
            <a:grpSpLocks noChangeAspect="1"/>
          </p:cNvGrpSpPr>
          <p:nvPr userDrawn="1"/>
        </p:nvGrpSpPr>
        <p:grpSpPr>
          <a:xfrm>
            <a:off x="596674" y="5557954"/>
            <a:ext cx="2457254" cy="694954"/>
            <a:chOff x="3989322" y="-31802"/>
            <a:chExt cx="4738710" cy="1340190"/>
          </a:xfrm>
        </p:grpSpPr>
        <p:pic>
          <p:nvPicPr>
            <p:cNvPr id="90" name="Picture 89">
              <a:extLst>
                <a:ext uri="{FF2B5EF4-FFF2-40B4-BE49-F238E27FC236}">
                  <a16:creationId xmlns:a16="http://schemas.microsoft.com/office/drawing/2014/main" id="{E443A3C7-DA8E-1324-9EE9-29F4344F8C6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91" name="Picture 90">
              <a:extLst>
                <a:ext uri="{FF2B5EF4-FFF2-40B4-BE49-F238E27FC236}">
                  <a16:creationId xmlns:a16="http://schemas.microsoft.com/office/drawing/2014/main" id="{79373C1E-BE47-BFBE-EF7D-5E388C02C7EF}"/>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92" name="Picture 91">
              <a:extLst>
                <a:ext uri="{FF2B5EF4-FFF2-40B4-BE49-F238E27FC236}">
                  <a16:creationId xmlns:a16="http://schemas.microsoft.com/office/drawing/2014/main" id="{47114636-67CF-7001-639A-306A9E2C2CF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93" name="Picture 92">
              <a:extLst>
                <a:ext uri="{FF2B5EF4-FFF2-40B4-BE49-F238E27FC236}">
                  <a16:creationId xmlns:a16="http://schemas.microsoft.com/office/drawing/2014/main" id="{4B70CF9D-068F-B9FE-021B-591EE28AECC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94" name="Picture 93">
              <a:extLst>
                <a:ext uri="{FF2B5EF4-FFF2-40B4-BE49-F238E27FC236}">
                  <a16:creationId xmlns:a16="http://schemas.microsoft.com/office/drawing/2014/main" id="{64599A22-43B6-CAA7-B0EE-510155DD136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95" name="Picture 94">
              <a:extLst>
                <a:ext uri="{FF2B5EF4-FFF2-40B4-BE49-F238E27FC236}">
                  <a16:creationId xmlns:a16="http://schemas.microsoft.com/office/drawing/2014/main" id="{A6FFF208-8A22-0E34-5656-4A77B15D042B}"/>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96" name="Picture 95">
              <a:extLst>
                <a:ext uri="{FF2B5EF4-FFF2-40B4-BE49-F238E27FC236}">
                  <a16:creationId xmlns:a16="http://schemas.microsoft.com/office/drawing/2014/main" id="{537B8C09-3C75-8518-53D0-5E3AFC8480B9}"/>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97" name="Picture 96">
              <a:extLst>
                <a:ext uri="{FF2B5EF4-FFF2-40B4-BE49-F238E27FC236}">
                  <a16:creationId xmlns:a16="http://schemas.microsoft.com/office/drawing/2014/main" id="{39362153-2540-0ADC-0E33-5B09812C888F}"/>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98" name="Picture 97">
              <a:extLst>
                <a:ext uri="{FF2B5EF4-FFF2-40B4-BE49-F238E27FC236}">
                  <a16:creationId xmlns:a16="http://schemas.microsoft.com/office/drawing/2014/main" id="{0D3AA731-7112-FC58-7E3D-E5EF7A7680E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99" name="Picture 98">
              <a:extLst>
                <a:ext uri="{FF2B5EF4-FFF2-40B4-BE49-F238E27FC236}">
                  <a16:creationId xmlns:a16="http://schemas.microsoft.com/office/drawing/2014/main" id="{AA2B4C81-82D5-7168-824C-5D6F02D9F0C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00" name="Picture 99">
              <a:extLst>
                <a:ext uri="{FF2B5EF4-FFF2-40B4-BE49-F238E27FC236}">
                  <a16:creationId xmlns:a16="http://schemas.microsoft.com/office/drawing/2014/main" id="{C6FD6B15-747A-439B-E7CE-7FB043939764}"/>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01" name="Picture 100">
              <a:extLst>
                <a:ext uri="{FF2B5EF4-FFF2-40B4-BE49-F238E27FC236}">
                  <a16:creationId xmlns:a16="http://schemas.microsoft.com/office/drawing/2014/main" id="{643D23DC-8E83-9BA8-EB63-6D11CAB099C1}"/>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02" name="Picture 101">
            <a:extLst>
              <a:ext uri="{FF2B5EF4-FFF2-40B4-BE49-F238E27FC236}">
                <a16:creationId xmlns:a16="http://schemas.microsoft.com/office/drawing/2014/main" id="{2A9D478D-57B1-F139-6CF2-64F57AA53A9F}"/>
              </a:ext>
            </a:extLst>
          </p:cNvPr>
          <p:cNvPicPr>
            <a:picLocks noChangeAspect="1"/>
          </p:cNvPicPr>
          <p:nvPr userDrawn="1"/>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03" name="Picture 102">
            <a:extLst>
              <a:ext uri="{FF2B5EF4-FFF2-40B4-BE49-F238E27FC236}">
                <a16:creationId xmlns:a16="http://schemas.microsoft.com/office/drawing/2014/main" id="{90116485-E24F-69D2-0D52-BA211C86EDD4}"/>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04" name="Picture 103">
            <a:extLst>
              <a:ext uri="{FF2B5EF4-FFF2-40B4-BE49-F238E27FC236}">
                <a16:creationId xmlns:a16="http://schemas.microsoft.com/office/drawing/2014/main" id="{C99505B1-2FF2-26FE-1F7D-F6DB2E55DF03}"/>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05" name="Picture 104">
            <a:extLst>
              <a:ext uri="{FF2B5EF4-FFF2-40B4-BE49-F238E27FC236}">
                <a16:creationId xmlns:a16="http://schemas.microsoft.com/office/drawing/2014/main" id="{F7CF982B-B1BA-ACD7-E64A-7711646E8CF2}"/>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06" name="Picture 105">
            <a:extLst>
              <a:ext uri="{FF2B5EF4-FFF2-40B4-BE49-F238E27FC236}">
                <a16:creationId xmlns:a16="http://schemas.microsoft.com/office/drawing/2014/main" id="{12A19A78-91B8-A3D8-15D2-438512F9AC6E}"/>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07" name="Picture 106">
            <a:extLst>
              <a:ext uri="{FF2B5EF4-FFF2-40B4-BE49-F238E27FC236}">
                <a16:creationId xmlns:a16="http://schemas.microsoft.com/office/drawing/2014/main" id="{9CBE37E7-D5C6-0D66-CFA4-50F918FC4318}"/>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08" name="Picture 107">
            <a:extLst>
              <a:ext uri="{FF2B5EF4-FFF2-40B4-BE49-F238E27FC236}">
                <a16:creationId xmlns:a16="http://schemas.microsoft.com/office/drawing/2014/main" id="{14A4D6F6-12C0-4465-AB24-EE456E7E5022}"/>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09" name="Picture 108">
            <a:extLst>
              <a:ext uri="{FF2B5EF4-FFF2-40B4-BE49-F238E27FC236}">
                <a16:creationId xmlns:a16="http://schemas.microsoft.com/office/drawing/2014/main" id="{761A7645-D3D2-75C9-4C91-7D22B9DFE2B9}"/>
              </a:ext>
            </a:extLst>
          </p:cNvPr>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10" name="Picture 109">
            <a:extLst>
              <a:ext uri="{FF2B5EF4-FFF2-40B4-BE49-F238E27FC236}">
                <a16:creationId xmlns:a16="http://schemas.microsoft.com/office/drawing/2014/main" id="{CECCBEF4-09BB-F6DC-1872-31A87C7972DB}"/>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11" name="Picture 110">
            <a:extLst>
              <a:ext uri="{FF2B5EF4-FFF2-40B4-BE49-F238E27FC236}">
                <a16:creationId xmlns:a16="http://schemas.microsoft.com/office/drawing/2014/main" id="{92B5EE9E-EE98-E298-DB65-C566B6086DB5}"/>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12" name="Picture 111">
            <a:extLst>
              <a:ext uri="{FF2B5EF4-FFF2-40B4-BE49-F238E27FC236}">
                <a16:creationId xmlns:a16="http://schemas.microsoft.com/office/drawing/2014/main" id="{3588D87F-1BF9-BCB6-DEF5-9B2315A3D076}"/>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13" name="Picture 112">
            <a:extLst>
              <a:ext uri="{FF2B5EF4-FFF2-40B4-BE49-F238E27FC236}">
                <a16:creationId xmlns:a16="http://schemas.microsoft.com/office/drawing/2014/main" id="{F7B46220-55E0-FA78-0C14-A95597CEC8A8}"/>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14" name="Picture 113">
            <a:extLst>
              <a:ext uri="{FF2B5EF4-FFF2-40B4-BE49-F238E27FC236}">
                <a16:creationId xmlns:a16="http://schemas.microsoft.com/office/drawing/2014/main" id="{A3E97D6D-1580-5256-D707-E578D2512366}"/>
              </a:ext>
            </a:extLst>
          </p:cNvPr>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15" name="Picture 2" descr="Thaioil Group">
            <a:extLst>
              <a:ext uri="{FF2B5EF4-FFF2-40B4-BE49-F238E27FC236}">
                <a16:creationId xmlns:a16="http://schemas.microsoft.com/office/drawing/2014/main" id="{95F19C81-1625-B4D7-4058-A3D99C2B7151}"/>
              </a:ext>
            </a:extLst>
          </p:cNvPr>
          <p:cNvPicPr>
            <a:picLocks noChangeAspect="1" noChangeArrowheads="1"/>
          </p:cNvPicPr>
          <p:nvPr userDrawn="1"/>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Logo - KASIKORNBANK">
            <a:extLst>
              <a:ext uri="{FF2B5EF4-FFF2-40B4-BE49-F238E27FC236}">
                <a16:creationId xmlns:a16="http://schemas.microsoft.com/office/drawing/2014/main" id="{5601C2E7-A829-B7AB-C29F-284DC9D7DFAB}"/>
              </a:ext>
            </a:extLst>
          </p:cNvPr>
          <p:cNvPicPr>
            <a:picLocks noChangeAspect="1" noChangeArrowheads="1"/>
          </p:cNvPicPr>
          <p:nvPr userDrawn="1"/>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a:extLst>
              <a:ext uri="{FF2B5EF4-FFF2-40B4-BE49-F238E27FC236}">
                <a16:creationId xmlns:a16="http://schemas.microsoft.com/office/drawing/2014/main" id="{730537A5-4F4D-2C8C-9F24-42287F7107C1}"/>
              </a:ext>
            </a:extLst>
          </p:cNvPr>
          <p:cNvGrpSpPr>
            <a:grpSpLocks noChangeAspect="1"/>
          </p:cNvGrpSpPr>
          <p:nvPr userDrawn="1"/>
        </p:nvGrpSpPr>
        <p:grpSpPr>
          <a:xfrm>
            <a:off x="596674" y="5557954"/>
            <a:ext cx="2457254" cy="694954"/>
            <a:chOff x="3989322" y="-31802"/>
            <a:chExt cx="4738710" cy="1340190"/>
          </a:xfrm>
        </p:grpSpPr>
        <p:pic>
          <p:nvPicPr>
            <p:cNvPr id="118" name="Picture 117">
              <a:extLst>
                <a:ext uri="{FF2B5EF4-FFF2-40B4-BE49-F238E27FC236}">
                  <a16:creationId xmlns:a16="http://schemas.microsoft.com/office/drawing/2014/main" id="{53C410D7-482D-5209-E528-1C536F92F02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19" name="Picture 118">
              <a:extLst>
                <a:ext uri="{FF2B5EF4-FFF2-40B4-BE49-F238E27FC236}">
                  <a16:creationId xmlns:a16="http://schemas.microsoft.com/office/drawing/2014/main" id="{D28305F3-D469-F762-F231-BC39B2B5664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441318" y="772796"/>
              <a:ext cx="537852" cy="515470"/>
            </a:xfrm>
            <a:prstGeom prst="rect">
              <a:avLst/>
            </a:prstGeom>
          </p:spPr>
        </p:pic>
        <p:pic>
          <p:nvPicPr>
            <p:cNvPr id="120" name="Picture 119">
              <a:extLst>
                <a:ext uri="{FF2B5EF4-FFF2-40B4-BE49-F238E27FC236}">
                  <a16:creationId xmlns:a16="http://schemas.microsoft.com/office/drawing/2014/main" id="{765915C5-4BF5-A15E-5BF1-17DBB344230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121" name="Picture 120">
              <a:extLst>
                <a:ext uri="{FF2B5EF4-FFF2-40B4-BE49-F238E27FC236}">
                  <a16:creationId xmlns:a16="http://schemas.microsoft.com/office/drawing/2014/main" id="{355BEE51-B830-0948-99D8-DBBFDB28980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122" name="Picture 121">
              <a:extLst>
                <a:ext uri="{FF2B5EF4-FFF2-40B4-BE49-F238E27FC236}">
                  <a16:creationId xmlns:a16="http://schemas.microsoft.com/office/drawing/2014/main" id="{B3A6C248-D84D-328C-2C61-C8E32E1E5454}"/>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123" name="Picture 122">
              <a:extLst>
                <a:ext uri="{FF2B5EF4-FFF2-40B4-BE49-F238E27FC236}">
                  <a16:creationId xmlns:a16="http://schemas.microsoft.com/office/drawing/2014/main" id="{5EBD8D7E-ED7E-79FB-78CF-EB4D02FC134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124" name="Picture 123">
              <a:extLst>
                <a:ext uri="{FF2B5EF4-FFF2-40B4-BE49-F238E27FC236}">
                  <a16:creationId xmlns:a16="http://schemas.microsoft.com/office/drawing/2014/main" id="{FA1AAF9C-100C-F2C6-34CE-FD7B4207CB5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125" name="Picture 124">
              <a:extLst>
                <a:ext uri="{FF2B5EF4-FFF2-40B4-BE49-F238E27FC236}">
                  <a16:creationId xmlns:a16="http://schemas.microsoft.com/office/drawing/2014/main" id="{08A65623-4FCC-8DFE-7C4B-ACFAC6D69085}"/>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126" name="Picture 125">
              <a:extLst>
                <a:ext uri="{FF2B5EF4-FFF2-40B4-BE49-F238E27FC236}">
                  <a16:creationId xmlns:a16="http://schemas.microsoft.com/office/drawing/2014/main" id="{2E6989E7-3513-FEEB-6D3C-6598F1A8CFD6}"/>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127" name="Picture 126">
              <a:extLst>
                <a:ext uri="{FF2B5EF4-FFF2-40B4-BE49-F238E27FC236}">
                  <a16:creationId xmlns:a16="http://schemas.microsoft.com/office/drawing/2014/main" id="{B12E841A-29C8-1D1C-1904-9E80727C0E68}"/>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128" name="Picture 127">
              <a:extLst>
                <a:ext uri="{FF2B5EF4-FFF2-40B4-BE49-F238E27FC236}">
                  <a16:creationId xmlns:a16="http://schemas.microsoft.com/office/drawing/2014/main" id="{82345CBD-C4F8-4D64-ED03-FD44245A28DD}"/>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129" name="Picture 128">
              <a:extLst>
                <a:ext uri="{FF2B5EF4-FFF2-40B4-BE49-F238E27FC236}">
                  <a16:creationId xmlns:a16="http://schemas.microsoft.com/office/drawing/2014/main" id="{9259AD6A-9FA0-FB12-6FA3-766CF748C0F8}"/>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130" name="Picture 129">
            <a:extLst>
              <a:ext uri="{FF2B5EF4-FFF2-40B4-BE49-F238E27FC236}">
                <a16:creationId xmlns:a16="http://schemas.microsoft.com/office/drawing/2014/main" id="{C2383DBE-84C3-729E-44D0-BDF8AD4ABD5C}"/>
              </a:ext>
            </a:extLst>
          </p:cNvPr>
          <p:cNvPicPr>
            <a:picLocks noChangeAspect="1"/>
          </p:cNvPicPr>
          <p:nvPr userDrawn="1"/>
        </p:nvPicPr>
        <p:blipFill rotWithShape="1">
          <a:blip r:embed="rId19" cstate="hqprint">
            <a:extLst>
              <a:ext uri="{28A0092B-C50C-407E-A947-70E740481C1C}">
                <a14:useLocalDpi xmlns:a14="http://schemas.microsoft.com/office/drawing/2010/main"/>
              </a:ext>
            </a:extLst>
          </a:blip>
          <a:srcRect/>
          <a:stretch/>
        </p:blipFill>
        <p:spPr>
          <a:xfrm>
            <a:off x="4800489" y="6124663"/>
            <a:ext cx="344959" cy="207692"/>
          </a:xfrm>
          <a:prstGeom prst="rect">
            <a:avLst/>
          </a:prstGeom>
        </p:spPr>
      </p:pic>
      <p:pic>
        <p:nvPicPr>
          <p:cNvPr id="131" name="Picture 130">
            <a:extLst>
              <a:ext uri="{FF2B5EF4-FFF2-40B4-BE49-F238E27FC236}">
                <a16:creationId xmlns:a16="http://schemas.microsoft.com/office/drawing/2014/main" id="{4AE43C36-C05F-4DAD-D9E2-E67A56943FE0}"/>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132" name="Picture 131">
            <a:extLst>
              <a:ext uri="{FF2B5EF4-FFF2-40B4-BE49-F238E27FC236}">
                <a16:creationId xmlns:a16="http://schemas.microsoft.com/office/drawing/2014/main" id="{7807633E-3878-1DE2-D020-0DF70D69B208}"/>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133" name="Picture 132">
            <a:extLst>
              <a:ext uri="{FF2B5EF4-FFF2-40B4-BE49-F238E27FC236}">
                <a16:creationId xmlns:a16="http://schemas.microsoft.com/office/drawing/2014/main" id="{61246AE9-F5EE-54FA-AE5B-6E8D82BEDDBD}"/>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134" name="Picture 133">
            <a:extLst>
              <a:ext uri="{FF2B5EF4-FFF2-40B4-BE49-F238E27FC236}">
                <a16:creationId xmlns:a16="http://schemas.microsoft.com/office/drawing/2014/main" id="{D014468E-5920-566D-AE17-6E9F3A0B5166}"/>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135" name="Picture 134">
            <a:extLst>
              <a:ext uri="{FF2B5EF4-FFF2-40B4-BE49-F238E27FC236}">
                <a16:creationId xmlns:a16="http://schemas.microsoft.com/office/drawing/2014/main" id="{A399F56A-910E-30DA-6F01-1B985C2A4372}"/>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136" name="Picture 135">
            <a:extLst>
              <a:ext uri="{FF2B5EF4-FFF2-40B4-BE49-F238E27FC236}">
                <a16:creationId xmlns:a16="http://schemas.microsoft.com/office/drawing/2014/main" id="{E1DDE81C-4100-3AB6-0380-9AF10709DE46}"/>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137" name="Picture 136">
            <a:extLst>
              <a:ext uri="{FF2B5EF4-FFF2-40B4-BE49-F238E27FC236}">
                <a16:creationId xmlns:a16="http://schemas.microsoft.com/office/drawing/2014/main" id="{17907835-D9CB-46AB-D816-D68B2959D2B8}"/>
              </a:ext>
            </a:extLst>
          </p:cNvPr>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138" name="Picture 137">
            <a:extLst>
              <a:ext uri="{FF2B5EF4-FFF2-40B4-BE49-F238E27FC236}">
                <a16:creationId xmlns:a16="http://schemas.microsoft.com/office/drawing/2014/main" id="{F80937CC-1C44-1BC4-D0EF-84431386061B}"/>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139" name="Picture 138">
            <a:extLst>
              <a:ext uri="{FF2B5EF4-FFF2-40B4-BE49-F238E27FC236}">
                <a16:creationId xmlns:a16="http://schemas.microsoft.com/office/drawing/2014/main" id="{80ACBEFC-D227-8A51-4E6A-F1DB511D942E}"/>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140" name="Picture 139">
            <a:extLst>
              <a:ext uri="{FF2B5EF4-FFF2-40B4-BE49-F238E27FC236}">
                <a16:creationId xmlns:a16="http://schemas.microsoft.com/office/drawing/2014/main" id="{F13C2429-F84E-8379-8594-6F52B4B7BCAF}"/>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141" name="Picture 140">
            <a:extLst>
              <a:ext uri="{FF2B5EF4-FFF2-40B4-BE49-F238E27FC236}">
                <a16:creationId xmlns:a16="http://schemas.microsoft.com/office/drawing/2014/main" id="{6634299C-5A9D-3D59-B894-730DA3E63E55}"/>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142" name="Picture 141">
            <a:extLst>
              <a:ext uri="{FF2B5EF4-FFF2-40B4-BE49-F238E27FC236}">
                <a16:creationId xmlns:a16="http://schemas.microsoft.com/office/drawing/2014/main" id="{750511AC-81FD-01C2-0340-2CE3A246E306}"/>
              </a:ext>
            </a:extLst>
          </p:cNvPr>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143" name="Picture 2" descr="Thaioil Group">
            <a:extLst>
              <a:ext uri="{FF2B5EF4-FFF2-40B4-BE49-F238E27FC236}">
                <a16:creationId xmlns:a16="http://schemas.microsoft.com/office/drawing/2014/main" id="{02C04F4C-40AB-D6F0-E620-006F227F2139}"/>
              </a:ext>
            </a:extLst>
          </p:cNvPr>
          <p:cNvPicPr>
            <a:picLocks noChangeAspect="1" noChangeArrowheads="1"/>
          </p:cNvPicPr>
          <p:nvPr userDrawn="1"/>
        </p:nvPicPr>
        <p:blipFill rotWithShape="1">
          <a:blip r:embed="rId32" cstate="hqprint">
            <a:extLst>
              <a:ext uri="{28A0092B-C50C-407E-A947-70E740481C1C}">
                <a14:useLocalDpi xmlns:a14="http://schemas.microsoft.com/office/drawing/2010/main"/>
              </a:ext>
            </a:extLst>
          </a:blip>
          <a:srcRect/>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 descr="Logo - KASIKORNBANK">
            <a:extLst>
              <a:ext uri="{FF2B5EF4-FFF2-40B4-BE49-F238E27FC236}">
                <a16:creationId xmlns:a16="http://schemas.microsoft.com/office/drawing/2014/main" id="{95E82855-8F61-9456-4CB7-527A7F67EEFD}"/>
              </a:ext>
            </a:extLst>
          </p:cNvPr>
          <p:cNvPicPr>
            <a:picLocks noChangeAspect="1" noChangeArrowheads="1"/>
          </p:cNvPicPr>
          <p:nvPr userDrawn="1"/>
        </p:nvPicPr>
        <p:blipFill rotWithShape="1">
          <a:blip r:embed="rId33" cstate="hqprint">
            <a:extLst>
              <a:ext uri="{28A0092B-C50C-407E-A947-70E740481C1C}">
                <a14:useLocalDpi xmlns:a14="http://schemas.microsoft.com/office/drawing/2010/main"/>
              </a:ext>
            </a:extLst>
          </a:blip>
          <a:srcRect/>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1751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_Sub Section_1">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vert="horz" lIns="91440" tIns="45720" rIns="91440" bIns="45720" rtlCol="0" anchor="b">
            <a:noAutofit/>
          </a:bodyPr>
          <a:lstStyle>
            <a:lvl1pPr>
              <a:defRPr lang="en-US" sz="2800">
                <a:solidFill>
                  <a:schemeClr val="tx1"/>
                </a:solidFill>
                <a:ea typeface="Inter Medium" panose="02000503000000020004" pitchFamily="2" charset="0"/>
              </a:defRPr>
            </a:lvl1pPr>
          </a:lstStyle>
          <a:p>
            <a:pPr lvl="0">
              <a:spcBef>
                <a:spcPct val="0"/>
              </a:spcBef>
              <a:buNone/>
            </a:pPr>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4" y="3060794"/>
            <a:ext cx="5844132" cy="289351"/>
          </a:xfrm>
        </p:spPr>
        <p:txBody>
          <a:bodyPr vert="horz" lIns="91440" tIns="45720" rIns="91440" bIns="45720" rtlCol="0" anchor="b">
            <a:noAutofit/>
          </a:bodyPr>
          <a:lstStyle>
            <a:lvl1pPr>
              <a:defRPr lang="en-US" sz="2800" dirty="0">
                <a:solidFill>
                  <a:schemeClr val="accent1">
                    <a:lumMod val="75000"/>
                  </a:schemeClr>
                </a:solidFill>
                <a:ea typeface="Inter Medium" panose="02000503000000020004" pitchFamily="2" charset="0"/>
              </a:defRPr>
            </a:lvl1pPr>
          </a:lstStyle>
          <a:p>
            <a:pPr lvl="0">
              <a:spcBef>
                <a:spcPct val="0"/>
              </a:spcBef>
              <a:buNone/>
            </a:pPr>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F0FFEAFF-2B0F-C4A5-7958-59FB1BF9D2A0}"/>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08298215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userDrawn="1"/>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2" name="TextBox 1">
            <a:extLst>
              <a:ext uri="{FF2B5EF4-FFF2-40B4-BE49-F238E27FC236}">
                <a16:creationId xmlns:a16="http://schemas.microsoft.com/office/drawing/2014/main" id="{048A814A-A732-7D5B-723F-9C1026F05472}"/>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5EB11C83-A1F9-3803-ED65-2DB4E97E4112}"/>
              </a:ext>
            </a:extLst>
          </p:cNvPr>
          <p:cNvSpPr txBox="1"/>
          <p:nvPr userDrawn="1"/>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20" name="Content Placeholder 14" descr="Handshake with solid fill">
            <a:extLst>
              <a:ext uri="{FF2B5EF4-FFF2-40B4-BE49-F238E27FC236}">
                <a16:creationId xmlns:a16="http://schemas.microsoft.com/office/drawing/2014/main" id="{0FE8C02E-0EF3-801A-6D2E-F4EDD74CA682}"/>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86D6DEDE-0567-1784-F3CA-94C364E66FAC}"/>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51" name="Text Placeholder 2">
            <a:extLst>
              <a:ext uri="{FF2B5EF4-FFF2-40B4-BE49-F238E27FC236}">
                <a16:creationId xmlns:a16="http://schemas.microsoft.com/office/drawing/2014/main" id="{A399F64D-1FF3-5F50-6097-A44EB2DDD5A9}"/>
              </a:ext>
            </a:extLst>
          </p:cNvPr>
          <p:cNvSpPr>
            <a:spLocks noGrp="1"/>
          </p:cNvSpPr>
          <p:nvPr>
            <p:ph idx="1" hasCustomPrompt="1"/>
          </p:nvPr>
        </p:nvSpPr>
        <p:spPr>
          <a:xfrm>
            <a:off x="7008095" y="5249406"/>
            <a:ext cx="2852940" cy="307777"/>
          </a:xfrm>
          <a:prstGeom prst="rect">
            <a:avLst/>
          </a:prstGeom>
          <a:noFill/>
        </p:spPr>
        <p:txBody>
          <a:bodyPr wrap="square" rtlCol="0">
            <a:spAutoFit/>
          </a:bodyPr>
          <a:lstStyle>
            <a:lvl1pPr>
              <a:defRPr kumimoji="0" lang="en-US" sz="1400" u="none" strike="noStrike" cap="none" spc="0" normalizeH="0" baseline="0" dirty="0">
                <a:ln>
                  <a:noFill/>
                </a:ln>
                <a:solidFill>
                  <a:schemeClr val="accent1">
                    <a:lumMod val="60000"/>
                    <a:lumOff val="40000"/>
                  </a:schemeClr>
                </a:solidFill>
                <a:effectLst/>
                <a:uLnTx/>
                <a:uFillTx/>
                <a:latin typeface="Inter Light" panose="02000403000000020004"/>
                <a:ea typeface="Inter Light" panose="02000403000000020004"/>
                <a:cs typeface="Inter Light" panose="02000403000000020004"/>
              </a:defRPr>
            </a:lvl1pPr>
            <a:lvl2pPr>
              <a:defRPr lang="en-US" dirty="0">
                <a:latin typeface="+mn-lt"/>
                <a:ea typeface="+mn-ea"/>
                <a:cs typeface="+mn-cs"/>
              </a:defRPr>
            </a:lvl2pPr>
            <a:lvl3pPr>
              <a:defRPr lang="en-US" sz="1800" dirty="0">
                <a:latin typeface="+mn-lt"/>
                <a:ea typeface="+mn-ea"/>
                <a:cs typeface="+mn-cs"/>
              </a:defRPr>
            </a:lvl3pPr>
            <a:lvl4pPr>
              <a:defRPr lang="en-US" sz="1800" dirty="0">
                <a:latin typeface="+mn-lt"/>
                <a:ea typeface="+mn-ea"/>
                <a:cs typeface="+mn-cs"/>
              </a:defRPr>
            </a:lvl4pPr>
            <a:lvl5pPr>
              <a:defRPr lang="en-TH" sz="1800" dirty="0">
                <a:latin typeface="+mn-lt"/>
                <a:ea typeface="+mn-ea"/>
                <a:cs typeface="+mn-cs"/>
              </a:defRPr>
            </a:lvl5pPr>
          </a:lstStyle>
          <a:p>
            <a:pPr marL="0" marR="0" lvl="0" indent="0" fontAlgn="auto">
              <a:lnSpc>
                <a:spcPct val="100000"/>
              </a:lnSpc>
              <a:spcBef>
                <a:spcPts val="0"/>
              </a:spcBef>
              <a:spcAft>
                <a:spcPts val="0"/>
              </a:spcAft>
              <a:buClrTx/>
              <a:buSzTx/>
              <a:buFontTx/>
              <a:buNone/>
              <a:tabLst/>
            </a:pPr>
            <a:r>
              <a:rPr lang="en-US"/>
              <a:t>Name</a:t>
            </a:r>
          </a:p>
        </p:txBody>
      </p:sp>
      <p:sp>
        <p:nvSpPr>
          <p:cNvPr id="52" name="Text Placeholder 2">
            <a:extLst>
              <a:ext uri="{FF2B5EF4-FFF2-40B4-BE49-F238E27FC236}">
                <a16:creationId xmlns:a16="http://schemas.microsoft.com/office/drawing/2014/main" id="{00A7ADE6-8542-FC90-A6BA-A6F53DB81980}"/>
              </a:ext>
            </a:extLst>
          </p:cNvPr>
          <p:cNvSpPr>
            <a:spLocks noGrp="1"/>
          </p:cNvSpPr>
          <p:nvPr>
            <p:ph idx="10" hasCustomPrompt="1"/>
          </p:nvPr>
        </p:nvSpPr>
        <p:spPr>
          <a:xfrm>
            <a:off x="7008095" y="5517505"/>
            <a:ext cx="2852940" cy="286232"/>
          </a:xfrm>
          <a:prstGeom prst="rect">
            <a:avLst/>
          </a:prstGeom>
          <a:noFill/>
        </p:spPr>
        <p:txBody>
          <a:bodyPr wrap="square" rtlCol="0">
            <a:spAutoFit/>
          </a:bodyPr>
          <a:lstStyle>
            <a:lvl1pPr marL="0" indent="0">
              <a:buNone/>
              <a:defRPr kumimoji="0" lang="en-US" sz="1200" u="none" strike="noStrike" cap="none" spc="0" normalizeH="0" baseline="0" dirty="0">
                <a:ln>
                  <a:noFill/>
                </a:ln>
                <a:solidFill>
                  <a:schemeClr val="accent1">
                    <a:lumMod val="60000"/>
                    <a:lumOff val="40000"/>
                  </a:schemeClr>
                </a:solidFill>
                <a:effectLst/>
                <a:uLnTx/>
                <a:uFillTx/>
                <a:latin typeface="Inter Light" panose="02000403000000020004"/>
                <a:ea typeface="Inter Light" panose="02000403000000020004"/>
                <a:cs typeface="Inter Light" panose="02000403000000020004"/>
              </a:defRPr>
            </a:lvl1pPr>
            <a:lvl2pPr>
              <a:defRPr lang="en-US" dirty="0">
                <a:latin typeface="+mn-lt"/>
                <a:ea typeface="+mn-ea"/>
                <a:cs typeface="+mn-cs"/>
              </a:defRPr>
            </a:lvl2pPr>
            <a:lvl3pPr>
              <a:defRPr lang="en-US" sz="1800" dirty="0">
                <a:latin typeface="+mn-lt"/>
                <a:ea typeface="+mn-ea"/>
                <a:cs typeface="+mn-cs"/>
              </a:defRPr>
            </a:lvl3pPr>
            <a:lvl4pPr>
              <a:defRPr lang="en-US" sz="1800" dirty="0">
                <a:latin typeface="+mn-lt"/>
                <a:ea typeface="+mn-ea"/>
                <a:cs typeface="+mn-cs"/>
              </a:defRPr>
            </a:lvl4pPr>
            <a:lvl5pPr>
              <a:defRPr lang="en-TH" sz="1800" dirty="0">
                <a:latin typeface="+mn-lt"/>
                <a:ea typeface="+mn-ea"/>
                <a:cs typeface="+mn-cs"/>
              </a:defRPr>
            </a:lvl5pPr>
          </a:lstStyle>
          <a:p>
            <a:r>
              <a:rPr lang="en-US" sz="14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rPr>
              <a:t>Position</a:t>
            </a:r>
            <a:endParaRPr lang="th-TH" sz="14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p:txBody>
      </p:sp>
      <p:sp>
        <p:nvSpPr>
          <p:cNvPr id="53" name="Text Placeholder 2">
            <a:extLst>
              <a:ext uri="{FF2B5EF4-FFF2-40B4-BE49-F238E27FC236}">
                <a16:creationId xmlns:a16="http://schemas.microsoft.com/office/drawing/2014/main" id="{A70789BC-850A-1CE8-F2DE-C126747AC915}"/>
              </a:ext>
            </a:extLst>
          </p:cNvPr>
          <p:cNvSpPr>
            <a:spLocks noGrp="1"/>
          </p:cNvSpPr>
          <p:nvPr>
            <p:ph idx="11" hasCustomPrompt="1"/>
          </p:nvPr>
        </p:nvSpPr>
        <p:spPr>
          <a:xfrm>
            <a:off x="7008095" y="5785604"/>
            <a:ext cx="2852940" cy="307777"/>
          </a:xfrm>
          <a:prstGeom prst="rect">
            <a:avLst/>
          </a:prstGeom>
          <a:noFill/>
        </p:spPr>
        <p:txBody>
          <a:bodyPr wrap="square" rtlCol="0">
            <a:spAutoFit/>
          </a:bodyPr>
          <a:lstStyle>
            <a:lvl1pPr>
              <a:defRPr kumimoji="0" lang="en-US" sz="1400" u="none" strike="noStrike" cap="none" spc="0" normalizeH="0" baseline="0" dirty="0">
                <a:ln>
                  <a:noFill/>
                </a:ln>
                <a:solidFill>
                  <a:schemeClr val="accent1">
                    <a:lumMod val="60000"/>
                    <a:lumOff val="40000"/>
                  </a:schemeClr>
                </a:solidFill>
                <a:effectLst/>
                <a:uLnTx/>
                <a:uFillTx/>
                <a:latin typeface="Inter Light" panose="02000403000000020004"/>
                <a:ea typeface="Inter Light" panose="02000403000000020004"/>
                <a:cs typeface="Inter Light" panose="02000403000000020004"/>
              </a:defRPr>
            </a:lvl1pPr>
            <a:lvl2pPr>
              <a:defRPr lang="en-US" dirty="0">
                <a:latin typeface="+mn-lt"/>
                <a:ea typeface="+mn-ea"/>
                <a:cs typeface="+mn-cs"/>
              </a:defRPr>
            </a:lvl2pPr>
            <a:lvl3pPr>
              <a:defRPr lang="en-US" sz="1800" dirty="0">
                <a:latin typeface="+mn-lt"/>
                <a:ea typeface="+mn-ea"/>
                <a:cs typeface="+mn-cs"/>
              </a:defRPr>
            </a:lvl3pPr>
            <a:lvl4pPr>
              <a:defRPr lang="en-US" sz="1800" dirty="0">
                <a:latin typeface="+mn-lt"/>
                <a:ea typeface="+mn-ea"/>
                <a:cs typeface="+mn-cs"/>
              </a:defRPr>
            </a:lvl4pPr>
            <a:lvl5pPr>
              <a:defRPr lang="en-TH" sz="1800" dirty="0">
                <a:latin typeface="+mn-lt"/>
                <a:ea typeface="+mn-ea"/>
                <a:cs typeface="+mn-cs"/>
              </a:defRPr>
            </a:lvl5pPr>
          </a:lstStyle>
          <a:p>
            <a:pPr marL="0" marR="0" lvl="0" indent="0" fontAlgn="auto">
              <a:lnSpc>
                <a:spcPct val="100000"/>
              </a:lnSpc>
              <a:spcBef>
                <a:spcPts val="0"/>
              </a:spcBef>
              <a:spcAft>
                <a:spcPts val="0"/>
              </a:spcAft>
              <a:buClrTx/>
              <a:buSzTx/>
              <a:buFontTx/>
              <a:buNone/>
              <a:tabLst/>
            </a:pPr>
            <a:r>
              <a:rPr lang="en-US"/>
              <a:t>Email</a:t>
            </a:r>
          </a:p>
        </p:txBody>
      </p:sp>
      <p:sp>
        <p:nvSpPr>
          <p:cNvPr id="54" name="Text Placeholder 2">
            <a:extLst>
              <a:ext uri="{FF2B5EF4-FFF2-40B4-BE49-F238E27FC236}">
                <a16:creationId xmlns:a16="http://schemas.microsoft.com/office/drawing/2014/main" id="{DD61EF89-25A0-BBB9-FEB6-B5E068FFF4B8}"/>
              </a:ext>
            </a:extLst>
          </p:cNvPr>
          <p:cNvSpPr>
            <a:spLocks noGrp="1"/>
          </p:cNvSpPr>
          <p:nvPr>
            <p:ph idx="12" hasCustomPrompt="1"/>
          </p:nvPr>
        </p:nvSpPr>
        <p:spPr>
          <a:xfrm>
            <a:off x="7008095" y="6053702"/>
            <a:ext cx="2852940" cy="307777"/>
          </a:xfrm>
          <a:prstGeom prst="rect">
            <a:avLst/>
          </a:prstGeom>
          <a:noFill/>
        </p:spPr>
        <p:txBody>
          <a:bodyPr wrap="square" rtlCol="0">
            <a:spAutoFit/>
          </a:bodyPr>
          <a:lstStyle>
            <a:lvl1pPr>
              <a:defRPr kumimoji="0" lang="en-US" sz="1400" u="none" strike="noStrike" cap="none" spc="0" normalizeH="0" baseline="0" dirty="0">
                <a:ln>
                  <a:noFill/>
                </a:ln>
                <a:solidFill>
                  <a:schemeClr val="accent1">
                    <a:lumMod val="60000"/>
                    <a:lumOff val="40000"/>
                  </a:schemeClr>
                </a:solidFill>
                <a:effectLst/>
                <a:uLnTx/>
                <a:uFillTx/>
                <a:latin typeface="Inter Light" panose="02000403000000020004"/>
                <a:ea typeface="Inter Light" panose="02000403000000020004"/>
                <a:cs typeface="Inter Light" panose="02000403000000020004"/>
              </a:defRPr>
            </a:lvl1pPr>
            <a:lvl2pPr>
              <a:defRPr lang="en-US" dirty="0">
                <a:latin typeface="+mn-lt"/>
                <a:ea typeface="+mn-ea"/>
                <a:cs typeface="+mn-cs"/>
              </a:defRPr>
            </a:lvl2pPr>
            <a:lvl3pPr>
              <a:defRPr lang="en-US" sz="1800" dirty="0">
                <a:latin typeface="+mn-lt"/>
                <a:ea typeface="+mn-ea"/>
                <a:cs typeface="+mn-cs"/>
              </a:defRPr>
            </a:lvl3pPr>
            <a:lvl4pPr>
              <a:defRPr lang="en-US" sz="1800" dirty="0">
                <a:latin typeface="+mn-lt"/>
                <a:ea typeface="+mn-ea"/>
                <a:cs typeface="+mn-cs"/>
              </a:defRPr>
            </a:lvl4pPr>
            <a:lvl5pPr>
              <a:defRPr lang="en-TH" sz="1800" dirty="0">
                <a:latin typeface="+mn-lt"/>
                <a:ea typeface="+mn-ea"/>
                <a:cs typeface="+mn-cs"/>
              </a:defRPr>
            </a:lvl5pPr>
          </a:lstStyle>
          <a:p>
            <a:pPr marL="0" marR="0" lvl="0" indent="0" fontAlgn="auto">
              <a:lnSpc>
                <a:spcPct val="100000"/>
              </a:lnSpc>
              <a:spcBef>
                <a:spcPts val="0"/>
              </a:spcBef>
              <a:spcAft>
                <a:spcPts val="0"/>
              </a:spcAft>
              <a:buClrTx/>
              <a:buSzTx/>
              <a:buFontTx/>
              <a:buNone/>
              <a:tabLst/>
            </a:pPr>
            <a:r>
              <a:rPr lang="en-US"/>
              <a:t>+66 (0) 89 107 8085</a:t>
            </a:r>
          </a:p>
        </p:txBody>
      </p:sp>
    </p:spTree>
    <p:extLst>
      <p:ext uri="{BB962C8B-B14F-4D97-AF65-F5344CB8AC3E}">
        <p14:creationId xmlns:p14="http://schemas.microsoft.com/office/powerpoint/2010/main" val="400301244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Thank you">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userDrawn="1"/>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2" name="TextBox 1">
            <a:extLst>
              <a:ext uri="{FF2B5EF4-FFF2-40B4-BE49-F238E27FC236}">
                <a16:creationId xmlns:a16="http://schemas.microsoft.com/office/drawing/2014/main" id="{048A814A-A732-7D5B-723F-9C1026F05472}"/>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5EB11C83-A1F9-3803-ED65-2DB4E97E4112}"/>
              </a:ext>
            </a:extLst>
          </p:cNvPr>
          <p:cNvSpPr txBox="1"/>
          <p:nvPr userDrawn="1"/>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20" name="Content Placeholder 14" descr="Handshake with solid fill">
            <a:extLst>
              <a:ext uri="{FF2B5EF4-FFF2-40B4-BE49-F238E27FC236}">
                <a16:creationId xmlns:a16="http://schemas.microsoft.com/office/drawing/2014/main" id="{0FE8C02E-0EF3-801A-6D2E-F4EDD74CA682}"/>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86D6DEDE-0567-1784-F3CA-94C364E66FAC}"/>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5" name="TextBox 4">
            <a:extLst>
              <a:ext uri="{FF2B5EF4-FFF2-40B4-BE49-F238E27FC236}">
                <a16:creationId xmlns:a16="http://schemas.microsoft.com/office/drawing/2014/main" id="{5D550269-ACEF-4E5A-A865-55E04717DE13}"/>
              </a:ext>
            </a:extLst>
          </p:cNvPr>
          <p:cNvSpPr txBox="1"/>
          <p:nvPr userDrawn="1"/>
        </p:nvSpPr>
        <p:spPr>
          <a:xfrm>
            <a:off x="7627507" y="5544424"/>
            <a:ext cx="3042995" cy="4924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kumimoji="0" lang="en-US" sz="1400" u="none" strike="noStrike" kern="1200" cap="none" spc="0" normalizeH="0" baseline="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Climate Academy</a:t>
            </a: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rPr>
              <a:t>CreagyAcademy@thecreagy.com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85082676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a:xfrm>
            <a:off x="398585" y="6504760"/>
            <a:ext cx="8671843" cy="220265"/>
          </a:xfrm>
        </p:spPr>
        <p:txBody>
          <a:bodyPr/>
          <a:lstStyle>
            <a:lvl1pPr algn="l">
              <a:defRPr sz="900"/>
            </a:lvl1pPr>
          </a:lstStyle>
          <a:p>
            <a:r>
              <a:rPr lang="en-TH"/>
              <a:t>STRICTLY PRIVATE AND CONFIDENTIAL</a:t>
            </a:r>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9347E997-4C7D-1CA2-915D-3670D49785D5}"/>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5B4DBE4-9EAF-CD52-038D-6EE987ABE7AF}"/>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17835467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Main Section">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EA072-1E0E-00D9-402D-EC3B25AA3B45}"/>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61270236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73479-8508-EEAD-9FC3-4FFF3944A8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74922D-7D11-4FA9-8F32-63FCE63CC5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04180478-87F9-ACF1-927A-5410E595BDF7}"/>
              </a:ext>
            </a:extLst>
          </p:cNvPr>
          <p:cNvSpPr>
            <a:spLocks noGrp="1"/>
          </p:cNvSpPr>
          <p:nvPr>
            <p:ph type="sldNum" sz="quarter" idx="12"/>
          </p:nvPr>
        </p:nvSpPr>
        <p:spPr>
          <a:xfrm>
            <a:off x="8610600" y="6356350"/>
            <a:ext cx="2743200" cy="365125"/>
          </a:xfrm>
        </p:spPr>
        <p:txBody>
          <a:bodyPr/>
          <a:lstStyle/>
          <a:p>
            <a:fld id="{01C884B2-A2A4-4BFA-A409-44C1C161AEA7}" type="slidenum">
              <a:rPr lang="en-US" smtClean="0"/>
              <a:t>‹#›</a:t>
            </a:fld>
            <a:endParaRPr lang="en-US"/>
          </a:p>
        </p:txBody>
      </p:sp>
    </p:spTree>
    <p:extLst>
      <p:ext uri="{BB962C8B-B14F-4D97-AF65-F5344CB8AC3E}">
        <p14:creationId xmlns:p14="http://schemas.microsoft.com/office/powerpoint/2010/main" val="2924781343"/>
      </p:ext>
    </p:extLst>
  </p:cSld>
  <p:clrMapOvr>
    <a:masterClrMapping/>
  </p:clrMapOvr>
  <p:hf sldNum="0"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46F927-BEE0-D8BC-A3A6-97EE5B402815}"/>
              </a:ext>
            </a:extLst>
          </p:cNvPr>
          <p:cNvSpPr>
            <a:spLocks noGrp="1"/>
          </p:cNvSpPr>
          <p:nvPr>
            <p:ph type="sldNum" sz="quarter" idx="12"/>
          </p:nvPr>
        </p:nvSpPr>
        <p:spPr>
          <a:xfrm>
            <a:off x="8665030" y="6563184"/>
            <a:ext cx="2743200" cy="365125"/>
          </a:xfrm>
        </p:spPr>
        <p:txBody>
          <a:bodyPr/>
          <a:lstStyle>
            <a:lvl1pPr>
              <a:defRPr>
                <a:solidFill>
                  <a:srgbClr val="898989"/>
                </a:solidFill>
              </a:defRPr>
            </a:lvl1pPr>
          </a:lstStyle>
          <a:p>
            <a:pPr>
              <a:defRPr/>
            </a:pPr>
            <a:fld id="{3239BC29-0400-43F6-A5EF-EAE03B872FC5}" type="slidenum">
              <a:rPr lang="en-US" smtClean="0"/>
              <a:pPr>
                <a:defRPr/>
              </a:pPr>
              <a:t>‹#›</a:t>
            </a:fld>
            <a:endParaRPr lang="en-US"/>
          </a:p>
        </p:txBody>
      </p:sp>
    </p:spTree>
    <p:extLst>
      <p:ext uri="{BB962C8B-B14F-4D97-AF65-F5344CB8AC3E}">
        <p14:creationId xmlns:p14="http://schemas.microsoft.com/office/powerpoint/2010/main" val="2677473581"/>
      </p:ext>
    </p:extLst>
  </p:cSld>
  <p:clrMapOvr>
    <a:masterClrMapping/>
  </p:clrMapOvr>
  <p:hf hdr="0"/>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90FAFF-304F-D59B-BD72-852ECBECAA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Isosceles Triangle 21">
            <a:extLst>
              <a:ext uri="{FF2B5EF4-FFF2-40B4-BE49-F238E27FC236}">
                <a16:creationId xmlns:a16="http://schemas.microsoft.com/office/drawing/2014/main" id="{AEC0E356-F550-19A4-C2B8-5419F9872AD4}"/>
              </a:ext>
            </a:extLst>
          </p:cNvPr>
          <p:cNvSpPr/>
          <p:nvPr/>
        </p:nvSpPr>
        <p:spPr>
          <a:xfrm rot="4277831">
            <a:off x="509347" y="-114513"/>
            <a:ext cx="906695" cy="1350116"/>
          </a:xfrm>
          <a:prstGeom prst="triangle">
            <a:avLst>
              <a:gd name="adj" fmla="val 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Isosceles Triangle 22">
            <a:extLst>
              <a:ext uri="{FF2B5EF4-FFF2-40B4-BE49-F238E27FC236}">
                <a16:creationId xmlns:a16="http://schemas.microsoft.com/office/drawing/2014/main" id="{B24E74FE-DB95-F4AD-5532-3C723B21479A}"/>
              </a:ext>
            </a:extLst>
          </p:cNvPr>
          <p:cNvSpPr/>
          <p:nvPr userDrawn="1"/>
        </p:nvSpPr>
        <p:spPr>
          <a:xfrm rot="3528360">
            <a:off x="11779917" y="-7718"/>
            <a:ext cx="811615" cy="685534"/>
          </a:xfrm>
          <a:prstGeom prst="triangle">
            <a:avLst>
              <a:gd name="adj" fmla="val 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Slide Number Placeholder 3">
            <a:extLst>
              <a:ext uri="{FF2B5EF4-FFF2-40B4-BE49-F238E27FC236}">
                <a16:creationId xmlns:a16="http://schemas.microsoft.com/office/drawing/2014/main" id="{89865093-D781-8193-9615-93D9D94CCD0F}"/>
              </a:ext>
            </a:extLst>
          </p:cNvPr>
          <p:cNvSpPr>
            <a:spLocks noGrp="1"/>
          </p:cNvSpPr>
          <p:nvPr>
            <p:ph type="sldNum" sz="quarter" idx="12"/>
          </p:nvPr>
        </p:nvSpPr>
        <p:spPr>
          <a:xfrm>
            <a:off x="8665030" y="6563184"/>
            <a:ext cx="2743200" cy="365125"/>
          </a:xfrm>
        </p:spPr>
        <p:txBody>
          <a:bodyPr/>
          <a:lstStyle>
            <a:lvl1pPr>
              <a:defRPr>
                <a:solidFill>
                  <a:srgbClr val="898989"/>
                </a:solidFill>
              </a:defRPr>
            </a:lvl1pPr>
          </a:lstStyle>
          <a:p>
            <a:pPr>
              <a:defRPr/>
            </a:pPr>
            <a:fld id="{3239BC29-0400-43F6-A5EF-EAE03B872FC5}" type="slidenum">
              <a:rPr lang="en-US" smtClean="0"/>
              <a:pPr>
                <a:defRPr/>
              </a:pPr>
              <a:t>‹#›</a:t>
            </a:fld>
            <a:endParaRPr lang="en-US"/>
          </a:p>
        </p:txBody>
      </p:sp>
      <p:sp>
        <p:nvSpPr>
          <p:cNvPr id="2" name="Title 1">
            <a:extLst>
              <a:ext uri="{FF2B5EF4-FFF2-40B4-BE49-F238E27FC236}">
                <a16:creationId xmlns:a16="http://schemas.microsoft.com/office/drawing/2014/main" id="{F45436BB-386E-EF4A-B064-60210EFB19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3785207"/>
      </p:ext>
    </p:extLst>
  </p:cSld>
  <p:clrMapOvr>
    <a:overrideClrMapping bg1="lt1" tx1="dk1" bg2="lt2" tx2="dk2" accent1="accent1" accent2="accent2" accent3="accent3" accent4="accent4" accent5="accent5" accent6="accent6" hlink="hlink" folHlink="folHlink"/>
  </p:clrMapOvr>
  <p:hf hdr="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22A-2E4D-EB04-E59F-A5E9FBDF407A}"/>
              </a:ext>
            </a:extLst>
          </p:cNvPr>
          <p:cNvSpPr>
            <a:spLocks noGrp="1"/>
          </p:cNvSpPr>
          <p:nvPr>
            <p:ph type="title"/>
          </p:nvPr>
        </p:nvSpPr>
        <p:spPr>
          <a:xfrm>
            <a:off x="3739904" y="183592"/>
            <a:ext cx="5927798" cy="1325563"/>
          </a:xfrm>
        </p:spPr>
        <p:txBody>
          <a:bodyPr>
            <a:normAutofit/>
          </a:bodyPr>
          <a:lstStyle>
            <a:lvl1pPr>
              <a:defRPr sz="3600"/>
            </a:lvl1pPr>
          </a:lstStyle>
          <a:p>
            <a:r>
              <a:rPr lang="en-US"/>
              <a:t>Click to edit Master title style</a:t>
            </a:r>
          </a:p>
        </p:txBody>
      </p:sp>
      <p:sp>
        <p:nvSpPr>
          <p:cNvPr id="19" name="Slide Number Placeholder 3">
            <a:extLst>
              <a:ext uri="{FF2B5EF4-FFF2-40B4-BE49-F238E27FC236}">
                <a16:creationId xmlns:a16="http://schemas.microsoft.com/office/drawing/2014/main" id="{1DA92BA6-C673-D6EC-C509-31B83196BE58}"/>
              </a:ext>
            </a:extLst>
          </p:cNvPr>
          <p:cNvSpPr>
            <a:spLocks noGrp="1"/>
          </p:cNvSpPr>
          <p:nvPr>
            <p:ph type="sldNum" sz="quarter" idx="12"/>
          </p:nvPr>
        </p:nvSpPr>
        <p:spPr>
          <a:xfrm>
            <a:off x="8665030" y="6563184"/>
            <a:ext cx="2743200" cy="365125"/>
          </a:xfrm>
        </p:spPr>
        <p:txBody>
          <a:bodyPr/>
          <a:lstStyle>
            <a:lvl1pPr>
              <a:defRPr>
                <a:solidFill>
                  <a:srgbClr val="898989"/>
                </a:solidFill>
              </a:defRPr>
            </a:lvl1pPr>
          </a:lstStyle>
          <a:p>
            <a:pPr>
              <a:defRPr/>
            </a:pPr>
            <a:fld id="{3239BC29-0400-43F6-A5EF-EAE03B872FC5}" type="slidenum">
              <a:rPr lang="en-US" smtClean="0"/>
              <a:pPr>
                <a:defRPr/>
              </a:pPr>
              <a:t>‹#›</a:t>
            </a:fld>
            <a:endParaRPr lang="en-US"/>
          </a:p>
        </p:txBody>
      </p:sp>
    </p:spTree>
    <p:extLst>
      <p:ext uri="{BB962C8B-B14F-4D97-AF65-F5344CB8AC3E}">
        <p14:creationId xmlns:p14="http://schemas.microsoft.com/office/powerpoint/2010/main" val="466995830"/>
      </p:ext>
    </p:extLst>
  </p:cSld>
  <p:clrMapOvr>
    <a:masterClrMapping/>
  </p:clrMapOvr>
  <p:hf hdr="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23A9-66BE-A338-6626-959CAED22DD2}"/>
              </a:ext>
            </a:extLst>
          </p:cNvPr>
          <p:cNvSpPr>
            <a:spLocks noGrp="1"/>
          </p:cNvSpPr>
          <p:nvPr>
            <p:ph type="title"/>
          </p:nvPr>
        </p:nvSpPr>
        <p:spPr/>
        <p:txBody>
          <a:bodyPr/>
          <a:lstStyle/>
          <a:p>
            <a:r>
              <a:rPr lang="en-US"/>
              <a:t>Click to edit Master title style</a:t>
            </a:r>
          </a:p>
        </p:txBody>
      </p:sp>
      <p:sp>
        <p:nvSpPr>
          <p:cNvPr id="46" name="Slide Number Placeholder 3">
            <a:extLst>
              <a:ext uri="{FF2B5EF4-FFF2-40B4-BE49-F238E27FC236}">
                <a16:creationId xmlns:a16="http://schemas.microsoft.com/office/drawing/2014/main" id="{5DD180A4-3D82-E15E-B41C-734A0C5C172C}"/>
              </a:ext>
            </a:extLst>
          </p:cNvPr>
          <p:cNvSpPr>
            <a:spLocks noGrp="1"/>
          </p:cNvSpPr>
          <p:nvPr>
            <p:ph type="sldNum" sz="quarter" idx="12"/>
          </p:nvPr>
        </p:nvSpPr>
        <p:spPr>
          <a:xfrm>
            <a:off x="8665030" y="6563184"/>
            <a:ext cx="2743200" cy="365125"/>
          </a:xfrm>
        </p:spPr>
        <p:txBody>
          <a:bodyPr/>
          <a:lstStyle>
            <a:lvl1pPr>
              <a:defRPr>
                <a:solidFill>
                  <a:srgbClr val="898989"/>
                </a:solidFill>
              </a:defRPr>
            </a:lvl1pPr>
          </a:lstStyle>
          <a:p>
            <a:pPr>
              <a:defRPr/>
            </a:pPr>
            <a:fld id="{3239BC29-0400-43F6-A5EF-EAE03B872FC5}" type="slidenum">
              <a:rPr lang="en-US" smtClean="0"/>
              <a:pPr>
                <a:defRPr/>
              </a:pPr>
              <a:t>‹#›</a:t>
            </a:fld>
            <a:endParaRPr lang="en-US"/>
          </a:p>
        </p:txBody>
      </p:sp>
      <p:sp>
        <p:nvSpPr>
          <p:cNvPr id="29" name="Isosceles Triangle 28">
            <a:extLst>
              <a:ext uri="{FF2B5EF4-FFF2-40B4-BE49-F238E27FC236}">
                <a16:creationId xmlns:a16="http://schemas.microsoft.com/office/drawing/2014/main" id="{C21E5255-787B-A2B9-5967-C2608C59C0A8}"/>
              </a:ext>
            </a:extLst>
          </p:cNvPr>
          <p:cNvSpPr/>
          <p:nvPr userDrawn="1"/>
        </p:nvSpPr>
        <p:spPr>
          <a:xfrm rot="2872117">
            <a:off x="696224" y="-175708"/>
            <a:ext cx="859409" cy="512950"/>
          </a:xfrm>
          <a:prstGeom prst="triangle">
            <a:avLst>
              <a:gd name="adj" fmla="val 100000"/>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A85753D-829A-987B-7F9C-EF4FB6387C92}"/>
              </a:ext>
            </a:extLst>
          </p:cNvPr>
          <p:cNvSpPr/>
          <p:nvPr userDrawn="1"/>
        </p:nvSpPr>
        <p:spPr>
          <a:xfrm rot="4277831">
            <a:off x="1339310" y="4843"/>
            <a:ext cx="352047" cy="345642"/>
          </a:xfrm>
          <a:prstGeom prst="triangle">
            <a:avLst>
              <a:gd name="adj" fmla="val 2828"/>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EBE123F6-F3D4-1D3B-B32C-37F17FE6585C}"/>
              </a:ext>
            </a:extLst>
          </p:cNvPr>
          <p:cNvSpPr/>
          <p:nvPr userDrawn="1"/>
        </p:nvSpPr>
        <p:spPr>
          <a:xfrm rot="18066481">
            <a:off x="11192523" y="60192"/>
            <a:ext cx="278232" cy="279084"/>
          </a:xfrm>
          <a:prstGeom prst="triangle">
            <a:avLst>
              <a:gd name="adj" fmla="val 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527964"/>
      </p:ext>
    </p:extLst>
  </p:cSld>
  <p:clrMapOvr>
    <a:masterClrMapping/>
  </p:clrMapOvr>
  <p:hf hdr="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23A9-66BE-A338-6626-959CAED22DD2}"/>
              </a:ext>
            </a:extLst>
          </p:cNvPr>
          <p:cNvSpPr>
            <a:spLocks noGrp="1"/>
          </p:cNvSpPr>
          <p:nvPr>
            <p:ph type="title"/>
          </p:nvPr>
        </p:nvSpPr>
        <p:spPr>
          <a:xfrm>
            <a:off x="838200" y="202568"/>
            <a:ext cx="10515600" cy="1325563"/>
          </a:xfrm>
        </p:spPr>
        <p:txBody>
          <a:bodyPr/>
          <a:lstStyle/>
          <a:p>
            <a:r>
              <a:rPr lang="en-US"/>
              <a:t>Click to edit Master title style</a:t>
            </a:r>
          </a:p>
        </p:txBody>
      </p:sp>
      <p:sp>
        <p:nvSpPr>
          <p:cNvPr id="46" name="Slide Number Placeholder 3">
            <a:extLst>
              <a:ext uri="{FF2B5EF4-FFF2-40B4-BE49-F238E27FC236}">
                <a16:creationId xmlns:a16="http://schemas.microsoft.com/office/drawing/2014/main" id="{5DD180A4-3D82-E15E-B41C-734A0C5C172C}"/>
              </a:ext>
            </a:extLst>
          </p:cNvPr>
          <p:cNvSpPr>
            <a:spLocks noGrp="1"/>
          </p:cNvSpPr>
          <p:nvPr>
            <p:ph type="sldNum" sz="quarter" idx="12"/>
          </p:nvPr>
        </p:nvSpPr>
        <p:spPr>
          <a:xfrm>
            <a:off x="8665030" y="6563184"/>
            <a:ext cx="2743200" cy="365125"/>
          </a:xfrm>
        </p:spPr>
        <p:txBody>
          <a:bodyPr/>
          <a:lstStyle>
            <a:lvl1pPr>
              <a:defRPr>
                <a:solidFill>
                  <a:srgbClr val="898989"/>
                </a:solidFill>
              </a:defRPr>
            </a:lvl1pPr>
          </a:lstStyle>
          <a:p>
            <a:pPr>
              <a:defRPr/>
            </a:pPr>
            <a:fld id="{3239BC29-0400-43F6-A5EF-EAE03B872FC5}" type="slidenum">
              <a:rPr lang="en-US" smtClean="0"/>
              <a:pPr>
                <a:defRPr/>
              </a:pPr>
              <a:t>‹#›</a:t>
            </a:fld>
            <a:endParaRPr lang="en-US"/>
          </a:p>
        </p:txBody>
      </p:sp>
      <p:sp>
        <p:nvSpPr>
          <p:cNvPr id="29" name="Isosceles Triangle 28">
            <a:extLst>
              <a:ext uri="{FF2B5EF4-FFF2-40B4-BE49-F238E27FC236}">
                <a16:creationId xmlns:a16="http://schemas.microsoft.com/office/drawing/2014/main" id="{C21E5255-787B-A2B9-5967-C2608C59C0A8}"/>
              </a:ext>
            </a:extLst>
          </p:cNvPr>
          <p:cNvSpPr/>
          <p:nvPr userDrawn="1"/>
        </p:nvSpPr>
        <p:spPr>
          <a:xfrm rot="2872117">
            <a:off x="696224" y="-175708"/>
            <a:ext cx="859409" cy="512950"/>
          </a:xfrm>
          <a:prstGeom prst="triangle">
            <a:avLst>
              <a:gd name="adj" fmla="val 100000"/>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EBE123F6-F3D4-1D3B-B32C-37F17FE6585C}"/>
              </a:ext>
            </a:extLst>
          </p:cNvPr>
          <p:cNvSpPr/>
          <p:nvPr userDrawn="1"/>
        </p:nvSpPr>
        <p:spPr>
          <a:xfrm rot="18066481">
            <a:off x="11192523" y="60192"/>
            <a:ext cx="278232" cy="279084"/>
          </a:xfrm>
          <a:prstGeom prst="triangle">
            <a:avLst>
              <a:gd name="adj" fmla="val 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389297"/>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page (Copyright)_2">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p:nvSpPr>
        <p:spPr>
          <a:xfrm>
            <a:off x="424862" y="6424646"/>
            <a:ext cx="3461204" cy="261610"/>
          </a:xfrm>
          <a:prstGeom prst="rect">
            <a:avLst/>
          </a:prstGeom>
          <a:noFill/>
        </p:spPr>
        <p:txBody>
          <a:bodyPr wrap="none" rtlCol="0">
            <a:spAutoFit/>
          </a:bodyPr>
          <a:lstStyle/>
          <a:p>
            <a:pPr algn="l"/>
            <a:r>
              <a:rPr lang="en-US" sz="11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 2025 The Creagy Company Limited. All rights reserved.</a:t>
            </a:r>
            <a:endParaRPr lang="en-TH" sz="1100" b="0" i="0" spc="0">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2" name="Picture 1" descr="A white letter on a black background&#10;&#10;Description automatically generated">
            <a:extLst>
              <a:ext uri="{FF2B5EF4-FFF2-40B4-BE49-F238E27FC236}">
                <a16:creationId xmlns:a16="http://schemas.microsoft.com/office/drawing/2014/main" id="{0CF36CE8-F187-47F5-2096-4EA13290F21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4158240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_Sub Section_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6C5634-B1EF-D3F4-C1A6-43AE702ED65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vert="horz" lIns="91440" tIns="45720" rIns="91440" bIns="45720" rtlCol="0" anchor="b">
            <a:noAutofit/>
          </a:bodyPr>
          <a:lstStyle>
            <a:lvl1pPr>
              <a:defRPr lang="en-US" sz="2800">
                <a:ea typeface="Inter Medium" panose="02000503000000020004" pitchFamily="2" charset="0"/>
              </a:defRPr>
            </a:lvl1pPr>
          </a:lstStyle>
          <a:p>
            <a:pPr lvl="0">
              <a:spcBef>
                <a:spcPct val="0"/>
              </a:spcBef>
              <a:buNone/>
            </a:pPr>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4" y="3060794"/>
            <a:ext cx="5844132" cy="289351"/>
          </a:xfrm>
        </p:spPr>
        <p:txBody>
          <a:bodyPr vert="horz" lIns="91440" tIns="45720" rIns="91440" bIns="45720" rtlCol="0" anchor="b">
            <a:noAutofit/>
          </a:bodyPr>
          <a:lstStyle>
            <a:lvl1pPr>
              <a:defRPr lang="en-US" sz="2800" dirty="0">
                <a:solidFill>
                  <a:schemeClr val="accent1">
                    <a:lumMod val="75000"/>
                  </a:schemeClr>
                </a:solidFill>
                <a:ea typeface="Inter Medium" panose="02000503000000020004" pitchFamily="2" charset="0"/>
              </a:defRPr>
            </a:lvl1pPr>
          </a:lstStyle>
          <a:p>
            <a:pPr lvl="0">
              <a:spcBef>
                <a:spcPct val="0"/>
              </a:spcBef>
              <a:buNone/>
            </a:pPr>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F0FFEAFF-2B0F-C4A5-7958-59FB1BF9D2A0}"/>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15719461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22A-2E4D-EB04-E59F-A5E9FBDF407A}"/>
              </a:ext>
            </a:extLst>
          </p:cNvPr>
          <p:cNvSpPr>
            <a:spLocks noGrp="1"/>
          </p:cNvSpPr>
          <p:nvPr>
            <p:ph type="title"/>
          </p:nvPr>
        </p:nvSpPr>
        <p:spPr>
          <a:xfrm>
            <a:off x="3739904" y="183592"/>
            <a:ext cx="5927798" cy="1325563"/>
          </a:xfrm>
        </p:spPr>
        <p:txBody>
          <a:bodyPr>
            <a:normAutofit/>
          </a:bodyPr>
          <a:lstStyle>
            <a:lvl1pPr>
              <a:defRPr sz="3600"/>
            </a:lvl1pPr>
          </a:lstStyle>
          <a:p>
            <a:r>
              <a:rPr lang="en-US"/>
              <a:t>Click to edit Master title style</a:t>
            </a:r>
          </a:p>
        </p:txBody>
      </p:sp>
      <p:sp>
        <p:nvSpPr>
          <p:cNvPr id="19" name="Slide Number Placeholder 3">
            <a:extLst>
              <a:ext uri="{FF2B5EF4-FFF2-40B4-BE49-F238E27FC236}">
                <a16:creationId xmlns:a16="http://schemas.microsoft.com/office/drawing/2014/main" id="{1DA92BA6-C673-D6EC-C509-31B83196BE58}"/>
              </a:ext>
            </a:extLst>
          </p:cNvPr>
          <p:cNvSpPr>
            <a:spLocks noGrp="1"/>
          </p:cNvSpPr>
          <p:nvPr>
            <p:ph type="sldNum" sz="quarter" idx="12"/>
          </p:nvPr>
        </p:nvSpPr>
        <p:spPr>
          <a:xfrm>
            <a:off x="8665030" y="6563184"/>
            <a:ext cx="2743200" cy="365125"/>
          </a:xfrm>
        </p:spPr>
        <p:txBody>
          <a:bodyPr/>
          <a:lstStyle>
            <a:lvl1pPr>
              <a:defRPr kumimoji="0" lang="en-US" sz="1200" b="0" i="0" u="none" strike="noStrike" kern="1200" cap="none" spc="0" normalizeH="0" baseline="0" smtClean="0">
                <a:ln>
                  <a:noFill/>
                </a:ln>
                <a:solidFill>
                  <a:prstClr val="black">
                    <a:tint val="75000"/>
                  </a:prstClr>
                </a:solidFill>
                <a:effectLst/>
                <a:uLnTx/>
                <a:uFillTx/>
                <a:latin typeface="Arial"/>
                <a:ea typeface="+mn-ea"/>
                <a:cs typeface="+mn-cs"/>
              </a:defRPr>
            </a:lvl1pPr>
          </a:lstStyle>
          <a:p>
            <a:pPr>
              <a:defRPr/>
            </a:pPr>
            <a:fld id="{3239BC29-0400-43F6-A5EF-EAE03B872FC5}" type="slidenum">
              <a:rPr lang="en-US" smtClean="0"/>
              <a:pPr>
                <a:defRPr/>
              </a:pPr>
              <a:t>‹#›</a:t>
            </a:fld>
            <a:endParaRPr lang="en-US"/>
          </a:p>
        </p:txBody>
      </p:sp>
    </p:spTree>
    <p:extLst>
      <p:ext uri="{BB962C8B-B14F-4D97-AF65-F5344CB8AC3E}">
        <p14:creationId xmlns:p14="http://schemas.microsoft.com/office/powerpoint/2010/main" val="1957625223"/>
      </p:ext>
    </p:extLst>
  </p:cSld>
  <p:clrMapOvr>
    <a:masterClrMapping/>
  </p:clrMapOvr>
  <p:hf hdr="0"/>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1_Title and Content">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90FAFF-304F-D59B-BD72-852ECBECAA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Isosceles Triangle 22">
            <a:extLst>
              <a:ext uri="{FF2B5EF4-FFF2-40B4-BE49-F238E27FC236}">
                <a16:creationId xmlns:a16="http://schemas.microsoft.com/office/drawing/2014/main" id="{B24E74FE-DB95-F4AD-5532-3C723B21479A}"/>
              </a:ext>
            </a:extLst>
          </p:cNvPr>
          <p:cNvSpPr/>
          <p:nvPr userDrawn="1"/>
        </p:nvSpPr>
        <p:spPr>
          <a:xfrm rot="3528360">
            <a:off x="11779917" y="-7718"/>
            <a:ext cx="811615" cy="685534"/>
          </a:xfrm>
          <a:prstGeom prst="triangle">
            <a:avLst>
              <a:gd name="adj" fmla="val 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Slide Number Placeholder 3">
            <a:extLst>
              <a:ext uri="{FF2B5EF4-FFF2-40B4-BE49-F238E27FC236}">
                <a16:creationId xmlns:a16="http://schemas.microsoft.com/office/drawing/2014/main" id="{89865093-D781-8193-9615-93D9D94CCD0F}"/>
              </a:ext>
            </a:extLst>
          </p:cNvPr>
          <p:cNvSpPr>
            <a:spLocks noGrp="1"/>
          </p:cNvSpPr>
          <p:nvPr>
            <p:ph type="sldNum" sz="quarter" idx="12"/>
          </p:nvPr>
        </p:nvSpPr>
        <p:spPr>
          <a:xfrm>
            <a:off x="8665030" y="6563184"/>
            <a:ext cx="2743200" cy="365125"/>
          </a:xfrm>
        </p:spPr>
        <p:txBody>
          <a:bodyPr/>
          <a:lstStyle>
            <a:lvl1pPr>
              <a:defRPr>
                <a:solidFill>
                  <a:schemeClr val="bg1"/>
                </a:solidFill>
              </a:defRPr>
            </a:lvl1pPr>
          </a:lstStyle>
          <a:p>
            <a:pPr>
              <a:defRPr/>
            </a:pPr>
            <a:fld id="{3239BC29-0400-43F6-A5EF-EAE03B872FC5}" type="slidenum">
              <a:rPr lang="en-US" smtClean="0"/>
              <a:pPr>
                <a:defRPr/>
              </a:pPr>
              <a:t>‹#›</a:t>
            </a:fld>
            <a:endParaRPr lang="en-US"/>
          </a:p>
        </p:txBody>
      </p:sp>
      <p:sp>
        <p:nvSpPr>
          <p:cNvPr id="2" name="Title 1">
            <a:extLst>
              <a:ext uri="{FF2B5EF4-FFF2-40B4-BE49-F238E27FC236}">
                <a16:creationId xmlns:a16="http://schemas.microsoft.com/office/drawing/2014/main" id="{F45436BB-386E-EF4A-B064-60210EFB19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609192"/>
      </p:ext>
    </p:extLst>
  </p:cSld>
  <p:clrMapOvr>
    <a:overrideClrMapping bg1="lt1" tx1="dk1" bg2="lt2" tx2="dk2" accent1="accent1" accent2="accent2" accent3="accent3" accent4="accent4" accent5="accent5" accent6="accent6" hlink="hlink" folHlink="folHlink"/>
  </p:clrMapOvr>
  <p:hf hdr="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8" name="Picture 7" descr="A blue and green logo&#10;&#10;Description automatically generated">
            <a:extLst>
              <a:ext uri="{FF2B5EF4-FFF2-40B4-BE49-F238E27FC236}">
                <a16:creationId xmlns:a16="http://schemas.microsoft.com/office/drawing/2014/main" id="{08046E94-2880-D4BF-E81A-CA4F0250EB06}"/>
              </a:ext>
            </a:extLst>
          </p:cNvPr>
          <p:cNvPicPr>
            <a:picLocks noChangeAspect="1"/>
          </p:cNvPicPr>
          <p:nvPr/>
        </p:nvPicPr>
        <p:blipFill>
          <a:blip r:embed="rId2"/>
          <a:stretch>
            <a:fillRect/>
          </a:stretch>
        </p:blipFill>
        <p:spPr>
          <a:xfrm>
            <a:off x="483478" y="308882"/>
            <a:ext cx="1334932" cy="751161"/>
          </a:xfrm>
          <a:prstGeom prst="rect">
            <a:avLst/>
          </a:prstGeom>
        </p:spPr>
      </p:pic>
      <p:sp>
        <p:nvSpPr>
          <p:cNvPr id="6" name="Footer Placeholder 4">
            <a:extLst>
              <a:ext uri="{FF2B5EF4-FFF2-40B4-BE49-F238E27FC236}">
                <a16:creationId xmlns:a16="http://schemas.microsoft.com/office/drawing/2014/main" id="{D1396B22-7D5B-EEF8-3004-E2AF982F225D}"/>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p:nvSpPr>
        <p:spPr>
          <a:xfrm>
            <a:off x="389545" y="6466939"/>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10" name="Picture 9" descr="A blue and green logo&#10;&#10;Description automatically generated">
            <a:extLst>
              <a:ext uri="{FF2B5EF4-FFF2-40B4-BE49-F238E27FC236}">
                <a16:creationId xmlns:a16="http://schemas.microsoft.com/office/drawing/2014/main" id="{E62B4AD5-4578-0B28-E7E3-4AAFAD7EF5AA}"/>
              </a:ext>
            </a:extLst>
          </p:cNvPr>
          <p:cNvPicPr>
            <a:picLocks noChangeAspect="1"/>
          </p:cNvPicPr>
          <p:nvPr/>
        </p:nvPicPr>
        <p:blipFill>
          <a:blip r:embed="rId2"/>
          <a:stretch>
            <a:fillRect/>
          </a:stretch>
        </p:blipFill>
        <p:spPr>
          <a:xfrm>
            <a:off x="483478" y="308882"/>
            <a:ext cx="1334932" cy="751161"/>
          </a:xfrm>
          <a:prstGeom prst="rect">
            <a:avLst/>
          </a:prstGeom>
        </p:spPr>
      </p:pic>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spTree>
    <p:extLst>
      <p:ext uri="{BB962C8B-B14F-4D97-AF65-F5344CB8AC3E}">
        <p14:creationId xmlns:p14="http://schemas.microsoft.com/office/powerpoint/2010/main" val="3311181596"/>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p:nvPicPr>
        <p:blipFill rotWithShape="1">
          <a:blip r:embed="rId2"/>
          <a:srcRect t="15274"/>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p:nvSpPr>
        <p:spPr>
          <a:xfrm>
            <a:off x="424862" y="6424646"/>
            <a:ext cx="2901756" cy="261610"/>
          </a:xfrm>
          <a:prstGeom prst="rect">
            <a:avLst/>
          </a:prstGeom>
          <a:noFill/>
        </p:spPr>
        <p:txBody>
          <a:bodyPr wrap="none" rtlCol="0">
            <a:spAutoFit/>
          </a:bodyPr>
          <a:lstStyle/>
          <a:p>
            <a:pPr algn="l"/>
            <a:r>
              <a:rPr lang="en-US" sz="1100" b="0" i="0" u="none" strike="noStrike" spc="0">
                <a:solidFill>
                  <a:schemeClr val="bg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1100" b="0" i="0" spc="0">
              <a:solidFill>
                <a:schemeClr val="bg1"/>
              </a:solidFill>
              <a:latin typeface="Inter" panose="02000503000000020004" pitchFamily="2" charset="0"/>
              <a:ea typeface="Inter" panose="02000503000000020004" pitchFamily="2" charset="0"/>
              <a:cs typeface="Inter" panose="02000503000000020004" pitchFamily="2" charset="0"/>
            </a:endParaRPr>
          </a:p>
        </p:txBody>
      </p:sp>
      <p:pic>
        <p:nvPicPr>
          <p:cNvPr id="10" name="Picture 9" descr="A white letter on a black background&#10;&#10;Description automatically generated">
            <a:extLst>
              <a:ext uri="{FF2B5EF4-FFF2-40B4-BE49-F238E27FC236}">
                <a16:creationId xmlns:a16="http://schemas.microsoft.com/office/drawing/2014/main" id="{4EDFF155-06C5-4599-7F4C-27F4B19845BE}"/>
              </a:ext>
            </a:extLst>
          </p:cNvPr>
          <p:cNvPicPr>
            <a:picLocks noChangeAspect="1"/>
          </p:cNvPicPr>
          <p:nvPr/>
        </p:nvPicPr>
        <p:blipFill>
          <a:blip r:embed="rId3"/>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274604212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14C16B1E-7CE3-76F8-267B-B47BC5170E2A}"/>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5536271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ub Section">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6367F456-801F-A591-318F-7B55744D5342}"/>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426849114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Generic (Copyr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84B291A0-3DD9-EE30-86C7-F8ED11D3EE14}"/>
              </a:ext>
            </a:extLst>
          </p:cNvPr>
          <p:cNvSpPr txBox="1"/>
          <p:nvPr/>
        </p:nvSpPr>
        <p:spPr>
          <a:xfrm>
            <a:off x="398585" y="6532552"/>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0" name="TextBox 9">
            <a:extLst>
              <a:ext uri="{FF2B5EF4-FFF2-40B4-BE49-F238E27FC236}">
                <a16:creationId xmlns:a16="http://schemas.microsoft.com/office/drawing/2014/main" id="{2F626723-963E-9C5B-1343-CBA80B0ED6A1}"/>
              </a:ext>
            </a:extLst>
          </p:cNvPr>
          <p:cNvSpPr txBox="1"/>
          <p:nvPr/>
        </p:nvSpPr>
        <p:spPr>
          <a:xfrm>
            <a:off x="398585" y="6532552"/>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48855213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Generic with Subtitle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6149BC33-AD24-0C18-F30A-2C71D3170D05}"/>
              </a:ext>
            </a:extLst>
          </p:cNvPr>
          <p:cNvSpPr txBox="1"/>
          <p:nvPr/>
        </p:nvSpPr>
        <p:spPr>
          <a:xfrm>
            <a:off x="398585" y="6532961"/>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Box 11">
            <a:extLst>
              <a:ext uri="{FF2B5EF4-FFF2-40B4-BE49-F238E27FC236}">
                <a16:creationId xmlns:a16="http://schemas.microsoft.com/office/drawing/2014/main" id="{ADC96CF2-02A1-4AD2-846E-61352A43A6CA}"/>
              </a:ext>
            </a:extLst>
          </p:cNvPr>
          <p:cNvSpPr txBox="1"/>
          <p:nvPr/>
        </p:nvSpPr>
        <p:spPr>
          <a:xfrm>
            <a:off x="398585" y="6532961"/>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419530730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Generic (STRICT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2F626723-963E-9C5B-1343-CBA80B0ED6A1}"/>
              </a:ext>
            </a:extLst>
          </p:cNvPr>
          <p:cNvSpPr txBox="1"/>
          <p:nvPr/>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212742383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Generic with Subtitle (STRIC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486BC07D-365A-CE3C-7453-E484D24EF181}"/>
              </a:ext>
            </a:extLst>
          </p:cNvPr>
          <p:cNvSpPr txBox="1"/>
          <p:nvPr/>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38550783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_Gener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vert="horz" lIns="91440" tIns="45720" rIns="91440" bIns="45720" rtlCol="0" anchor="b">
            <a:normAutofit/>
          </a:bodyPr>
          <a:lstStyle>
            <a:lvl1pPr>
              <a:defRPr lang="en-TH"/>
            </a:lvl1pPr>
          </a:lstStyle>
          <a:p>
            <a:pPr lvl="0"/>
            <a:r>
              <a:rPr lang="en-US"/>
              <a:t>Click to edit Master title style</a:t>
            </a:r>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10308" y="1223066"/>
            <a:ext cx="11383963" cy="523469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Light" panose="02000503000000020004"/>
                <a:ea typeface="Inter" panose="02000503000000020004" pitchFamily="2" charset="0"/>
                <a:cs typeface="+mn-cs"/>
              </a:defRPr>
            </a:lvl1pPr>
          </a:lstStyle>
          <a:p>
            <a:endParaRPr lang="en-TH"/>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0872"/>
            <a:ext cx="568367" cy="215937"/>
          </a:xfrm>
          <a:prstGeom prst="rect">
            <a:avLst/>
          </a:prstGeom>
        </p:spPr>
        <p:txBody>
          <a:bodyPr anchor="ctr"/>
          <a:lstStyle>
            <a:lvl1pPr algn="r">
              <a:defRPr sz="1000" b="0" i="0">
                <a:latin typeface="Kanit" panose="00000500000000000000" pitchFamily="2" charset="-34"/>
                <a:ea typeface="Inter" panose="02000503000000020004" pitchFamily="2" charset="0"/>
                <a:cs typeface="Kanit" panose="00000500000000000000" pitchFamily="2" charset="-34"/>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spTree>
    <p:extLst>
      <p:ext uri="{BB962C8B-B14F-4D97-AF65-F5344CB8AC3E}">
        <p14:creationId xmlns:p14="http://schemas.microsoft.com/office/powerpoint/2010/main" val="2759689519"/>
      </p:ext>
    </p:extLst>
  </p:cSld>
  <p:clrMapOvr>
    <a:masterClrMapping/>
  </p:clrMapOvr>
  <p:hf hdr="0" ftr="0" dt="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cxnSp>
        <p:nvCxnSpPr>
          <p:cNvPr id="2" name="Straight Connector 1">
            <a:extLst>
              <a:ext uri="{FF2B5EF4-FFF2-40B4-BE49-F238E27FC236}">
                <a16:creationId xmlns:a16="http://schemas.microsoft.com/office/drawing/2014/main" id="{61FDF529-470A-F174-AECE-E465BE3A6A7C}"/>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84B2A3F-9261-EDE8-F1CF-222C4B4D78FE}"/>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5" name="TextBox 4">
            <a:extLst>
              <a:ext uri="{FF2B5EF4-FFF2-40B4-BE49-F238E27FC236}">
                <a16:creationId xmlns:a16="http://schemas.microsoft.com/office/drawing/2014/main" id="{404E645B-9E39-C4C4-C197-0B9C12283E61}"/>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7" name="TextBox 6">
            <a:extLst>
              <a:ext uri="{FF2B5EF4-FFF2-40B4-BE49-F238E27FC236}">
                <a16:creationId xmlns:a16="http://schemas.microsoft.com/office/drawing/2014/main" id="{23DAA9BF-01B7-4D67-AF0B-A84CFB641B28}"/>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248702153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8166991-771D-E862-E50A-F00672CFC6EA}"/>
              </a:ext>
            </a:extLst>
          </p:cNvPr>
          <p:cNvSpPr>
            <a:spLocks noGrp="1"/>
          </p:cNvSpPr>
          <p:nvPr>
            <p:ph type="sldNum" sz="quarter" idx="11"/>
          </p:nvPr>
        </p:nvSpPr>
        <p:spPr>
          <a:xfrm>
            <a:off x="11225048" y="6519498"/>
            <a:ext cx="568367" cy="215937"/>
          </a:xfrm>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0AB976E9-1272-77BC-F104-E8FA864E0224}"/>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DE64A80-97D3-031E-5C3D-9983F77842D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8" name="TextBox 7">
            <a:extLst>
              <a:ext uri="{FF2B5EF4-FFF2-40B4-BE49-F238E27FC236}">
                <a16:creationId xmlns:a16="http://schemas.microsoft.com/office/drawing/2014/main" id="{7BF58D8F-5D7A-A3D2-A348-75EDB1501FFF}"/>
              </a:ext>
            </a:extLst>
          </p:cNvPr>
          <p:cNvSpPr txBox="1"/>
          <p:nvPr/>
        </p:nvSpPr>
        <p:spPr>
          <a:xfrm>
            <a:off x="410308" y="230816"/>
            <a:ext cx="2292615"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Term of Use</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1" name="TextBox 10">
            <a:extLst>
              <a:ext uri="{FF2B5EF4-FFF2-40B4-BE49-F238E27FC236}">
                <a16:creationId xmlns:a16="http://schemas.microsoft.com/office/drawing/2014/main" id="{016A856A-83FF-B0AA-BA4E-A970DA765E32}"/>
              </a:ext>
            </a:extLst>
          </p:cNvPr>
          <p:cNvSpPr txBox="1"/>
          <p:nvPr/>
        </p:nvSpPr>
        <p:spPr>
          <a:xfrm>
            <a:off x="422032" y="886846"/>
            <a:ext cx="11371383" cy="5470728"/>
          </a:xfrm>
          <a:prstGeom prst="rect">
            <a:avLst/>
          </a:prstGeom>
          <a:noFill/>
        </p:spPr>
        <p:txBody>
          <a:bodyPr wrap="square">
            <a:spAutoFit/>
          </a:bodyPr>
          <a:lstStyle/>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The following Terms of Use govern the use of the presentation material created by The Creagy Company Limited for training purposes. By accessing and using the material, you agree to comply with these terms. Please read them carefully before proceeding.</a:t>
            </a:r>
          </a:p>
          <a:p>
            <a:pPr>
              <a:lnSpc>
                <a:spcPct val="100000"/>
              </a:lnSpc>
              <a:spcBef>
                <a:spcPts val="300"/>
              </a:spcBef>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Ownership and Intellectual Property: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presentation material, including all content, text, graphics, and images, remains the exclusive property of The Creagy Company Limited.</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No transfer of ownership or intellectual property rights is granted to the user.</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Permitted Use:</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is authorized to use the presentation material solely for the purpose of participating in the training provided by The Creagy Company Limited.</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may view, access, and utilize </a:t>
            </a:r>
            <a:r>
              <a:rPr lang="en-US" sz="1300">
                <a:effectLst/>
                <a:latin typeface="Inter Light" panose="02000503000000020004" pitchFamily="2" charset="0"/>
                <a:ea typeface="Inter Light" panose="02000503000000020004" pitchFamily="2" charset="0"/>
                <a:cs typeface="Lato" panose="020F0502020204030203" pitchFamily="34" charset="0"/>
              </a:rPr>
              <a:t>the material for internal training purposes only.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may not reproduce, modify, distribute, publicly display, or use the material for any external or commercial purposes without prior written consent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Non-Modification:</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agrees not to modify, alter, or amend the presentation material in any way without explicit written permission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Non-Guarantee of Forward-Looking Parameters and Analysis: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acknowledges that any forward-looking parameters, predictions, or analysis provided in the presentation material are for informational purposes only and may be subject to inherent uncertainties and assumptions.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Creagy Company Limited does not guarantee the accuracy, completeness, or reliability of such forward-looking information, and the user acknowledges that actual results may differ from any predictions or projections.</a:t>
            </a:r>
            <a:endParaRPr lang="th-TH" sz="1300">
              <a:latin typeface="Inter Light" panose="02000503000000020004" pitchFamily="2" charset="0"/>
              <a:ea typeface="Inter Light" panose="02000503000000020004" pitchFamily="2" charset="0"/>
              <a:cs typeface="Lato" panose="020F0502020204030203" pitchFamily="34" charset="0"/>
            </a:endParaRPr>
          </a:p>
          <a:p>
            <a:pPr marL="685800" lvl="1" indent="-228600">
              <a:lnSpc>
                <a:spcPct val="100000"/>
              </a:lnSpc>
              <a:spcBef>
                <a:spcPts val="300"/>
              </a:spcBef>
              <a:buFont typeface="+mj-lt"/>
              <a:buAutoNum type="alphaLcPeriod"/>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By using the presentation material, you acknowledge that you have read, understood, and agreed to these Terms of Use. If you do not agree to these terms, please refrain from using the material.</a:t>
            </a:r>
          </a:p>
        </p:txBody>
      </p:sp>
    </p:spTree>
    <p:extLst>
      <p:ext uri="{BB962C8B-B14F-4D97-AF65-F5344CB8AC3E}">
        <p14:creationId xmlns:p14="http://schemas.microsoft.com/office/powerpoint/2010/main" val="220362225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ED369622-B433-AB0D-FF3C-A5610C028A25}"/>
              </a:ext>
            </a:extLst>
          </p:cNvPr>
          <p:cNvSpPr>
            <a:spLocks noGrp="1"/>
          </p:cNvSpPr>
          <p:nvPr>
            <p:ph type="sldNum" sz="quarter" idx="4294967295"/>
          </p:nvPr>
        </p:nvSpPr>
        <p:spPr>
          <a:xfrm>
            <a:off x="11623675"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grpSp>
        <p:nvGrpSpPr>
          <p:cNvPr id="7" name="Group 6">
            <a:extLst>
              <a:ext uri="{FF2B5EF4-FFF2-40B4-BE49-F238E27FC236}">
                <a16:creationId xmlns:a16="http://schemas.microsoft.com/office/drawing/2014/main" id="{0DEE2114-2F6A-4BE6-13AE-A2A4FDD42299}"/>
              </a:ext>
            </a:extLst>
          </p:cNvPr>
          <p:cNvGrpSpPr/>
          <p:nvPr/>
        </p:nvGrpSpPr>
        <p:grpSpPr>
          <a:xfrm>
            <a:off x="6595521" y="3530894"/>
            <a:ext cx="2273747" cy="2273746"/>
            <a:chOff x="6595521" y="3530894"/>
            <a:chExt cx="2273747" cy="2273746"/>
          </a:xfrm>
        </p:grpSpPr>
        <p:sp>
          <p:nvSpPr>
            <p:cNvPr id="8" name="Freeform 1">
              <a:extLst>
                <a:ext uri="{FF2B5EF4-FFF2-40B4-BE49-F238E27FC236}">
                  <a16:creationId xmlns:a16="http://schemas.microsoft.com/office/drawing/2014/main" id="{A4DF9796-1925-9E76-7F96-06256499284A}"/>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C52A2C3-526A-9769-3F08-5323963C772D}"/>
                </a:ext>
              </a:extLst>
            </p:cNvPr>
            <p:cNvSpPr txBox="1"/>
            <p:nvPr/>
          </p:nvSpPr>
          <p:spPr>
            <a:xfrm>
              <a:off x="6969851" y="378534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0" name="Graphic 9" descr="Cloud Computing outline">
              <a:extLst>
                <a:ext uri="{FF2B5EF4-FFF2-40B4-BE49-F238E27FC236}">
                  <a16:creationId xmlns:a16="http://schemas.microsoft.com/office/drawing/2014/main" id="{14FE341E-3720-BDBF-7385-2B2C2FAB76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2772" y="4349873"/>
              <a:ext cx="914400" cy="914400"/>
            </a:xfrm>
            <a:prstGeom prst="rect">
              <a:avLst/>
            </a:prstGeom>
          </p:spPr>
        </p:pic>
      </p:grpSp>
      <p:grpSp>
        <p:nvGrpSpPr>
          <p:cNvPr id="11" name="Group 10">
            <a:extLst>
              <a:ext uri="{FF2B5EF4-FFF2-40B4-BE49-F238E27FC236}">
                <a16:creationId xmlns:a16="http://schemas.microsoft.com/office/drawing/2014/main" id="{620161EB-8FBC-453E-E4C4-4B3B595E8137}"/>
              </a:ext>
            </a:extLst>
          </p:cNvPr>
          <p:cNvGrpSpPr/>
          <p:nvPr/>
        </p:nvGrpSpPr>
        <p:grpSpPr>
          <a:xfrm>
            <a:off x="6921496" y="1389155"/>
            <a:ext cx="2271053" cy="2271051"/>
            <a:chOff x="6921496" y="1389155"/>
            <a:chExt cx="2271053" cy="2271051"/>
          </a:xfrm>
        </p:grpSpPr>
        <p:sp>
          <p:nvSpPr>
            <p:cNvPr id="12" name="Freeform 3">
              <a:extLst>
                <a:ext uri="{FF2B5EF4-FFF2-40B4-BE49-F238E27FC236}">
                  <a16:creationId xmlns:a16="http://schemas.microsoft.com/office/drawing/2014/main" id="{243FCC76-72A8-135B-30B3-6FC94100C346}"/>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3C9E813-2CFC-A8F2-1F7F-CFFDA6242938}"/>
                </a:ext>
              </a:extLst>
            </p:cNvPr>
            <p:cNvSpPr txBox="1"/>
            <p:nvPr/>
          </p:nvSpPr>
          <p:spPr>
            <a:xfrm>
              <a:off x="7296526" y="1650338"/>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4" name="Group 13">
            <a:extLst>
              <a:ext uri="{FF2B5EF4-FFF2-40B4-BE49-F238E27FC236}">
                <a16:creationId xmlns:a16="http://schemas.microsoft.com/office/drawing/2014/main" id="{EC37FE90-516A-B296-1079-00B4BFB237A1}"/>
              </a:ext>
            </a:extLst>
          </p:cNvPr>
          <p:cNvGrpSpPr/>
          <p:nvPr/>
        </p:nvGrpSpPr>
        <p:grpSpPr>
          <a:xfrm>
            <a:off x="5006054" y="319631"/>
            <a:ext cx="2316851" cy="2316851"/>
            <a:chOff x="5006054" y="319631"/>
            <a:chExt cx="2316851" cy="2316851"/>
          </a:xfrm>
        </p:grpSpPr>
        <p:sp>
          <p:nvSpPr>
            <p:cNvPr id="15" name="Freeform 4">
              <a:extLst>
                <a:ext uri="{FF2B5EF4-FFF2-40B4-BE49-F238E27FC236}">
                  <a16:creationId xmlns:a16="http://schemas.microsoft.com/office/drawing/2014/main" id="{F54695B8-4516-A136-BB76-9DCC374A387F}"/>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EC4C30E-B906-3105-F149-22B9817202A0}"/>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7" name="Graphic 16" descr="Bank outline">
              <a:extLst>
                <a:ext uri="{FF2B5EF4-FFF2-40B4-BE49-F238E27FC236}">
                  <a16:creationId xmlns:a16="http://schemas.microsoft.com/office/drawing/2014/main" id="{D482791C-54AC-440E-3685-0F51942EF9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7556" y="1161739"/>
              <a:ext cx="844343" cy="844343"/>
            </a:xfrm>
            <a:prstGeom prst="rect">
              <a:avLst/>
            </a:prstGeom>
          </p:spPr>
        </p:pic>
      </p:grpSp>
      <p:grpSp>
        <p:nvGrpSpPr>
          <p:cNvPr id="18" name="Group 17">
            <a:extLst>
              <a:ext uri="{FF2B5EF4-FFF2-40B4-BE49-F238E27FC236}">
                <a16:creationId xmlns:a16="http://schemas.microsoft.com/office/drawing/2014/main" id="{CDCDC32D-83E1-098A-BE2F-76046CEE6BA2}"/>
              </a:ext>
            </a:extLst>
          </p:cNvPr>
          <p:cNvGrpSpPr/>
          <p:nvPr/>
        </p:nvGrpSpPr>
        <p:grpSpPr>
          <a:xfrm>
            <a:off x="3042118" y="2248544"/>
            <a:ext cx="2618580" cy="2618580"/>
            <a:chOff x="3042118" y="2248544"/>
            <a:chExt cx="2618580" cy="2618580"/>
          </a:xfrm>
        </p:grpSpPr>
        <p:sp>
          <p:nvSpPr>
            <p:cNvPr id="19" name="Freeform 2">
              <a:extLst>
                <a:ext uri="{FF2B5EF4-FFF2-40B4-BE49-F238E27FC236}">
                  <a16:creationId xmlns:a16="http://schemas.microsoft.com/office/drawing/2014/main" id="{30FFD91E-B560-C42F-6B62-0FD7507F274F}"/>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5D917A6C-00AA-02F9-4DBB-BAA092836D42}"/>
                </a:ext>
              </a:extLst>
            </p:cNvPr>
            <p:cNvSpPr txBox="1"/>
            <p:nvPr/>
          </p:nvSpPr>
          <p:spPr>
            <a:xfrm>
              <a:off x="3525469" y="253936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1" name="Graphic 20" descr="Building outline">
              <a:extLst>
                <a:ext uri="{FF2B5EF4-FFF2-40B4-BE49-F238E27FC236}">
                  <a16:creationId xmlns:a16="http://schemas.microsoft.com/office/drawing/2014/main" id="{64DBB6FF-542D-91D5-8EE7-36AC95B269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161" y="3268734"/>
              <a:ext cx="914400" cy="914400"/>
            </a:xfrm>
            <a:prstGeom prst="rect">
              <a:avLst/>
            </a:prstGeom>
          </p:spPr>
        </p:pic>
      </p:grpSp>
      <p:sp>
        <p:nvSpPr>
          <p:cNvPr id="22" name="Freeform 171">
            <a:extLst>
              <a:ext uri="{FF2B5EF4-FFF2-40B4-BE49-F238E27FC236}">
                <a16:creationId xmlns:a16="http://schemas.microsoft.com/office/drawing/2014/main" id="{8D629531-4625-127F-601D-C41DACFF8F6A}"/>
              </a:ext>
            </a:extLst>
          </p:cNvPr>
          <p:cNvSpPr>
            <a:spLocks noChangeArrowheads="1"/>
          </p:cNvSpPr>
          <p:nvPr/>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172">
            <a:extLst>
              <a:ext uri="{FF2B5EF4-FFF2-40B4-BE49-F238E27FC236}">
                <a16:creationId xmlns:a16="http://schemas.microsoft.com/office/drawing/2014/main" id="{DF95D334-716D-C934-F295-89C1F27FA31F}"/>
              </a:ext>
            </a:extLst>
          </p:cNvPr>
          <p:cNvSpPr>
            <a:spLocks noChangeArrowheads="1"/>
          </p:cNvSpPr>
          <p:nvPr/>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173">
            <a:extLst>
              <a:ext uri="{FF2B5EF4-FFF2-40B4-BE49-F238E27FC236}">
                <a16:creationId xmlns:a16="http://schemas.microsoft.com/office/drawing/2014/main" id="{8C055485-7DD2-925C-492B-E186E192BEC8}"/>
              </a:ext>
            </a:extLst>
          </p:cNvPr>
          <p:cNvSpPr>
            <a:spLocks noChangeArrowheads="1"/>
          </p:cNvSpPr>
          <p:nvPr/>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174">
            <a:extLst>
              <a:ext uri="{FF2B5EF4-FFF2-40B4-BE49-F238E27FC236}">
                <a16:creationId xmlns:a16="http://schemas.microsoft.com/office/drawing/2014/main" id="{3ECF29EA-9915-1E97-FBF9-B1F032D66B2D}"/>
              </a:ext>
            </a:extLst>
          </p:cNvPr>
          <p:cNvSpPr>
            <a:spLocks noChangeArrowheads="1"/>
          </p:cNvSpPr>
          <p:nvPr/>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5">
            <a:extLst>
              <a:ext uri="{FF2B5EF4-FFF2-40B4-BE49-F238E27FC236}">
                <a16:creationId xmlns:a16="http://schemas.microsoft.com/office/drawing/2014/main" id="{C2B2B821-FE7A-B198-759D-D7289CA237CA}"/>
              </a:ext>
            </a:extLst>
          </p:cNvPr>
          <p:cNvSpPr>
            <a:spLocks noChangeArrowheads="1"/>
          </p:cNvSpPr>
          <p:nvPr/>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6">
            <a:extLst>
              <a:ext uri="{FF2B5EF4-FFF2-40B4-BE49-F238E27FC236}">
                <a16:creationId xmlns:a16="http://schemas.microsoft.com/office/drawing/2014/main" id="{FBADAB36-8235-99A8-FFE9-4625291F2468}"/>
              </a:ext>
            </a:extLst>
          </p:cNvPr>
          <p:cNvSpPr>
            <a:spLocks noChangeArrowheads="1"/>
          </p:cNvSpPr>
          <p:nvPr/>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7">
            <a:extLst>
              <a:ext uri="{FF2B5EF4-FFF2-40B4-BE49-F238E27FC236}">
                <a16:creationId xmlns:a16="http://schemas.microsoft.com/office/drawing/2014/main" id="{76C7C726-E35C-1C2E-0672-C9CC3D765384}"/>
              </a:ext>
            </a:extLst>
          </p:cNvPr>
          <p:cNvSpPr>
            <a:spLocks noChangeArrowheads="1"/>
          </p:cNvSpPr>
          <p:nvPr/>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8">
            <a:extLst>
              <a:ext uri="{FF2B5EF4-FFF2-40B4-BE49-F238E27FC236}">
                <a16:creationId xmlns:a16="http://schemas.microsoft.com/office/drawing/2014/main" id="{502B335D-F2C5-7D8B-4B6A-CB7D4988777B}"/>
              </a:ext>
            </a:extLst>
          </p:cNvPr>
          <p:cNvSpPr>
            <a:spLocks noChangeArrowheads="1"/>
          </p:cNvSpPr>
          <p:nvPr/>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9">
            <a:extLst>
              <a:ext uri="{FF2B5EF4-FFF2-40B4-BE49-F238E27FC236}">
                <a16:creationId xmlns:a16="http://schemas.microsoft.com/office/drawing/2014/main" id="{53FFF0F9-5088-6B99-896D-144D205A2C7C}"/>
              </a:ext>
            </a:extLst>
          </p:cNvPr>
          <p:cNvSpPr>
            <a:spLocks noChangeArrowheads="1"/>
          </p:cNvSpPr>
          <p:nvPr/>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80">
            <a:extLst>
              <a:ext uri="{FF2B5EF4-FFF2-40B4-BE49-F238E27FC236}">
                <a16:creationId xmlns:a16="http://schemas.microsoft.com/office/drawing/2014/main" id="{4CE862AC-A0CC-4A68-9F28-F2088FB4E9A8}"/>
              </a:ext>
            </a:extLst>
          </p:cNvPr>
          <p:cNvSpPr>
            <a:spLocks noChangeArrowheads="1"/>
          </p:cNvSpPr>
          <p:nvPr/>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1546B70B-82E4-6641-AB69-6E8057D46D01}"/>
              </a:ext>
            </a:extLst>
          </p:cNvPr>
          <p:cNvSpPr txBox="1"/>
          <p:nvPr/>
        </p:nvSpPr>
        <p:spPr>
          <a:xfrm>
            <a:off x="1597670" y="695041"/>
            <a:ext cx="3338339"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3" name="TextBox 32">
            <a:extLst>
              <a:ext uri="{FF2B5EF4-FFF2-40B4-BE49-F238E27FC236}">
                <a16:creationId xmlns:a16="http://schemas.microsoft.com/office/drawing/2014/main" id="{F86EF4AE-0ADE-1622-9173-9B42CC564356}"/>
              </a:ext>
            </a:extLst>
          </p:cNvPr>
          <p:cNvSpPr txBox="1"/>
          <p:nvPr/>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4" name="TextBox 33">
            <a:extLst>
              <a:ext uri="{FF2B5EF4-FFF2-40B4-BE49-F238E27FC236}">
                <a16:creationId xmlns:a16="http://schemas.microsoft.com/office/drawing/2014/main" id="{9112197B-6A76-C587-7DE1-EC073C257773}"/>
              </a:ext>
            </a:extLst>
          </p:cNvPr>
          <p:cNvSpPr txBox="1"/>
          <p:nvPr/>
        </p:nvSpPr>
        <p:spPr>
          <a:xfrm>
            <a:off x="8919198" y="4316924"/>
            <a:ext cx="33383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5" name="Graphic 34" descr="Classroom outline">
            <a:extLst>
              <a:ext uri="{FF2B5EF4-FFF2-40B4-BE49-F238E27FC236}">
                <a16:creationId xmlns:a16="http://schemas.microsoft.com/office/drawing/2014/main" id="{5591DB13-C729-3ADC-8068-6F2F039FA0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5240" y="2412279"/>
            <a:ext cx="754190" cy="754190"/>
          </a:xfrm>
          <a:prstGeom prst="rect">
            <a:avLst/>
          </a:prstGeom>
        </p:spPr>
      </p:pic>
      <p:pic>
        <p:nvPicPr>
          <p:cNvPr id="36" name="Graphic 35" descr="Factory outline">
            <a:extLst>
              <a:ext uri="{FF2B5EF4-FFF2-40B4-BE49-F238E27FC236}">
                <a16:creationId xmlns:a16="http://schemas.microsoft.com/office/drawing/2014/main" id="{306E628B-71C9-DFA3-54A9-77A7427AAC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12751" y="3408112"/>
            <a:ext cx="793659" cy="793659"/>
          </a:xfrm>
          <a:prstGeom prst="rect">
            <a:avLst/>
          </a:prstGeom>
        </p:spPr>
      </p:pic>
      <p:sp>
        <p:nvSpPr>
          <p:cNvPr id="37" name="TextBox 36">
            <a:extLst>
              <a:ext uri="{FF2B5EF4-FFF2-40B4-BE49-F238E27FC236}">
                <a16:creationId xmlns:a16="http://schemas.microsoft.com/office/drawing/2014/main" id="{DB560A31-7FDE-23F0-38AC-0A044A92F624}"/>
              </a:ext>
            </a:extLst>
          </p:cNvPr>
          <p:cNvSpPr txBox="1"/>
          <p:nvPr/>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38" name="Picture 37" descr="A picture containing graphics, font, screenshot, graphic design&#10;&#10;Description automatically generated">
            <a:extLst>
              <a:ext uri="{FF2B5EF4-FFF2-40B4-BE49-F238E27FC236}">
                <a16:creationId xmlns:a16="http://schemas.microsoft.com/office/drawing/2014/main" id="{E055E1DF-66BE-C882-1EDC-70D9DD8027C0}"/>
              </a:ext>
            </a:extLst>
          </p:cNvPr>
          <p:cNvPicPr>
            <a:picLocks noChangeAspect="1"/>
          </p:cNvPicPr>
          <p:nvPr/>
        </p:nvPicPr>
        <p:blipFill>
          <a:blip r:embed="rId12"/>
          <a:stretch>
            <a:fillRect/>
          </a:stretch>
        </p:blipFill>
        <p:spPr>
          <a:xfrm>
            <a:off x="8987072" y="4067004"/>
            <a:ext cx="923056" cy="253840"/>
          </a:xfrm>
          <a:prstGeom prst="rect">
            <a:avLst/>
          </a:prstGeom>
        </p:spPr>
      </p:pic>
      <p:sp>
        <p:nvSpPr>
          <p:cNvPr id="39" name="TextBox 38">
            <a:extLst>
              <a:ext uri="{FF2B5EF4-FFF2-40B4-BE49-F238E27FC236}">
                <a16:creationId xmlns:a16="http://schemas.microsoft.com/office/drawing/2014/main" id="{30A46F1C-3D2D-2108-928F-29BEA695C224}"/>
              </a:ext>
            </a:extLst>
          </p:cNvPr>
          <p:cNvSpPr txBox="1"/>
          <p:nvPr/>
        </p:nvSpPr>
        <p:spPr>
          <a:xfrm>
            <a:off x="313118" y="2592195"/>
            <a:ext cx="2671540"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to articulating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sp>
        <p:nvSpPr>
          <p:cNvPr id="40" name="TextBox 39">
            <a:extLst>
              <a:ext uri="{FF2B5EF4-FFF2-40B4-BE49-F238E27FC236}">
                <a16:creationId xmlns:a16="http://schemas.microsoft.com/office/drawing/2014/main" id="{64A549AB-FB71-F5ED-846D-808C8AE30830}"/>
              </a:ext>
            </a:extLst>
          </p:cNvPr>
          <p:cNvSpPr txBox="1"/>
          <p:nvPr/>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pic>
        <p:nvPicPr>
          <p:cNvPr id="41" name="Picture 40" descr="A blue and green logo&#10;&#10;Description automatically generated">
            <a:extLst>
              <a:ext uri="{FF2B5EF4-FFF2-40B4-BE49-F238E27FC236}">
                <a16:creationId xmlns:a16="http://schemas.microsoft.com/office/drawing/2014/main" id="{3276A349-5D7E-CA35-0828-9CE350D7F87D}"/>
              </a:ext>
            </a:extLst>
          </p:cNvPr>
          <p:cNvPicPr>
            <a:picLocks noChangeAspect="1"/>
          </p:cNvPicPr>
          <p:nvPr/>
        </p:nvPicPr>
        <p:blipFill>
          <a:blip r:embed="rId13"/>
          <a:stretch>
            <a:fillRect/>
          </a:stretch>
        </p:blipFill>
        <p:spPr>
          <a:xfrm>
            <a:off x="186612" y="41661"/>
            <a:ext cx="1913467" cy="1120078"/>
          </a:xfrm>
          <a:prstGeom prst="rect">
            <a:avLst/>
          </a:prstGeom>
        </p:spPr>
      </p:pic>
      <p:sp>
        <p:nvSpPr>
          <p:cNvPr id="2" name="TextBox 1">
            <a:extLst>
              <a:ext uri="{FF2B5EF4-FFF2-40B4-BE49-F238E27FC236}">
                <a16:creationId xmlns:a16="http://schemas.microsoft.com/office/drawing/2014/main" id="{23B57904-1EFD-46C6-CEC5-9C1E24C3877F}"/>
              </a:ext>
            </a:extLst>
          </p:cNvPr>
          <p:cNvSpPr txBox="1"/>
          <p:nvPr/>
        </p:nvSpPr>
        <p:spPr>
          <a:xfrm>
            <a:off x="9235653" y="1958115"/>
            <a:ext cx="264323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p>
        </p:txBody>
      </p:sp>
    </p:spTree>
    <p:extLst>
      <p:ext uri="{BB962C8B-B14F-4D97-AF65-F5344CB8AC3E}">
        <p14:creationId xmlns:p14="http://schemas.microsoft.com/office/powerpoint/2010/main" val="36691269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a:srcRect b="20415"/>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C3ADC711-D1E7-A3D3-CA41-3BE139CBE07C}"/>
              </a:ext>
            </a:extLst>
          </p:cNvPr>
          <p:cNvPicPr>
            <a:picLocks noChangeAspect="1"/>
          </p:cNvPicPr>
          <p:nvPr/>
        </p:nvPicPr>
        <p:blipFill rotWithShape="1">
          <a:blip r:embed="rId2"/>
          <a:srcRect b="20415"/>
          <a:stretch/>
        </p:blipFill>
        <p:spPr>
          <a:xfrm>
            <a:off x="0" y="8201"/>
            <a:ext cx="12192000" cy="6858000"/>
          </a:xfrm>
          <a:prstGeom prst="rect">
            <a:avLst/>
          </a:prstGeom>
        </p:spPr>
      </p:pic>
      <p:sp>
        <p:nvSpPr>
          <p:cNvPr id="4" name="Slide Number Placeholder 3">
            <a:extLst>
              <a:ext uri="{FF2B5EF4-FFF2-40B4-BE49-F238E27FC236}">
                <a16:creationId xmlns:a16="http://schemas.microsoft.com/office/drawing/2014/main" id="{A3D91363-AEE9-4C82-5428-970CF46468A6}"/>
              </a:ext>
            </a:extLst>
          </p:cNvPr>
          <p:cNvSpPr>
            <a:spLocks noGrp="1"/>
          </p:cNvSpPr>
          <p:nvPr>
            <p:ph type="sldNum" sz="quarter" idx="4294967295"/>
          </p:nvPr>
        </p:nvSpPr>
        <p:spPr>
          <a:xfrm>
            <a:off x="11623675"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grpSp>
        <p:nvGrpSpPr>
          <p:cNvPr id="6" name="Group 5">
            <a:extLst>
              <a:ext uri="{FF2B5EF4-FFF2-40B4-BE49-F238E27FC236}">
                <a16:creationId xmlns:a16="http://schemas.microsoft.com/office/drawing/2014/main" id="{49924115-D3AF-5B19-0A67-48AEB91ABCC8}"/>
              </a:ext>
            </a:extLst>
          </p:cNvPr>
          <p:cNvGrpSpPr/>
          <p:nvPr/>
        </p:nvGrpSpPr>
        <p:grpSpPr>
          <a:xfrm>
            <a:off x="6595521" y="3530894"/>
            <a:ext cx="2273747" cy="2273746"/>
            <a:chOff x="6595521" y="3530894"/>
            <a:chExt cx="2273747" cy="2273746"/>
          </a:xfrm>
        </p:grpSpPr>
        <p:sp>
          <p:nvSpPr>
            <p:cNvPr id="10" name="Freeform 1">
              <a:extLst>
                <a:ext uri="{FF2B5EF4-FFF2-40B4-BE49-F238E27FC236}">
                  <a16:creationId xmlns:a16="http://schemas.microsoft.com/office/drawing/2014/main" id="{B565802B-764D-9547-AFF1-FD098E12E36B}"/>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1FBB74C-9174-B168-342E-184C3F1D657B}"/>
                </a:ext>
              </a:extLst>
            </p:cNvPr>
            <p:cNvSpPr txBox="1"/>
            <p:nvPr/>
          </p:nvSpPr>
          <p:spPr>
            <a:xfrm>
              <a:off x="6969851" y="378534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3" name="Graphic 12" descr="Cloud Computing outline">
              <a:extLst>
                <a:ext uri="{FF2B5EF4-FFF2-40B4-BE49-F238E27FC236}">
                  <a16:creationId xmlns:a16="http://schemas.microsoft.com/office/drawing/2014/main" id="{D31770EC-BF1A-97CB-5FD6-DAA4FED5B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2772" y="4349873"/>
              <a:ext cx="914400" cy="914400"/>
            </a:xfrm>
            <a:prstGeom prst="rect">
              <a:avLst/>
            </a:prstGeom>
          </p:spPr>
        </p:pic>
      </p:grpSp>
      <p:grpSp>
        <p:nvGrpSpPr>
          <p:cNvPr id="14" name="Group 13">
            <a:extLst>
              <a:ext uri="{FF2B5EF4-FFF2-40B4-BE49-F238E27FC236}">
                <a16:creationId xmlns:a16="http://schemas.microsoft.com/office/drawing/2014/main" id="{71508EFA-0B1B-87B4-1FCA-087F60F585FB}"/>
              </a:ext>
            </a:extLst>
          </p:cNvPr>
          <p:cNvGrpSpPr/>
          <p:nvPr/>
        </p:nvGrpSpPr>
        <p:grpSpPr>
          <a:xfrm>
            <a:off x="6921496" y="1389155"/>
            <a:ext cx="2271053" cy="2271051"/>
            <a:chOff x="6921496" y="1389155"/>
            <a:chExt cx="2271053" cy="2271051"/>
          </a:xfrm>
        </p:grpSpPr>
        <p:sp>
          <p:nvSpPr>
            <p:cNvPr id="15" name="Freeform 3">
              <a:extLst>
                <a:ext uri="{FF2B5EF4-FFF2-40B4-BE49-F238E27FC236}">
                  <a16:creationId xmlns:a16="http://schemas.microsoft.com/office/drawing/2014/main" id="{9CA465DE-4D63-F972-9AD5-21E71C02A2D2}"/>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3A4C27C-4255-8B07-B91F-3CA92398B2AA}"/>
                </a:ext>
              </a:extLst>
            </p:cNvPr>
            <p:cNvSpPr txBox="1"/>
            <p:nvPr/>
          </p:nvSpPr>
          <p:spPr>
            <a:xfrm>
              <a:off x="7296526" y="1650338"/>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7" name="Group 16">
            <a:extLst>
              <a:ext uri="{FF2B5EF4-FFF2-40B4-BE49-F238E27FC236}">
                <a16:creationId xmlns:a16="http://schemas.microsoft.com/office/drawing/2014/main" id="{B1BBBCCD-FE53-6BB7-AF58-E342F442BEFE}"/>
              </a:ext>
            </a:extLst>
          </p:cNvPr>
          <p:cNvGrpSpPr/>
          <p:nvPr/>
        </p:nvGrpSpPr>
        <p:grpSpPr>
          <a:xfrm>
            <a:off x="5006054" y="319631"/>
            <a:ext cx="2316851" cy="2316851"/>
            <a:chOff x="5006054" y="319631"/>
            <a:chExt cx="2316851" cy="2316851"/>
          </a:xfrm>
        </p:grpSpPr>
        <p:sp>
          <p:nvSpPr>
            <p:cNvPr id="18" name="Freeform 4">
              <a:extLst>
                <a:ext uri="{FF2B5EF4-FFF2-40B4-BE49-F238E27FC236}">
                  <a16:creationId xmlns:a16="http://schemas.microsoft.com/office/drawing/2014/main" id="{E098D68E-8DD3-66CB-351D-53023945807B}"/>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EE25B552-C9B8-73B3-8580-1FBBC7C13C07}"/>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0" name="Graphic 19" descr="Bank outline">
              <a:extLst>
                <a:ext uri="{FF2B5EF4-FFF2-40B4-BE49-F238E27FC236}">
                  <a16:creationId xmlns:a16="http://schemas.microsoft.com/office/drawing/2014/main" id="{DB6FCF86-3301-79D1-3D34-816AD56BC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7556" y="1161739"/>
              <a:ext cx="844343" cy="844343"/>
            </a:xfrm>
            <a:prstGeom prst="rect">
              <a:avLst/>
            </a:prstGeom>
          </p:spPr>
        </p:pic>
      </p:grpSp>
      <p:grpSp>
        <p:nvGrpSpPr>
          <p:cNvPr id="21" name="Group 20">
            <a:extLst>
              <a:ext uri="{FF2B5EF4-FFF2-40B4-BE49-F238E27FC236}">
                <a16:creationId xmlns:a16="http://schemas.microsoft.com/office/drawing/2014/main" id="{BDE05365-A0C8-B28B-1E57-38337A1185A7}"/>
              </a:ext>
            </a:extLst>
          </p:cNvPr>
          <p:cNvGrpSpPr/>
          <p:nvPr/>
        </p:nvGrpSpPr>
        <p:grpSpPr>
          <a:xfrm>
            <a:off x="3042118" y="2248544"/>
            <a:ext cx="2618580" cy="2618580"/>
            <a:chOff x="3042118" y="2248544"/>
            <a:chExt cx="2618580" cy="2618580"/>
          </a:xfrm>
        </p:grpSpPr>
        <p:sp>
          <p:nvSpPr>
            <p:cNvPr id="22" name="Freeform 2">
              <a:extLst>
                <a:ext uri="{FF2B5EF4-FFF2-40B4-BE49-F238E27FC236}">
                  <a16:creationId xmlns:a16="http://schemas.microsoft.com/office/drawing/2014/main" id="{6DB8F701-B30C-0EFE-4725-209FFD0BBA52}"/>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3F33570-0EC2-E3CC-3D6C-1F06EFFA2CD4}"/>
                </a:ext>
              </a:extLst>
            </p:cNvPr>
            <p:cNvSpPr txBox="1"/>
            <p:nvPr/>
          </p:nvSpPr>
          <p:spPr>
            <a:xfrm>
              <a:off x="3525469" y="253936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4" name="Graphic 23" descr="Building outline">
              <a:extLst>
                <a:ext uri="{FF2B5EF4-FFF2-40B4-BE49-F238E27FC236}">
                  <a16:creationId xmlns:a16="http://schemas.microsoft.com/office/drawing/2014/main" id="{5A18A2F4-D8F0-5CDE-D9B8-DD6052BEF2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161" y="3268734"/>
              <a:ext cx="914400" cy="914400"/>
            </a:xfrm>
            <a:prstGeom prst="rect">
              <a:avLst/>
            </a:prstGeom>
          </p:spPr>
        </p:pic>
      </p:grpSp>
      <p:sp>
        <p:nvSpPr>
          <p:cNvPr id="25" name="Freeform 171">
            <a:extLst>
              <a:ext uri="{FF2B5EF4-FFF2-40B4-BE49-F238E27FC236}">
                <a16:creationId xmlns:a16="http://schemas.microsoft.com/office/drawing/2014/main" id="{5442BC3E-0923-E64C-C989-6E634B4F7911}"/>
              </a:ext>
            </a:extLst>
          </p:cNvPr>
          <p:cNvSpPr>
            <a:spLocks noChangeArrowheads="1"/>
          </p:cNvSpPr>
          <p:nvPr/>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2">
            <a:extLst>
              <a:ext uri="{FF2B5EF4-FFF2-40B4-BE49-F238E27FC236}">
                <a16:creationId xmlns:a16="http://schemas.microsoft.com/office/drawing/2014/main" id="{4BC04A34-C679-332F-E8C6-90342C9D162F}"/>
              </a:ext>
            </a:extLst>
          </p:cNvPr>
          <p:cNvSpPr>
            <a:spLocks noChangeArrowheads="1"/>
          </p:cNvSpPr>
          <p:nvPr/>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3">
            <a:extLst>
              <a:ext uri="{FF2B5EF4-FFF2-40B4-BE49-F238E27FC236}">
                <a16:creationId xmlns:a16="http://schemas.microsoft.com/office/drawing/2014/main" id="{E913393D-B40A-A417-6CAD-184B40DE9C92}"/>
              </a:ext>
            </a:extLst>
          </p:cNvPr>
          <p:cNvSpPr>
            <a:spLocks noChangeArrowheads="1"/>
          </p:cNvSpPr>
          <p:nvPr/>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4">
            <a:extLst>
              <a:ext uri="{FF2B5EF4-FFF2-40B4-BE49-F238E27FC236}">
                <a16:creationId xmlns:a16="http://schemas.microsoft.com/office/drawing/2014/main" id="{A7AA4B60-DFAC-69F1-C114-CD4AC565B139}"/>
              </a:ext>
            </a:extLst>
          </p:cNvPr>
          <p:cNvSpPr>
            <a:spLocks noChangeArrowheads="1"/>
          </p:cNvSpPr>
          <p:nvPr/>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5">
            <a:extLst>
              <a:ext uri="{FF2B5EF4-FFF2-40B4-BE49-F238E27FC236}">
                <a16:creationId xmlns:a16="http://schemas.microsoft.com/office/drawing/2014/main" id="{104C2E77-A770-A392-7FBF-53EE8E15043B}"/>
              </a:ext>
            </a:extLst>
          </p:cNvPr>
          <p:cNvSpPr>
            <a:spLocks noChangeArrowheads="1"/>
          </p:cNvSpPr>
          <p:nvPr/>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6">
            <a:extLst>
              <a:ext uri="{FF2B5EF4-FFF2-40B4-BE49-F238E27FC236}">
                <a16:creationId xmlns:a16="http://schemas.microsoft.com/office/drawing/2014/main" id="{ECBF475D-3721-C0F9-14E8-312A7D1C454C}"/>
              </a:ext>
            </a:extLst>
          </p:cNvPr>
          <p:cNvSpPr>
            <a:spLocks noChangeArrowheads="1"/>
          </p:cNvSpPr>
          <p:nvPr/>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77">
            <a:extLst>
              <a:ext uri="{FF2B5EF4-FFF2-40B4-BE49-F238E27FC236}">
                <a16:creationId xmlns:a16="http://schemas.microsoft.com/office/drawing/2014/main" id="{BCE2A693-F7E0-F1DA-7E05-5A4AE9C96F18}"/>
              </a:ext>
            </a:extLst>
          </p:cNvPr>
          <p:cNvSpPr>
            <a:spLocks noChangeArrowheads="1"/>
          </p:cNvSpPr>
          <p:nvPr/>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178">
            <a:extLst>
              <a:ext uri="{FF2B5EF4-FFF2-40B4-BE49-F238E27FC236}">
                <a16:creationId xmlns:a16="http://schemas.microsoft.com/office/drawing/2014/main" id="{1B2C8215-EAE5-599C-2115-C92E677D05AE}"/>
              </a:ext>
            </a:extLst>
          </p:cNvPr>
          <p:cNvSpPr>
            <a:spLocks noChangeArrowheads="1"/>
          </p:cNvSpPr>
          <p:nvPr/>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179">
            <a:extLst>
              <a:ext uri="{FF2B5EF4-FFF2-40B4-BE49-F238E27FC236}">
                <a16:creationId xmlns:a16="http://schemas.microsoft.com/office/drawing/2014/main" id="{81C4D8BB-3950-6912-A390-1ABE1B9FEB23}"/>
              </a:ext>
            </a:extLst>
          </p:cNvPr>
          <p:cNvSpPr>
            <a:spLocks noChangeArrowheads="1"/>
          </p:cNvSpPr>
          <p:nvPr/>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180">
            <a:extLst>
              <a:ext uri="{FF2B5EF4-FFF2-40B4-BE49-F238E27FC236}">
                <a16:creationId xmlns:a16="http://schemas.microsoft.com/office/drawing/2014/main" id="{35F0E88C-021B-D53C-BD1E-8E0AF6216279}"/>
              </a:ext>
            </a:extLst>
          </p:cNvPr>
          <p:cNvSpPr>
            <a:spLocks noChangeArrowheads="1"/>
          </p:cNvSpPr>
          <p:nvPr/>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B69D658-52C6-91B1-9084-934167DB3565}"/>
              </a:ext>
            </a:extLst>
          </p:cNvPr>
          <p:cNvSpPr txBox="1"/>
          <p:nvPr/>
        </p:nvSpPr>
        <p:spPr>
          <a:xfrm>
            <a:off x="1597670" y="695041"/>
            <a:ext cx="3338339"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6" name="TextBox 35">
            <a:extLst>
              <a:ext uri="{FF2B5EF4-FFF2-40B4-BE49-F238E27FC236}">
                <a16:creationId xmlns:a16="http://schemas.microsoft.com/office/drawing/2014/main" id="{D33AB85B-7AFE-BCB1-22A3-8FA91D53B97E}"/>
              </a:ext>
            </a:extLst>
          </p:cNvPr>
          <p:cNvSpPr txBox="1"/>
          <p:nvPr/>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7" name="TextBox 36">
            <a:extLst>
              <a:ext uri="{FF2B5EF4-FFF2-40B4-BE49-F238E27FC236}">
                <a16:creationId xmlns:a16="http://schemas.microsoft.com/office/drawing/2014/main" id="{E58C54A3-5BF0-8410-CDBC-7D173E8EFE06}"/>
              </a:ext>
            </a:extLst>
          </p:cNvPr>
          <p:cNvSpPr txBox="1"/>
          <p:nvPr/>
        </p:nvSpPr>
        <p:spPr>
          <a:xfrm>
            <a:off x="8919198" y="4316924"/>
            <a:ext cx="33383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8" name="Graphic 37" descr="Classroom outline">
            <a:extLst>
              <a:ext uri="{FF2B5EF4-FFF2-40B4-BE49-F238E27FC236}">
                <a16:creationId xmlns:a16="http://schemas.microsoft.com/office/drawing/2014/main" id="{766733B8-EDE6-FE6C-5A76-782D2F35C4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95240" y="2412279"/>
            <a:ext cx="754190" cy="754190"/>
          </a:xfrm>
          <a:prstGeom prst="rect">
            <a:avLst/>
          </a:prstGeom>
        </p:spPr>
      </p:pic>
      <p:pic>
        <p:nvPicPr>
          <p:cNvPr id="39" name="Graphic 38" descr="Factory outline">
            <a:extLst>
              <a:ext uri="{FF2B5EF4-FFF2-40B4-BE49-F238E27FC236}">
                <a16:creationId xmlns:a16="http://schemas.microsoft.com/office/drawing/2014/main" id="{C7030881-5CDB-54DA-A7C8-0351B2128E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12751" y="3408112"/>
            <a:ext cx="793659" cy="793659"/>
          </a:xfrm>
          <a:prstGeom prst="rect">
            <a:avLst/>
          </a:prstGeom>
        </p:spPr>
      </p:pic>
      <p:sp>
        <p:nvSpPr>
          <p:cNvPr id="40" name="TextBox 39">
            <a:extLst>
              <a:ext uri="{FF2B5EF4-FFF2-40B4-BE49-F238E27FC236}">
                <a16:creationId xmlns:a16="http://schemas.microsoft.com/office/drawing/2014/main" id="{ED010826-468B-3478-12B9-A78F99058102}"/>
              </a:ext>
            </a:extLst>
          </p:cNvPr>
          <p:cNvSpPr txBox="1"/>
          <p:nvPr/>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41" name="Picture 40" descr="A picture containing graphics, font, screenshot, graphic design&#10;&#10;Description automatically generated">
            <a:extLst>
              <a:ext uri="{FF2B5EF4-FFF2-40B4-BE49-F238E27FC236}">
                <a16:creationId xmlns:a16="http://schemas.microsoft.com/office/drawing/2014/main" id="{5C183E6D-7DA1-EF68-EBDF-811AC6A84B79}"/>
              </a:ext>
            </a:extLst>
          </p:cNvPr>
          <p:cNvPicPr>
            <a:picLocks noChangeAspect="1"/>
          </p:cNvPicPr>
          <p:nvPr/>
        </p:nvPicPr>
        <p:blipFill>
          <a:blip r:embed="rId13"/>
          <a:stretch>
            <a:fillRect/>
          </a:stretch>
        </p:blipFill>
        <p:spPr>
          <a:xfrm>
            <a:off x="8987072" y="4067004"/>
            <a:ext cx="923056" cy="253840"/>
          </a:xfrm>
          <a:prstGeom prst="rect">
            <a:avLst/>
          </a:prstGeom>
        </p:spPr>
      </p:pic>
      <p:sp>
        <p:nvSpPr>
          <p:cNvPr id="42" name="TextBox 41">
            <a:extLst>
              <a:ext uri="{FF2B5EF4-FFF2-40B4-BE49-F238E27FC236}">
                <a16:creationId xmlns:a16="http://schemas.microsoft.com/office/drawing/2014/main" id="{241CD38E-1DF3-2B7C-520D-8A9EC693381F}"/>
              </a:ext>
            </a:extLst>
          </p:cNvPr>
          <p:cNvSpPr txBox="1"/>
          <p:nvPr/>
        </p:nvSpPr>
        <p:spPr>
          <a:xfrm>
            <a:off x="313118" y="2592195"/>
            <a:ext cx="2671540"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to articulating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sp>
        <p:nvSpPr>
          <p:cNvPr id="43" name="TextBox 42">
            <a:extLst>
              <a:ext uri="{FF2B5EF4-FFF2-40B4-BE49-F238E27FC236}">
                <a16:creationId xmlns:a16="http://schemas.microsoft.com/office/drawing/2014/main" id="{0E155B5E-E085-512C-6D06-EB07C569E610}"/>
              </a:ext>
            </a:extLst>
          </p:cNvPr>
          <p:cNvSpPr txBox="1"/>
          <p:nvPr/>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pic>
        <p:nvPicPr>
          <p:cNvPr id="44" name="Picture 43" descr="A blue and green logo&#10;&#10;Description automatically generated">
            <a:extLst>
              <a:ext uri="{FF2B5EF4-FFF2-40B4-BE49-F238E27FC236}">
                <a16:creationId xmlns:a16="http://schemas.microsoft.com/office/drawing/2014/main" id="{9A8E53F9-28C2-4304-6873-E64F9A7EB128}"/>
              </a:ext>
            </a:extLst>
          </p:cNvPr>
          <p:cNvPicPr>
            <a:picLocks noChangeAspect="1"/>
          </p:cNvPicPr>
          <p:nvPr/>
        </p:nvPicPr>
        <p:blipFill>
          <a:blip r:embed="rId14"/>
          <a:stretch>
            <a:fillRect/>
          </a:stretch>
        </p:blipFill>
        <p:spPr>
          <a:xfrm>
            <a:off x="186612" y="41661"/>
            <a:ext cx="1913467" cy="1120078"/>
          </a:xfrm>
          <a:prstGeom prst="rect">
            <a:avLst/>
          </a:prstGeom>
        </p:spPr>
      </p:pic>
      <p:sp>
        <p:nvSpPr>
          <p:cNvPr id="45" name="TextBox 44">
            <a:extLst>
              <a:ext uri="{FF2B5EF4-FFF2-40B4-BE49-F238E27FC236}">
                <a16:creationId xmlns:a16="http://schemas.microsoft.com/office/drawing/2014/main" id="{91030C45-9F07-7481-155E-575E98023B89}"/>
              </a:ext>
            </a:extLst>
          </p:cNvPr>
          <p:cNvSpPr txBox="1"/>
          <p:nvPr/>
        </p:nvSpPr>
        <p:spPr>
          <a:xfrm>
            <a:off x="9235653" y="1958115"/>
            <a:ext cx="264323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p>
        </p:txBody>
      </p:sp>
    </p:spTree>
    <p:extLst>
      <p:ext uri="{BB962C8B-B14F-4D97-AF65-F5344CB8AC3E}">
        <p14:creationId xmlns:p14="http://schemas.microsoft.com/office/powerpoint/2010/main" val="294528366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About Creagy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5" name="Group 4">
            <a:extLst>
              <a:ext uri="{FF2B5EF4-FFF2-40B4-BE49-F238E27FC236}">
                <a16:creationId xmlns:a16="http://schemas.microsoft.com/office/drawing/2014/main" id="{8D8895AD-42F7-7487-923B-912190B5AE0D}"/>
              </a:ext>
            </a:extLst>
          </p:cNvPr>
          <p:cNvGrpSpPr>
            <a:grpSpLocks noChangeAspect="1"/>
          </p:cNvGrpSpPr>
          <p:nvPr/>
        </p:nvGrpSpPr>
        <p:grpSpPr>
          <a:xfrm>
            <a:off x="596674" y="5557954"/>
            <a:ext cx="2457254" cy="694954"/>
            <a:chOff x="3989322" y="-31802"/>
            <a:chExt cx="4738710" cy="1340190"/>
          </a:xfrm>
        </p:grpSpPr>
        <p:pic>
          <p:nvPicPr>
            <p:cNvPr id="9" name="Picture 8">
              <a:extLst>
                <a:ext uri="{FF2B5EF4-FFF2-40B4-BE49-F238E27FC236}">
                  <a16:creationId xmlns:a16="http://schemas.microsoft.com/office/drawing/2014/main" id="{F79116E8-9166-A267-3E6D-583FCC02E1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51" name="Picture 50">
              <a:extLst>
                <a:ext uri="{FF2B5EF4-FFF2-40B4-BE49-F238E27FC236}">
                  <a16:creationId xmlns:a16="http://schemas.microsoft.com/office/drawing/2014/main" id="{D7A86AD5-60D3-C23D-F299-228EE61C4162}"/>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52" name="Picture 51">
              <a:extLst>
                <a:ext uri="{FF2B5EF4-FFF2-40B4-BE49-F238E27FC236}">
                  <a16:creationId xmlns:a16="http://schemas.microsoft.com/office/drawing/2014/main" id="{CFE931EF-ECF3-6B9F-DAC3-CFD4B69501EF}"/>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53" name="Picture 52">
              <a:extLst>
                <a:ext uri="{FF2B5EF4-FFF2-40B4-BE49-F238E27FC236}">
                  <a16:creationId xmlns:a16="http://schemas.microsoft.com/office/drawing/2014/main" id="{C4F26B14-563F-BA50-7D93-15EB94E6E8A4}"/>
                </a:ext>
              </a:extLst>
            </p:cNvPr>
            <p:cNvPicPr>
              <a:picLocks noChangeAspect="1"/>
            </p:cNvPicPr>
            <p:nvPr/>
          </p:nvPicPr>
          <p:blipFill>
            <a:blip r:embed="rId5"/>
            <a:stretch>
              <a:fillRect/>
            </a:stretch>
          </p:blipFill>
          <p:spPr>
            <a:xfrm>
              <a:off x="8243590" y="62151"/>
              <a:ext cx="484442" cy="462494"/>
            </a:xfrm>
            <a:prstGeom prst="rect">
              <a:avLst/>
            </a:prstGeom>
          </p:spPr>
        </p:pic>
        <p:pic>
          <p:nvPicPr>
            <p:cNvPr id="54" name="Picture 53">
              <a:extLst>
                <a:ext uri="{FF2B5EF4-FFF2-40B4-BE49-F238E27FC236}">
                  <a16:creationId xmlns:a16="http://schemas.microsoft.com/office/drawing/2014/main" id="{DDD514F9-A624-EEF4-660E-4EB67CA72BBD}"/>
                </a:ext>
              </a:extLst>
            </p:cNvPr>
            <p:cNvPicPr>
              <a:picLocks noChangeAspect="1"/>
            </p:cNvPicPr>
            <p:nvPr/>
          </p:nvPicPr>
          <p:blipFill>
            <a:blip r:embed="rId6"/>
            <a:stretch>
              <a:fillRect/>
            </a:stretch>
          </p:blipFill>
          <p:spPr>
            <a:xfrm>
              <a:off x="7449290" y="79527"/>
              <a:ext cx="554507" cy="427743"/>
            </a:xfrm>
            <a:prstGeom prst="rect">
              <a:avLst/>
            </a:prstGeom>
          </p:spPr>
        </p:pic>
        <p:pic>
          <p:nvPicPr>
            <p:cNvPr id="55" name="Picture 54">
              <a:extLst>
                <a:ext uri="{FF2B5EF4-FFF2-40B4-BE49-F238E27FC236}">
                  <a16:creationId xmlns:a16="http://schemas.microsoft.com/office/drawing/2014/main" id="{07D2188C-15E8-DFC8-1A89-D6615FF5AA3A}"/>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56" name="Picture 55">
              <a:extLst>
                <a:ext uri="{FF2B5EF4-FFF2-40B4-BE49-F238E27FC236}">
                  <a16:creationId xmlns:a16="http://schemas.microsoft.com/office/drawing/2014/main" id="{9168C82B-0667-6879-D963-92B32E913F47}"/>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57" name="Picture 56">
              <a:extLst>
                <a:ext uri="{FF2B5EF4-FFF2-40B4-BE49-F238E27FC236}">
                  <a16:creationId xmlns:a16="http://schemas.microsoft.com/office/drawing/2014/main" id="{0584E04E-E152-4726-D9B6-EDA944522EFF}"/>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58" name="Picture 57">
              <a:extLst>
                <a:ext uri="{FF2B5EF4-FFF2-40B4-BE49-F238E27FC236}">
                  <a16:creationId xmlns:a16="http://schemas.microsoft.com/office/drawing/2014/main" id="{9DFCFDA2-EBB1-4918-D35B-D43E2941B119}"/>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59" name="Picture 58">
              <a:extLst>
                <a:ext uri="{FF2B5EF4-FFF2-40B4-BE49-F238E27FC236}">
                  <a16:creationId xmlns:a16="http://schemas.microsoft.com/office/drawing/2014/main" id="{99D9D75A-73BB-2F47-4854-E8E6C35978A0}"/>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60" name="Picture 59">
              <a:extLst>
                <a:ext uri="{FF2B5EF4-FFF2-40B4-BE49-F238E27FC236}">
                  <a16:creationId xmlns:a16="http://schemas.microsoft.com/office/drawing/2014/main" id="{9329DD65-5D78-5FB3-278D-B646D6BE2036}"/>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61" name="Picture 60">
              <a:extLst>
                <a:ext uri="{FF2B5EF4-FFF2-40B4-BE49-F238E27FC236}">
                  <a16:creationId xmlns:a16="http://schemas.microsoft.com/office/drawing/2014/main" id="{12EB8C70-2924-4B39-BDD2-B11B25829267}"/>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62" name="Picture 61">
            <a:extLst>
              <a:ext uri="{FF2B5EF4-FFF2-40B4-BE49-F238E27FC236}">
                <a16:creationId xmlns:a16="http://schemas.microsoft.com/office/drawing/2014/main" id="{F77DB5DA-37EF-E729-421C-5ED2A48DF413}"/>
              </a:ext>
            </a:extLst>
          </p:cNvPr>
          <p:cNvPicPr>
            <a:picLocks noChangeAspect="1"/>
          </p:cNvPicPr>
          <p:nvPr/>
        </p:nvPicPr>
        <p:blipFill rotWithShape="1">
          <a:blip r:embed="rId14"/>
          <a:srcRect t="15201" b="21428"/>
          <a:stretch/>
        </p:blipFill>
        <p:spPr>
          <a:xfrm>
            <a:off x="4800489" y="6124663"/>
            <a:ext cx="344959" cy="207692"/>
          </a:xfrm>
          <a:prstGeom prst="rect">
            <a:avLst/>
          </a:prstGeom>
        </p:spPr>
      </p:pic>
      <p:pic>
        <p:nvPicPr>
          <p:cNvPr id="63" name="Picture 62">
            <a:extLst>
              <a:ext uri="{FF2B5EF4-FFF2-40B4-BE49-F238E27FC236}">
                <a16:creationId xmlns:a16="http://schemas.microsoft.com/office/drawing/2014/main" id="{8564A705-EB31-7301-6DE9-F7954491B44B}"/>
              </a:ext>
            </a:extLst>
          </p:cNvPr>
          <p:cNvPicPr>
            <a:picLocks noChangeAspect="1"/>
          </p:cNvPicPr>
          <p:nvPr/>
        </p:nvPicPr>
        <p:blipFill>
          <a:blip r:embed="rId15"/>
          <a:stretch>
            <a:fillRect/>
          </a:stretch>
        </p:blipFill>
        <p:spPr>
          <a:xfrm>
            <a:off x="3608928" y="5857826"/>
            <a:ext cx="339332" cy="136845"/>
          </a:xfrm>
          <a:prstGeom prst="rect">
            <a:avLst/>
          </a:prstGeom>
        </p:spPr>
      </p:pic>
      <p:pic>
        <p:nvPicPr>
          <p:cNvPr id="64" name="Picture 63">
            <a:extLst>
              <a:ext uri="{FF2B5EF4-FFF2-40B4-BE49-F238E27FC236}">
                <a16:creationId xmlns:a16="http://schemas.microsoft.com/office/drawing/2014/main" id="{8B56035F-0F8C-23FB-9416-10CC1142B620}"/>
              </a:ext>
            </a:extLst>
          </p:cNvPr>
          <p:cNvPicPr>
            <a:picLocks noChangeAspect="1"/>
          </p:cNvPicPr>
          <p:nvPr/>
        </p:nvPicPr>
        <p:blipFill>
          <a:blip r:embed="rId16"/>
          <a:stretch>
            <a:fillRect/>
          </a:stretch>
        </p:blipFill>
        <p:spPr>
          <a:xfrm>
            <a:off x="4193085" y="6154507"/>
            <a:ext cx="374698" cy="162987"/>
          </a:xfrm>
          <a:prstGeom prst="rect">
            <a:avLst/>
          </a:prstGeom>
        </p:spPr>
      </p:pic>
      <p:pic>
        <p:nvPicPr>
          <p:cNvPr id="65" name="Picture 64">
            <a:extLst>
              <a:ext uri="{FF2B5EF4-FFF2-40B4-BE49-F238E27FC236}">
                <a16:creationId xmlns:a16="http://schemas.microsoft.com/office/drawing/2014/main" id="{58D9F3CA-4B17-D71D-F484-12793C720990}"/>
              </a:ext>
            </a:extLst>
          </p:cNvPr>
          <p:cNvPicPr>
            <a:picLocks noChangeAspect="1"/>
          </p:cNvPicPr>
          <p:nvPr/>
        </p:nvPicPr>
        <p:blipFill>
          <a:blip r:embed="rId17"/>
          <a:stretch>
            <a:fillRect/>
          </a:stretch>
        </p:blipFill>
        <p:spPr>
          <a:xfrm>
            <a:off x="4169675" y="5897160"/>
            <a:ext cx="402238" cy="126075"/>
          </a:xfrm>
          <a:prstGeom prst="rect">
            <a:avLst/>
          </a:prstGeom>
        </p:spPr>
      </p:pic>
      <p:pic>
        <p:nvPicPr>
          <p:cNvPr id="66" name="Picture 65">
            <a:extLst>
              <a:ext uri="{FF2B5EF4-FFF2-40B4-BE49-F238E27FC236}">
                <a16:creationId xmlns:a16="http://schemas.microsoft.com/office/drawing/2014/main" id="{A3289992-348A-20FC-6AF0-28227700D6C2}"/>
              </a:ext>
            </a:extLst>
          </p:cNvPr>
          <p:cNvPicPr>
            <a:picLocks noChangeAspect="1"/>
          </p:cNvPicPr>
          <p:nvPr/>
        </p:nvPicPr>
        <p:blipFill>
          <a:blip r:embed="rId18"/>
          <a:stretch>
            <a:fillRect/>
          </a:stretch>
        </p:blipFill>
        <p:spPr>
          <a:xfrm>
            <a:off x="4237909" y="5567252"/>
            <a:ext cx="466568" cy="265969"/>
          </a:xfrm>
          <a:prstGeom prst="rect">
            <a:avLst/>
          </a:prstGeom>
        </p:spPr>
      </p:pic>
      <p:pic>
        <p:nvPicPr>
          <p:cNvPr id="67" name="Picture 66">
            <a:extLst>
              <a:ext uri="{FF2B5EF4-FFF2-40B4-BE49-F238E27FC236}">
                <a16:creationId xmlns:a16="http://schemas.microsoft.com/office/drawing/2014/main" id="{CDEBF5C8-7C77-CB7D-D499-EEDCA561F7AB}"/>
              </a:ext>
            </a:extLst>
          </p:cNvPr>
          <p:cNvPicPr>
            <a:picLocks noChangeAspect="1"/>
          </p:cNvPicPr>
          <p:nvPr/>
        </p:nvPicPr>
        <p:blipFill>
          <a:blip r:embed="rId19"/>
          <a:stretch>
            <a:fillRect/>
          </a:stretch>
        </p:blipFill>
        <p:spPr>
          <a:xfrm>
            <a:off x="5226244" y="5810718"/>
            <a:ext cx="490497" cy="242329"/>
          </a:xfrm>
          <a:prstGeom prst="rect">
            <a:avLst/>
          </a:prstGeom>
        </p:spPr>
      </p:pic>
      <p:pic>
        <p:nvPicPr>
          <p:cNvPr id="68" name="Picture 67">
            <a:extLst>
              <a:ext uri="{FF2B5EF4-FFF2-40B4-BE49-F238E27FC236}">
                <a16:creationId xmlns:a16="http://schemas.microsoft.com/office/drawing/2014/main" id="{5DBB87D8-89B4-43F0-ADDD-81327BD4A144}"/>
              </a:ext>
            </a:extLst>
          </p:cNvPr>
          <p:cNvPicPr>
            <a:picLocks noChangeAspect="1"/>
          </p:cNvPicPr>
          <p:nvPr/>
        </p:nvPicPr>
        <p:blipFill>
          <a:blip r:embed="rId20"/>
          <a:stretch>
            <a:fillRect/>
          </a:stretch>
        </p:blipFill>
        <p:spPr>
          <a:xfrm>
            <a:off x="5932940" y="6113946"/>
            <a:ext cx="297522" cy="212553"/>
          </a:xfrm>
          <a:prstGeom prst="rect">
            <a:avLst/>
          </a:prstGeom>
        </p:spPr>
      </p:pic>
      <p:pic>
        <p:nvPicPr>
          <p:cNvPr id="69" name="Picture 68">
            <a:extLst>
              <a:ext uri="{FF2B5EF4-FFF2-40B4-BE49-F238E27FC236}">
                <a16:creationId xmlns:a16="http://schemas.microsoft.com/office/drawing/2014/main" id="{580D1261-6B45-8F20-8DCA-B76419DA300F}"/>
              </a:ext>
            </a:extLst>
          </p:cNvPr>
          <p:cNvPicPr>
            <a:picLocks noChangeAspect="1"/>
          </p:cNvPicPr>
          <p:nvPr/>
        </p:nvPicPr>
        <p:blipFill>
          <a:blip r:embed="rId21"/>
          <a:stretch>
            <a:fillRect/>
          </a:stretch>
        </p:blipFill>
        <p:spPr>
          <a:xfrm>
            <a:off x="5566399" y="6133254"/>
            <a:ext cx="176198" cy="207692"/>
          </a:xfrm>
          <a:prstGeom prst="rect">
            <a:avLst/>
          </a:prstGeom>
        </p:spPr>
      </p:pic>
      <p:pic>
        <p:nvPicPr>
          <p:cNvPr id="70" name="Picture 69">
            <a:extLst>
              <a:ext uri="{FF2B5EF4-FFF2-40B4-BE49-F238E27FC236}">
                <a16:creationId xmlns:a16="http://schemas.microsoft.com/office/drawing/2014/main" id="{EB0A4FE8-5E5D-6383-82D5-75C5DCD15126}"/>
              </a:ext>
            </a:extLst>
          </p:cNvPr>
          <p:cNvPicPr>
            <a:picLocks noChangeAspect="1"/>
          </p:cNvPicPr>
          <p:nvPr/>
        </p:nvPicPr>
        <p:blipFill>
          <a:blip r:embed="rId22"/>
          <a:stretch>
            <a:fillRect/>
          </a:stretch>
        </p:blipFill>
        <p:spPr>
          <a:xfrm>
            <a:off x="3597871" y="5570218"/>
            <a:ext cx="426671" cy="249463"/>
          </a:xfrm>
          <a:prstGeom prst="rect">
            <a:avLst/>
          </a:prstGeom>
        </p:spPr>
      </p:pic>
      <p:pic>
        <p:nvPicPr>
          <p:cNvPr id="71" name="Picture 70">
            <a:extLst>
              <a:ext uri="{FF2B5EF4-FFF2-40B4-BE49-F238E27FC236}">
                <a16:creationId xmlns:a16="http://schemas.microsoft.com/office/drawing/2014/main" id="{1BD7D929-8BC2-DD32-00C2-2A4BA1503E85}"/>
              </a:ext>
            </a:extLst>
          </p:cNvPr>
          <p:cNvPicPr>
            <a:picLocks noChangeAspect="1"/>
          </p:cNvPicPr>
          <p:nvPr/>
        </p:nvPicPr>
        <p:blipFill>
          <a:blip r:embed="rId23"/>
          <a:stretch>
            <a:fillRect/>
          </a:stretch>
        </p:blipFill>
        <p:spPr>
          <a:xfrm>
            <a:off x="3684852" y="6107828"/>
            <a:ext cx="189351" cy="189351"/>
          </a:xfrm>
          <a:prstGeom prst="rect">
            <a:avLst/>
          </a:prstGeom>
        </p:spPr>
      </p:pic>
      <p:pic>
        <p:nvPicPr>
          <p:cNvPr id="72" name="Picture 71">
            <a:extLst>
              <a:ext uri="{FF2B5EF4-FFF2-40B4-BE49-F238E27FC236}">
                <a16:creationId xmlns:a16="http://schemas.microsoft.com/office/drawing/2014/main" id="{395C7299-643A-5447-9687-DB25F8D79DF3}"/>
              </a:ext>
            </a:extLst>
          </p:cNvPr>
          <p:cNvPicPr>
            <a:picLocks noChangeAspect="1"/>
          </p:cNvPicPr>
          <p:nvPr/>
        </p:nvPicPr>
        <p:blipFill>
          <a:blip r:embed="rId24"/>
          <a:stretch>
            <a:fillRect/>
          </a:stretch>
        </p:blipFill>
        <p:spPr>
          <a:xfrm>
            <a:off x="5867152" y="5851736"/>
            <a:ext cx="372698" cy="164783"/>
          </a:xfrm>
          <a:prstGeom prst="rect">
            <a:avLst/>
          </a:prstGeom>
        </p:spPr>
      </p:pic>
      <p:pic>
        <p:nvPicPr>
          <p:cNvPr id="73" name="Picture 72">
            <a:extLst>
              <a:ext uri="{FF2B5EF4-FFF2-40B4-BE49-F238E27FC236}">
                <a16:creationId xmlns:a16="http://schemas.microsoft.com/office/drawing/2014/main" id="{4C723352-B727-57E3-440B-5C24BB56B0BB}"/>
              </a:ext>
            </a:extLst>
          </p:cNvPr>
          <p:cNvPicPr>
            <a:picLocks noChangeAspect="1"/>
          </p:cNvPicPr>
          <p:nvPr/>
        </p:nvPicPr>
        <p:blipFill>
          <a:blip r:embed="rId25"/>
          <a:stretch>
            <a:fillRect/>
          </a:stretch>
        </p:blipFill>
        <p:spPr>
          <a:xfrm>
            <a:off x="5287307" y="5613805"/>
            <a:ext cx="339332" cy="143186"/>
          </a:xfrm>
          <a:prstGeom prst="rect">
            <a:avLst/>
          </a:prstGeom>
        </p:spPr>
      </p:pic>
      <p:pic>
        <p:nvPicPr>
          <p:cNvPr id="74" name="Picture 73">
            <a:extLst>
              <a:ext uri="{FF2B5EF4-FFF2-40B4-BE49-F238E27FC236}">
                <a16:creationId xmlns:a16="http://schemas.microsoft.com/office/drawing/2014/main" id="{66F67067-FF22-D315-123D-8B09D2F6AA75}"/>
              </a:ext>
            </a:extLst>
          </p:cNvPr>
          <p:cNvPicPr>
            <a:picLocks noChangeAspect="1"/>
          </p:cNvPicPr>
          <p:nvPr/>
        </p:nvPicPr>
        <p:blipFill>
          <a:blip r:embed="rId26"/>
          <a:stretch>
            <a:fillRect/>
          </a:stretch>
        </p:blipFill>
        <p:spPr>
          <a:xfrm>
            <a:off x="4782057" y="5622714"/>
            <a:ext cx="381824" cy="154299"/>
          </a:xfrm>
          <a:prstGeom prst="rect">
            <a:avLst/>
          </a:prstGeom>
        </p:spPr>
      </p:pic>
      <p:pic>
        <p:nvPicPr>
          <p:cNvPr id="75" name="Picture 2" descr="Thaioil Group">
            <a:extLst>
              <a:ext uri="{FF2B5EF4-FFF2-40B4-BE49-F238E27FC236}">
                <a16:creationId xmlns:a16="http://schemas.microsoft.com/office/drawing/2014/main" id="{27E450BE-8E27-5FD0-F771-6420287F2CBF}"/>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4" name="Picture 4" descr="Logo - KASIKORNBANK">
            <a:extLst>
              <a:ext uri="{FF2B5EF4-FFF2-40B4-BE49-F238E27FC236}">
                <a16:creationId xmlns:a16="http://schemas.microsoft.com/office/drawing/2014/main" id="{173FEEE6-1E2B-6296-8793-7B04ECA327E1}"/>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B53E986-5C88-296B-F76D-8D05E93BD4C5}"/>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614F3EF-29E7-8217-8FDD-947F13C6EF14}"/>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A4603F1E-5C95-E1FF-5C82-71A91561BC2A}"/>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2" name="TextBox 11">
            <a:extLst>
              <a:ext uri="{FF2B5EF4-FFF2-40B4-BE49-F238E27FC236}">
                <a16:creationId xmlns:a16="http://schemas.microsoft.com/office/drawing/2014/main" id="{81008CC1-261F-C02E-0142-E8DCE139E685}"/>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13" name="TextBox 12">
            <a:extLst>
              <a:ext uri="{FF2B5EF4-FFF2-40B4-BE49-F238E27FC236}">
                <a16:creationId xmlns:a16="http://schemas.microsoft.com/office/drawing/2014/main" id="{3ABECB90-7E95-D7F9-53B3-B9461E8B7548}"/>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4" name="Table 13">
            <a:extLst>
              <a:ext uri="{FF2B5EF4-FFF2-40B4-BE49-F238E27FC236}">
                <a16:creationId xmlns:a16="http://schemas.microsoft.com/office/drawing/2014/main" id="{CE2C94DC-BBA0-D127-8FD9-436B9313EC29}"/>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15" name="Group 14">
            <a:extLst>
              <a:ext uri="{FF2B5EF4-FFF2-40B4-BE49-F238E27FC236}">
                <a16:creationId xmlns:a16="http://schemas.microsoft.com/office/drawing/2014/main" id="{AF012297-D6A5-819D-D36A-D9347538EA81}"/>
              </a:ext>
            </a:extLst>
          </p:cNvPr>
          <p:cNvGrpSpPr>
            <a:grpSpLocks noChangeAspect="1"/>
          </p:cNvGrpSpPr>
          <p:nvPr/>
        </p:nvGrpSpPr>
        <p:grpSpPr>
          <a:xfrm>
            <a:off x="596674" y="5557954"/>
            <a:ext cx="2457254" cy="694954"/>
            <a:chOff x="3989322" y="-31802"/>
            <a:chExt cx="4738710" cy="1340190"/>
          </a:xfrm>
        </p:grpSpPr>
        <p:pic>
          <p:nvPicPr>
            <p:cNvPr id="16" name="Picture 15">
              <a:extLst>
                <a:ext uri="{FF2B5EF4-FFF2-40B4-BE49-F238E27FC236}">
                  <a16:creationId xmlns:a16="http://schemas.microsoft.com/office/drawing/2014/main" id="{05EF40C3-CDA2-3CF1-1CE5-14844F3F31A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7" name="Picture 16">
              <a:extLst>
                <a:ext uri="{FF2B5EF4-FFF2-40B4-BE49-F238E27FC236}">
                  <a16:creationId xmlns:a16="http://schemas.microsoft.com/office/drawing/2014/main" id="{B6A8D42E-5FDB-CD47-D132-78FC5B0F4892}"/>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18" name="Picture 17">
              <a:extLst>
                <a:ext uri="{FF2B5EF4-FFF2-40B4-BE49-F238E27FC236}">
                  <a16:creationId xmlns:a16="http://schemas.microsoft.com/office/drawing/2014/main" id="{CD765499-AE28-8594-FF2C-F8D5027BC6F6}"/>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19" name="Picture 18">
              <a:extLst>
                <a:ext uri="{FF2B5EF4-FFF2-40B4-BE49-F238E27FC236}">
                  <a16:creationId xmlns:a16="http://schemas.microsoft.com/office/drawing/2014/main" id="{58BDCC5B-6239-4499-9608-79BF66487F95}"/>
                </a:ext>
              </a:extLst>
            </p:cNvPr>
            <p:cNvPicPr>
              <a:picLocks noChangeAspect="1"/>
            </p:cNvPicPr>
            <p:nvPr/>
          </p:nvPicPr>
          <p:blipFill>
            <a:blip r:embed="rId5"/>
            <a:stretch>
              <a:fillRect/>
            </a:stretch>
          </p:blipFill>
          <p:spPr>
            <a:xfrm>
              <a:off x="8243590" y="62151"/>
              <a:ext cx="484442" cy="462494"/>
            </a:xfrm>
            <a:prstGeom prst="rect">
              <a:avLst/>
            </a:prstGeom>
          </p:spPr>
        </p:pic>
        <p:pic>
          <p:nvPicPr>
            <p:cNvPr id="20" name="Picture 19">
              <a:extLst>
                <a:ext uri="{FF2B5EF4-FFF2-40B4-BE49-F238E27FC236}">
                  <a16:creationId xmlns:a16="http://schemas.microsoft.com/office/drawing/2014/main" id="{F1303E91-D816-C200-6940-F9091A7FE736}"/>
                </a:ext>
              </a:extLst>
            </p:cNvPr>
            <p:cNvPicPr>
              <a:picLocks noChangeAspect="1"/>
            </p:cNvPicPr>
            <p:nvPr/>
          </p:nvPicPr>
          <p:blipFill>
            <a:blip r:embed="rId6"/>
            <a:stretch>
              <a:fillRect/>
            </a:stretch>
          </p:blipFill>
          <p:spPr>
            <a:xfrm>
              <a:off x="7449290" y="79527"/>
              <a:ext cx="554507" cy="427743"/>
            </a:xfrm>
            <a:prstGeom prst="rect">
              <a:avLst/>
            </a:prstGeom>
          </p:spPr>
        </p:pic>
        <p:pic>
          <p:nvPicPr>
            <p:cNvPr id="21" name="Picture 20">
              <a:extLst>
                <a:ext uri="{FF2B5EF4-FFF2-40B4-BE49-F238E27FC236}">
                  <a16:creationId xmlns:a16="http://schemas.microsoft.com/office/drawing/2014/main" id="{93CC467A-2B16-4CA6-9746-F1E7B5564655}"/>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22" name="Picture 21">
              <a:extLst>
                <a:ext uri="{FF2B5EF4-FFF2-40B4-BE49-F238E27FC236}">
                  <a16:creationId xmlns:a16="http://schemas.microsoft.com/office/drawing/2014/main" id="{6DA77184-94A5-22B2-76AB-DF782BB404A4}"/>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23" name="Picture 22">
              <a:extLst>
                <a:ext uri="{FF2B5EF4-FFF2-40B4-BE49-F238E27FC236}">
                  <a16:creationId xmlns:a16="http://schemas.microsoft.com/office/drawing/2014/main" id="{FC9DD928-0FD3-4838-FE3E-1FC2573D39B6}"/>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24" name="Picture 23">
              <a:extLst>
                <a:ext uri="{FF2B5EF4-FFF2-40B4-BE49-F238E27FC236}">
                  <a16:creationId xmlns:a16="http://schemas.microsoft.com/office/drawing/2014/main" id="{199AF181-2E27-C14A-D22A-1F1E861420B0}"/>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25" name="Picture 24">
              <a:extLst>
                <a:ext uri="{FF2B5EF4-FFF2-40B4-BE49-F238E27FC236}">
                  <a16:creationId xmlns:a16="http://schemas.microsoft.com/office/drawing/2014/main" id="{27C0E87A-00B4-514D-AA19-C64B4022FD79}"/>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26" name="Picture 25">
              <a:extLst>
                <a:ext uri="{FF2B5EF4-FFF2-40B4-BE49-F238E27FC236}">
                  <a16:creationId xmlns:a16="http://schemas.microsoft.com/office/drawing/2014/main" id="{3CE10FCF-436E-0313-18F5-E959C3D5A452}"/>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27" name="Picture 26">
              <a:extLst>
                <a:ext uri="{FF2B5EF4-FFF2-40B4-BE49-F238E27FC236}">
                  <a16:creationId xmlns:a16="http://schemas.microsoft.com/office/drawing/2014/main" id="{A7B05157-5D3C-5BF0-4B33-A230F14D135A}"/>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28" name="Picture 27">
            <a:extLst>
              <a:ext uri="{FF2B5EF4-FFF2-40B4-BE49-F238E27FC236}">
                <a16:creationId xmlns:a16="http://schemas.microsoft.com/office/drawing/2014/main" id="{6F27C540-3F55-1546-062C-2372E255A080}"/>
              </a:ext>
            </a:extLst>
          </p:cNvPr>
          <p:cNvPicPr>
            <a:picLocks noChangeAspect="1"/>
          </p:cNvPicPr>
          <p:nvPr/>
        </p:nvPicPr>
        <p:blipFill rotWithShape="1">
          <a:blip r:embed="rId14"/>
          <a:srcRect t="15201" b="21428"/>
          <a:stretch/>
        </p:blipFill>
        <p:spPr>
          <a:xfrm>
            <a:off x="4800489" y="6124663"/>
            <a:ext cx="344959" cy="207692"/>
          </a:xfrm>
          <a:prstGeom prst="rect">
            <a:avLst/>
          </a:prstGeom>
        </p:spPr>
      </p:pic>
      <p:pic>
        <p:nvPicPr>
          <p:cNvPr id="29" name="Picture 28">
            <a:extLst>
              <a:ext uri="{FF2B5EF4-FFF2-40B4-BE49-F238E27FC236}">
                <a16:creationId xmlns:a16="http://schemas.microsoft.com/office/drawing/2014/main" id="{D14A10F2-325F-5789-EF57-EAEE96E56239}"/>
              </a:ext>
            </a:extLst>
          </p:cNvPr>
          <p:cNvPicPr>
            <a:picLocks noChangeAspect="1"/>
          </p:cNvPicPr>
          <p:nvPr/>
        </p:nvPicPr>
        <p:blipFill>
          <a:blip r:embed="rId15"/>
          <a:stretch>
            <a:fillRect/>
          </a:stretch>
        </p:blipFill>
        <p:spPr>
          <a:xfrm>
            <a:off x="3608928" y="5857826"/>
            <a:ext cx="339332" cy="136845"/>
          </a:xfrm>
          <a:prstGeom prst="rect">
            <a:avLst/>
          </a:prstGeom>
        </p:spPr>
      </p:pic>
      <p:pic>
        <p:nvPicPr>
          <p:cNvPr id="30" name="Picture 29">
            <a:extLst>
              <a:ext uri="{FF2B5EF4-FFF2-40B4-BE49-F238E27FC236}">
                <a16:creationId xmlns:a16="http://schemas.microsoft.com/office/drawing/2014/main" id="{A9D8F151-4A94-920B-953A-89F477731633}"/>
              </a:ext>
            </a:extLst>
          </p:cNvPr>
          <p:cNvPicPr>
            <a:picLocks noChangeAspect="1"/>
          </p:cNvPicPr>
          <p:nvPr/>
        </p:nvPicPr>
        <p:blipFill>
          <a:blip r:embed="rId16"/>
          <a:stretch>
            <a:fillRect/>
          </a:stretch>
        </p:blipFill>
        <p:spPr>
          <a:xfrm>
            <a:off x="4193085" y="6154507"/>
            <a:ext cx="374698" cy="162987"/>
          </a:xfrm>
          <a:prstGeom prst="rect">
            <a:avLst/>
          </a:prstGeom>
        </p:spPr>
      </p:pic>
      <p:pic>
        <p:nvPicPr>
          <p:cNvPr id="31" name="Picture 30">
            <a:extLst>
              <a:ext uri="{FF2B5EF4-FFF2-40B4-BE49-F238E27FC236}">
                <a16:creationId xmlns:a16="http://schemas.microsoft.com/office/drawing/2014/main" id="{A6D7E471-42DE-9CFC-4C0D-DF0D12962EA4}"/>
              </a:ext>
            </a:extLst>
          </p:cNvPr>
          <p:cNvPicPr>
            <a:picLocks noChangeAspect="1"/>
          </p:cNvPicPr>
          <p:nvPr/>
        </p:nvPicPr>
        <p:blipFill>
          <a:blip r:embed="rId17"/>
          <a:stretch>
            <a:fillRect/>
          </a:stretch>
        </p:blipFill>
        <p:spPr>
          <a:xfrm>
            <a:off x="4169675" y="5897160"/>
            <a:ext cx="402238" cy="126075"/>
          </a:xfrm>
          <a:prstGeom prst="rect">
            <a:avLst/>
          </a:prstGeom>
        </p:spPr>
      </p:pic>
      <p:pic>
        <p:nvPicPr>
          <p:cNvPr id="32" name="Picture 31">
            <a:extLst>
              <a:ext uri="{FF2B5EF4-FFF2-40B4-BE49-F238E27FC236}">
                <a16:creationId xmlns:a16="http://schemas.microsoft.com/office/drawing/2014/main" id="{B5D39E7A-9E43-7817-1D08-8AE284C76C73}"/>
              </a:ext>
            </a:extLst>
          </p:cNvPr>
          <p:cNvPicPr>
            <a:picLocks noChangeAspect="1"/>
          </p:cNvPicPr>
          <p:nvPr/>
        </p:nvPicPr>
        <p:blipFill>
          <a:blip r:embed="rId18"/>
          <a:stretch>
            <a:fillRect/>
          </a:stretch>
        </p:blipFill>
        <p:spPr>
          <a:xfrm>
            <a:off x="4237909" y="5567252"/>
            <a:ext cx="466568" cy="265969"/>
          </a:xfrm>
          <a:prstGeom prst="rect">
            <a:avLst/>
          </a:prstGeom>
        </p:spPr>
      </p:pic>
      <p:pic>
        <p:nvPicPr>
          <p:cNvPr id="33" name="Picture 32">
            <a:extLst>
              <a:ext uri="{FF2B5EF4-FFF2-40B4-BE49-F238E27FC236}">
                <a16:creationId xmlns:a16="http://schemas.microsoft.com/office/drawing/2014/main" id="{BD4A880E-7F27-7E6B-A14C-CC337DC9DDE5}"/>
              </a:ext>
            </a:extLst>
          </p:cNvPr>
          <p:cNvPicPr>
            <a:picLocks noChangeAspect="1"/>
          </p:cNvPicPr>
          <p:nvPr/>
        </p:nvPicPr>
        <p:blipFill>
          <a:blip r:embed="rId19"/>
          <a:stretch>
            <a:fillRect/>
          </a:stretch>
        </p:blipFill>
        <p:spPr>
          <a:xfrm>
            <a:off x="5226244" y="5810718"/>
            <a:ext cx="490497" cy="242329"/>
          </a:xfrm>
          <a:prstGeom prst="rect">
            <a:avLst/>
          </a:prstGeom>
        </p:spPr>
      </p:pic>
      <p:pic>
        <p:nvPicPr>
          <p:cNvPr id="34" name="Picture 33">
            <a:extLst>
              <a:ext uri="{FF2B5EF4-FFF2-40B4-BE49-F238E27FC236}">
                <a16:creationId xmlns:a16="http://schemas.microsoft.com/office/drawing/2014/main" id="{6CDCBFCB-37E0-A709-CA61-CA6C37BC4AE3}"/>
              </a:ext>
            </a:extLst>
          </p:cNvPr>
          <p:cNvPicPr>
            <a:picLocks noChangeAspect="1"/>
          </p:cNvPicPr>
          <p:nvPr/>
        </p:nvPicPr>
        <p:blipFill>
          <a:blip r:embed="rId20"/>
          <a:stretch>
            <a:fillRect/>
          </a:stretch>
        </p:blipFill>
        <p:spPr>
          <a:xfrm>
            <a:off x="5932940" y="6113946"/>
            <a:ext cx="297522" cy="212553"/>
          </a:xfrm>
          <a:prstGeom prst="rect">
            <a:avLst/>
          </a:prstGeom>
        </p:spPr>
      </p:pic>
      <p:pic>
        <p:nvPicPr>
          <p:cNvPr id="35" name="Picture 34">
            <a:extLst>
              <a:ext uri="{FF2B5EF4-FFF2-40B4-BE49-F238E27FC236}">
                <a16:creationId xmlns:a16="http://schemas.microsoft.com/office/drawing/2014/main" id="{02EE369D-ECD8-F85C-2397-E341491F7C7F}"/>
              </a:ext>
            </a:extLst>
          </p:cNvPr>
          <p:cNvPicPr>
            <a:picLocks noChangeAspect="1"/>
          </p:cNvPicPr>
          <p:nvPr/>
        </p:nvPicPr>
        <p:blipFill>
          <a:blip r:embed="rId21"/>
          <a:stretch>
            <a:fillRect/>
          </a:stretch>
        </p:blipFill>
        <p:spPr>
          <a:xfrm>
            <a:off x="5566399" y="6133254"/>
            <a:ext cx="176198" cy="207692"/>
          </a:xfrm>
          <a:prstGeom prst="rect">
            <a:avLst/>
          </a:prstGeom>
        </p:spPr>
      </p:pic>
      <p:pic>
        <p:nvPicPr>
          <p:cNvPr id="36" name="Picture 35">
            <a:extLst>
              <a:ext uri="{FF2B5EF4-FFF2-40B4-BE49-F238E27FC236}">
                <a16:creationId xmlns:a16="http://schemas.microsoft.com/office/drawing/2014/main" id="{BC86EA48-B014-EFBD-2F57-939B5A3047CF}"/>
              </a:ext>
            </a:extLst>
          </p:cNvPr>
          <p:cNvPicPr>
            <a:picLocks noChangeAspect="1"/>
          </p:cNvPicPr>
          <p:nvPr/>
        </p:nvPicPr>
        <p:blipFill>
          <a:blip r:embed="rId22"/>
          <a:stretch>
            <a:fillRect/>
          </a:stretch>
        </p:blipFill>
        <p:spPr>
          <a:xfrm>
            <a:off x="3597871" y="5570218"/>
            <a:ext cx="426671" cy="249463"/>
          </a:xfrm>
          <a:prstGeom prst="rect">
            <a:avLst/>
          </a:prstGeom>
        </p:spPr>
      </p:pic>
      <p:pic>
        <p:nvPicPr>
          <p:cNvPr id="37" name="Picture 36">
            <a:extLst>
              <a:ext uri="{FF2B5EF4-FFF2-40B4-BE49-F238E27FC236}">
                <a16:creationId xmlns:a16="http://schemas.microsoft.com/office/drawing/2014/main" id="{7117D252-05E2-23B1-C510-AA0F5C335F98}"/>
              </a:ext>
            </a:extLst>
          </p:cNvPr>
          <p:cNvPicPr>
            <a:picLocks noChangeAspect="1"/>
          </p:cNvPicPr>
          <p:nvPr/>
        </p:nvPicPr>
        <p:blipFill>
          <a:blip r:embed="rId23"/>
          <a:stretch>
            <a:fillRect/>
          </a:stretch>
        </p:blipFill>
        <p:spPr>
          <a:xfrm>
            <a:off x="3684852" y="6107828"/>
            <a:ext cx="189351" cy="189351"/>
          </a:xfrm>
          <a:prstGeom prst="rect">
            <a:avLst/>
          </a:prstGeom>
        </p:spPr>
      </p:pic>
      <p:pic>
        <p:nvPicPr>
          <p:cNvPr id="38" name="Picture 37">
            <a:extLst>
              <a:ext uri="{FF2B5EF4-FFF2-40B4-BE49-F238E27FC236}">
                <a16:creationId xmlns:a16="http://schemas.microsoft.com/office/drawing/2014/main" id="{519C6BFC-3122-C31A-FAC0-78F9B3DB1DBC}"/>
              </a:ext>
            </a:extLst>
          </p:cNvPr>
          <p:cNvPicPr>
            <a:picLocks noChangeAspect="1"/>
          </p:cNvPicPr>
          <p:nvPr/>
        </p:nvPicPr>
        <p:blipFill>
          <a:blip r:embed="rId24"/>
          <a:stretch>
            <a:fillRect/>
          </a:stretch>
        </p:blipFill>
        <p:spPr>
          <a:xfrm>
            <a:off x="5867152" y="5851736"/>
            <a:ext cx="372698" cy="164783"/>
          </a:xfrm>
          <a:prstGeom prst="rect">
            <a:avLst/>
          </a:prstGeom>
        </p:spPr>
      </p:pic>
      <p:pic>
        <p:nvPicPr>
          <p:cNvPr id="39" name="Picture 38">
            <a:extLst>
              <a:ext uri="{FF2B5EF4-FFF2-40B4-BE49-F238E27FC236}">
                <a16:creationId xmlns:a16="http://schemas.microsoft.com/office/drawing/2014/main" id="{98BA9B4C-17A7-8D56-670C-01DBBBF98781}"/>
              </a:ext>
            </a:extLst>
          </p:cNvPr>
          <p:cNvPicPr>
            <a:picLocks noChangeAspect="1"/>
          </p:cNvPicPr>
          <p:nvPr/>
        </p:nvPicPr>
        <p:blipFill>
          <a:blip r:embed="rId25"/>
          <a:stretch>
            <a:fillRect/>
          </a:stretch>
        </p:blipFill>
        <p:spPr>
          <a:xfrm>
            <a:off x="5287307" y="5613805"/>
            <a:ext cx="339332" cy="143186"/>
          </a:xfrm>
          <a:prstGeom prst="rect">
            <a:avLst/>
          </a:prstGeom>
        </p:spPr>
      </p:pic>
      <p:pic>
        <p:nvPicPr>
          <p:cNvPr id="40" name="Picture 39">
            <a:extLst>
              <a:ext uri="{FF2B5EF4-FFF2-40B4-BE49-F238E27FC236}">
                <a16:creationId xmlns:a16="http://schemas.microsoft.com/office/drawing/2014/main" id="{7BB381DA-B774-E4B6-AA9E-4CBC5884C845}"/>
              </a:ext>
            </a:extLst>
          </p:cNvPr>
          <p:cNvPicPr>
            <a:picLocks noChangeAspect="1"/>
          </p:cNvPicPr>
          <p:nvPr/>
        </p:nvPicPr>
        <p:blipFill>
          <a:blip r:embed="rId26"/>
          <a:stretch>
            <a:fillRect/>
          </a:stretch>
        </p:blipFill>
        <p:spPr>
          <a:xfrm>
            <a:off x="4782057" y="5622714"/>
            <a:ext cx="381824" cy="154299"/>
          </a:xfrm>
          <a:prstGeom prst="rect">
            <a:avLst/>
          </a:prstGeom>
        </p:spPr>
      </p:pic>
      <p:pic>
        <p:nvPicPr>
          <p:cNvPr id="41" name="Picture 2" descr="Thaioil Group">
            <a:extLst>
              <a:ext uri="{FF2B5EF4-FFF2-40B4-BE49-F238E27FC236}">
                <a16:creationId xmlns:a16="http://schemas.microsoft.com/office/drawing/2014/main" id="{84E171E9-9AF0-4869-720B-ACC2C0EE9928}"/>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C49338BB-CA53-827A-27CD-AD1053752336}"/>
              </a:ext>
            </a:extLst>
          </p:cNvPr>
          <p:cNvGrpSpPr/>
          <p:nvPr/>
        </p:nvGrpSpPr>
        <p:grpSpPr>
          <a:xfrm>
            <a:off x="6841695" y="5625417"/>
            <a:ext cx="1864766" cy="627491"/>
            <a:chOff x="6729519" y="5603973"/>
            <a:chExt cx="1864766" cy="627491"/>
          </a:xfrm>
        </p:grpSpPr>
        <p:pic>
          <p:nvPicPr>
            <p:cNvPr id="43" name="Picture 42" descr="A person standing in front of a screen&#10;&#10;Description automatically generated">
              <a:extLst>
                <a:ext uri="{FF2B5EF4-FFF2-40B4-BE49-F238E27FC236}">
                  <a16:creationId xmlns:a16="http://schemas.microsoft.com/office/drawing/2014/main" id="{E7D80525-3D19-4455-B091-93EA4EF9D8FD}"/>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4" name="Picture 43" descr="A person speaking into a microphone&#10;&#10;Description automatically generated">
              <a:extLst>
                <a:ext uri="{FF2B5EF4-FFF2-40B4-BE49-F238E27FC236}">
                  <a16:creationId xmlns:a16="http://schemas.microsoft.com/office/drawing/2014/main" id="{756C42D1-E55B-E255-DA52-ECB87AC657F4}"/>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5" name="Group 44">
            <a:extLst>
              <a:ext uri="{FF2B5EF4-FFF2-40B4-BE49-F238E27FC236}">
                <a16:creationId xmlns:a16="http://schemas.microsoft.com/office/drawing/2014/main" id="{3AB0BED8-9B12-CD86-4FAA-1C71B28F0A04}"/>
              </a:ext>
            </a:extLst>
          </p:cNvPr>
          <p:cNvGrpSpPr/>
          <p:nvPr/>
        </p:nvGrpSpPr>
        <p:grpSpPr>
          <a:xfrm>
            <a:off x="9359382" y="5562359"/>
            <a:ext cx="1891506" cy="846506"/>
            <a:chOff x="9410158" y="5559433"/>
            <a:chExt cx="1891506" cy="846506"/>
          </a:xfrm>
        </p:grpSpPr>
        <p:grpSp>
          <p:nvGrpSpPr>
            <p:cNvPr id="46" name="Group 45">
              <a:extLst>
                <a:ext uri="{FF2B5EF4-FFF2-40B4-BE49-F238E27FC236}">
                  <a16:creationId xmlns:a16="http://schemas.microsoft.com/office/drawing/2014/main" id="{1D03B66A-6847-17E7-937B-49F3C7F304ED}"/>
                </a:ext>
              </a:extLst>
            </p:cNvPr>
            <p:cNvGrpSpPr>
              <a:grpSpLocks noChangeAspect="1"/>
            </p:cNvGrpSpPr>
            <p:nvPr/>
          </p:nvGrpSpPr>
          <p:grpSpPr>
            <a:xfrm>
              <a:off x="9410158" y="5559433"/>
              <a:ext cx="441077" cy="846506"/>
              <a:chOff x="727612" y="1651716"/>
              <a:chExt cx="2197225" cy="4280712"/>
            </a:xfrm>
          </p:grpSpPr>
          <p:pic>
            <p:nvPicPr>
              <p:cNvPr id="48" name="Picture 47">
                <a:extLst>
                  <a:ext uri="{FF2B5EF4-FFF2-40B4-BE49-F238E27FC236}">
                    <a16:creationId xmlns:a16="http://schemas.microsoft.com/office/drawing/2014/main" id="{6B58FDE4-39BC-75FA-D52C-5A37FDC3117E}"/>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5" name="Picture 84" descr="A screenshot of a phone&#10;&#10;Description automatically generated">
                <a:extLst>
                  <a:ext uri="{FF2B5EF4-FFF2-40B4-BE49-F238E27FC236}">
                    <a16:creationId xmlns:a16="http://schemas.microsoft.com/office/drawing/2014/main" id="{78F7AAB7-E08E-3AD9-C67D-2258055DDB07}"/>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47" name="Picture 46">
              <a:extLst>
                <a:ext uri="{FF2B5EF4-FFF2-40B4-BE49-F238E27FC236}">
                  <a16:creationId xmlns:a16="http://schemas.microsoft.com/office/drawing/2014/main" id="{B8872373-2F70-3992-F255-4A6CBE3E2799}"/>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6" name="Picture 4" descr="Logo - KASIKORNBANK">
            <a:extLst>
              <a:ext uri="{FF2B5EF4-FFF2-40B4-BE49-F238E27FC236}">
                <a16:creationId xmlns:a16="http://schemas.microsoft.com/office/drawing/2014/main" id="{90944CB9-B859-D848-806C-12D8D5BA5082}"/>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7BEDA582-6677-0650-9279-C88BD6B64238}"/>
              </a:ext>
            </a:extLst>
          </p:cNvPr>
          <p:cNvSpPr txBox="1"/>
          <p:nvPr/>
        </p:nvSpPr>
        <p:spPr>
          <a:xfrm>
            <a:off x="353344" y="6526224"/>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89" name="TextBox 88">
            <a:extLst>
              <a:ext uri="{FF2B5EF4-FFF2-40B4-BE49-F238E27FC236}">
                <a16:creationId xmlns:a16="http://schemas.microsoft.com/office/drawing/2014/main" id="{FDEDA0DE-7CC0-B053-C88A-E8C7739AA83A}"/>
              </a:ext>
            </a:extLst>
          </p:cNvPr>
          <p:cNvSpPr txBox="1"/>
          <p:nvPr/>
        </p:nvSpPr>
        <p:spPr>
          <a:xfrm>
            <a:off x="353344" y="6526224"/>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276253623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50B3-A04B-4A2E-03F2-D7B814B6639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B4979636-9D59-ABBC-6C3A-2628A6FFB727}"/>
              </a:ext>
            </a:extLst>
          </p:cNvPr>
          <p:cNvSpPr>
            <a:spLocks noGrp="1"/>
          </p:cNvSpPr>
          <p:nvPr>
            <p:ph type="sldNum" sz="quarter" idx="11"/>
          </p:nvPr>
        </p:nvSpPr>
        <p:spPr/>
        <p:txBody>
          <a:bodyPr/>
          <a:lstStyle/>
          <a:p>
            <a:fld id="{F8C94707-554D-BB46-B37C-3B8E5ABBAC37}" type="slidenum">
              <a:rPr lang="en-TH" smtClean="0"/>
              <a:pPr/>
              <a:t>‹#›</a:t>
            </a:fld>
            <a:endParaRPr lang="en-TH"/>
          </a:p>
        </p:txBody>
      </p:sp>
    </p:spTree>
    <p:extLst>
      <p:ext uri="{BB962C8B-B14F-4D97-AF65-F5344CB8AC3E}">
        <p14:creationId xmlns:p14="http://schemas.microsoft.com/office/powerpoint/2010/main" val="295043418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
        <p:nvSpPr>
          <p:cNvPr id="2" name="TextBox 1">
            <a:extLst>
              <a:ext uri="{FF2B5EF4-FFF2-40B4-BE49-F238E27FC236}">
                <a16:creationId xmlns:a16="http://schemas.microsoft.com/office/drawing/2014/main" id="{80978D29-4707-2057-CF10-CE699C797B23}"/>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336305896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1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a:srcRect t="7800" b="7800"/>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a:srcRect t="7800" b="7800"/>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42" name="TextBox 41">
            <a:extLst>
              <a:ext uri="{FF2B5EF4-FFF2-40B4-BE49-F238E27FC236}">
                <a16:creationId xmlns:a16="http://schemas.microsoft.com/office/drawing/2014/main" id="{4F93F3BE-B646-485C-6C16-28662B5D7B6A}"/>
              </a:ext>
            </a:extLst>
          </p:cNvPr>
          <p:cNvSpPr txBox="1"/>
          <p:nvPr/>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 Yaowapruek</a:t>
            </a: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43" name="TextBox 42">
            <a:extLst>
              <a:ext uri="{FF2B5EF4-FFF2-40B4-BE49-F238E27FC236}">
                <a16:creationId xmlns:a16="http://schemas.microsoft.com/office/drawing/2014/main" id="{3688AA95-9AF0-566A-EFC0-B61F3C2B470B}"/>
              </a:ext>
            </a:extLst>
          </p:cNvPr>
          <p:cNvSpPr txBox="1"/>
          <p:nvPr/>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
        <p:nvSpPr>
          <p:cNvPr id="2" name="TextBox 1">
            <a:extLst>
              <a:ext uri="{FF2B5EF4-FFF2-40B4-BE49-F238E27FC236}">
                <a16:creationId xmlns:a16="http://schemas.microsoft.com/office/drawing/2014/main" id="{048A814A-A732-7D5B-723F-9C1026F05472}"/>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5EB11C83-A1F9-3803-ED65-2DB4E97E4112}"/>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5" name="Picture 4" descr="A green hills with trees and blue sky&#10;&#10;Description automatically generated">
            <a:extLst>
              <a:ext uri="{FF2B5EF4-FFF2-40B4-BE49-F238E27FC236}">
                <a16:creationId xmlns:a16="http://schemas.microsoft.com/office/drawing/2014/main" id="{94425E5C-76ED-6DF0-8127-63ECB56C1689}"/>
              </a:ext>
            </a:extLst>
          </p:cNvPr>
          <p:cNvPicPr>
            <a:picLocks noChangeAspect="1"/>
          </p:cNvPicPr>
          <p:nvPr/>
        </p:nvPicPr>
        <p:blipFill rotWithShape="1">
          <a:blip r:embed="rId2"/>
          <a:srcRect t="7800" b="7800"/>
          <a:stretch/>
        </p:blipFill>
        <p:spPr>
          <a:xfrm>
            <a:off x="-8242" y="0"/>
            <a:ext cx="12200240" cy="6858000"/>
          </a:xfrm>
          <a:prstGeom prst="rect">
            <a:avLst/>
          </a:prstGeom>
        </p:spPr>
      </p:pic>
      <p:pic>
        <p:nvPicPr>
          <p:cNvPr id="6" name="Picture 5" descr="A green hills with trees and blue sky&#10;&#10;Description automatically generated">
            <a:extLst>
              <a:ext uri="{FF2B5EF4-FFF2-40B4-BE49-F238E27FC236}">
                <a16:creationId xmlns:a16="http://schemas.microsoft.com/office/drawing/2014/main" id="{D950E12E-BF79-1F38-C781-71285DDC9F7F}"/>
              </a:ext>
            </a:extLst>
          </p:cNvPr>
          <p:cNvPicPr>
            <a:picLocks noChangeAspect="1"/>
          </p:cNvPicPr>
          <p:nvPr/>
        </p:nvPicPr>
        <p:blipFill rotWithShape="1">
          <a:blip r:embed="rId2"/>
          <a:srcRect t="7800" b="7800"/>
          <a:stretch/>
        </p:blipFill>
        <p:spPr>
          <a:xfrm>
            <a:off x="-8242" y="0"/>
            <a:ext cx="12200240" cy="6858000"/>
          </a:xfrm>
          <a:prstGeom prst="rect">
            <a:avLst/>
          </a:prstGeom>
        </p:spPr>
      </p:pic>
      <p:grpSp>
        <p:nvGrpSpPr>
          <p:cNvPr id="7" name="Group 6">
            <a:extLst>
              <a:ext uri="{FF2B5EF4-FFF2-40B4-BE49-F238E27FC236}">
                <a16:creationId xmlns:a16="http://schemas.microsoft.com/office/drawing/2014/main" id="{061347F5-537C-AF5E-F445-F7D3920664F3}"/>
              </a:ext>
            </a:extLst>
          </p:cNvPr>
          <p:cNvGrpSpPr/>
          <p:nvPr/>
        </p:nvGrpSpPr>
        <p:grpSpPr>
          <a:xfrm>
            <a:off x="2" y="0"/>
            <a:ext cx="12191998" cy="6857999"/>
            <a:chOff x="2" y="1"/>
            <a:chExt cx="12191998" cy="6857999"/>
          </a:xfrm>
        </p:grpSpPr>
        <p:sp>
          <p:nvSpPr>
            <p:cNvPr id="9" name="Freeform 31">
              <a:extLst>
                <a:ext uri="{FF2B5EF4-FFF2-40B4-BE49-F238E27FC236}">
                  <a16:creationId xmlns:a16="http://schemas.microsoft.com/office/drawing/2014/main" id="{EEB2C899-5A24-F89F-E6DB-F6AB859016C1}"/>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10" name="Graphic 9" descr="Good Idea with solid fill">
              <a:extLst>
                <a:ext uri="{FF2B5EF4-FFF2-40B4-BE49-F238E27FC236}">
                  <a16:creationId xmlns:a16="http://schemas.microsoft.com/office/drawing/2014/main" id="{419EA0BB-D89D-A9DC-FBD1-1AD4327B64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12" name="Graphic 11" descr="Teacher with solid fill">
              <a:extLst>
                <a:ext uri="{FF2B5EF4-FFF2-40B4-BE49-F238E27FC236}">
                  <a16:creationId xmlns:a16="http://schemas.microsoft.com/office/drawing/2014/main" id="{53FE2B01-BE56-0078-0A05-BD3E38DB37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13" name="Graphic 12" descr="User network with solid fill">
              <a:extLst>
                <a:ext uri="{FF2B5EF4-FFF2-40B4-BE49-F238E27FC236}">
                  <a16:creationId xmlns:a16="http://schemas.microsoft.com/office/drawing/2014/main" id="{EB2D0A76-55B1-95DE-A408-98554BD547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16" name="Graphic 15" descr="Magnifying glass with solid fill">
              <a:extLst>
                <a:ext uri="{FF2B5EF4-FFF2-40B4-BE49-F238E27FC236}">
                  <a16:creationId xmlns:a16="http://schemas.microsoft.com/office/drawing/2014/main" id="{61F1561C-DE01-9186-F10D-A1CC38581B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17" name="Graphic 16" descr="Latte Cup with solid fill">
              <a:extLst>
                <a:ext uri="{FF2B5EF4-FFF2-40B4-BE49-F238E27FC236}">
                  <a16:creationId xmlns:a16="http://schemas.microsoft.com/office/drawing/2014/main" id="{EB7E5F7A-370F-DBF2-A322-3378E1759B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18" name="Graphic 17" descr="Chat with solid fill">
              <a:extLst>
                <a:ext uri="{FF2B5EF4-FFF2-40B4-BE49-F238E27FC236}">
                  <a16:creationId xmlns:a16="http://schemas.microsoft.com/office/drawing/2014/main" id="{FD99ED29-572F-E6AA-30FA-85AA68B1C0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19" name="Graphic 18" descr="Badge Tick1 with solid fill">
              <a:extLst>
                <a:ext uri="{FF2B5EF4-FFF2-40B4-BE49-F238E27FC236}">
                  <a16:creationId xmlns:a16="http://schemas.microsoft.com/office/drawing/2014/main" id="{A14234F6-DB62-F690-C97F-D28CC9E75AD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20" name="Content Placeholder 14" descr="Handshake with solid fill">
            <a:extLst>
              <a:ext uri="{FF2B5EF4-FFF2-40B4-BE49-F238E27FC236}">
                <a16:creationId xmlns:a16="http://schemas.microsoft.com/office/drawing/2014/main" id="{0FE8C02E-0EF3-801A-6D2E-F4EDD74CA68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86D6DEDE-0567-1784-F3CA-94C364E66FA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22" name="TextBox 21">
            <a:extLst>
              <a:ext uri="{FF2B5EF4-FFF2-40B4-BE49-F238E27FC236}">
                <a16:creationId xmlns:a16="http://schemas.microsoft.com/office/drawing/2014/main" id="{945FB45D-9DEB-90D0-9C80-413AFABA1F59}"/>
              </a:ext>
            </a:extLst>
          </p:cNvPr>
          <p:cNvSpPr txBox="1"/>
          <p:nvPr/>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err="1">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a:t>
            </a:r>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 </a:t>
            </a:r>
            <a:r>
              <a:rPr lang="en-US" err="1">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Yaowapruek</a:t>
            </a:r>
            <a:endPar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endParaRP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Founding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23" name="TextBox 22">
            <a:extLst>
              <a:ext uri="{FF2B5EF4-FFF2-40B4-BE49-F238E27FC236}">
                <a16:creationId xmlns:a16="http://schemas.microsoft.com/office/drawing/2014/main" id="{DBB0B21A-FB1A-54A5-F8F3-F38D992A59C9}"/>
              </a:ext>
            </a:extLst>
          </p:cNvPr>
          <p:cNvSpPr txBox="1"/>
          <p:nvPr/>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70598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5"/>
                                        </p:tgtEl>
                                      </p:cBhvr>
                                    </p:animEffect>
                                    <p:set>
                                      <p:cBhvr>
                                        <p:cTn id="7" dur="1" fill="hold">
                                          <p:stCondLst>
                                            <p:cond delay="49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0"/>
                                        <p:tgtEl>
                                          <p:spTgt spid="7"/>
                                        </p:tgtEl>
                                      </p:cBhvr>
                                    </p:animEffect>
                                    <p:set>
                                      <p:cBhvr>
                                        <p:cTn id="12" dur="1" fill="hold">
                                          <p:stCondLst>
                                            <p:cond delay="4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C3ADC711-D1E7-A3D3-CA41-3BE139CBE07C}"/>
              </a:ext>
            </a:extLst>
          </p:cNvPr>
          <p:cNvPicPr>
            <a:picLocks noChangeAspect="1"/>
          </p:cNvPicPr>
          <p:nvPr/>
        </p:nvPicPr>
        <p:blipFill rotWithShape="1">
          <a:blip r:embed="rId2"/>
          <a:srcRect b="20415"/>
          <a:stretch/>
        </p:blipFill>
        <p:spPr>
          <a:xfrm>
            <a:off x="0" y="8201"/>
            <a:ext cx="12192000" cy="6858000"/>
          </a:xfrm>
          <a:prstGeom prst="rect">
            <a:avLst/>
          </a:prstGeom>
        </p:spPr>
      </p:pic>
      <p:pic>
        <p:nvPicPr>
          <p:cNvPr id="8" name="Picture 7" descr="A white letter on a black background&#10;&#10;Description automatically generated">
            <a:extLst>
              <a:ext uri="{FF2B5EF4-FFF2-40B4-BE49-F238E27FC236}">
                <a16:creationId xmlns:a16="http://schemas.microsoft.com/office/drawing/2014/main" id="{2AE31948-2639-C02E-9A49-930A38D5F335}"/>
              </a:ext>
            </a:extLst>
          </p:cNvPr>
          <p:cNvPicPr>
            <a:picLocks noChangeAspect="1"/>
          </p:cNvPicPr>
          <p:nvPr/>
        </p:nvPicPr>
        <p:blipFill>
          <a:blip r:embed="rId4"/>
          <a:stretch>
            <a:fillRect/>
          </a:stretch>
        </p:blipFill>
        <p:spPr>
          <a:xfrm>
            <a:off x="1" y="6207745"/>
            <a:ext cx="987972" cy="578325"/>
          </a:xfrm>
          <a:prstGeom prst="rect">
            <a:avLst/>
          </a:prstGeom>
        </p:spPr>
      </p:pic>
    </p:spTree>
    <p:extLst>
      <p:ext uri="{BB962C8B-B14F-4D97-AF65-F5344CB8AC3E}">
        <p14:creationId xmlns:p14="http://schemas.microsoft.com/office/powerpoint/2010/main" val="19096956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4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p:extLst>
              <p:ext uri="{D42A27DB-BD31-4B8C-83A1-F6EECF244321}">
                <p14:modId xmlns:p14="http://schemas.microsoft.com/office/powerpoint/2010/main" val="3834186950"/>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5" name="TextBox 4">
            <a:extLst>
              <a:ext uri="{FF2B5EF4-FFF2-40B4-BE49-F238E27FC236}">
                <a16:creationId xmlns:a16="http://schemas.microsoft.com/office/drawing/2014/main" id="{B1961A3B-9113-0DC6-E7C5-B6CA10F7F878}"/>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6" name="Table 5">
            <a:extLst>
              <a:ext uri="{FF2B5EF4-FFF2-40B4-BE49-F238E27FC236}">
                <a16:creationId xmlns:a16="http://schemas.microsoft.com/office/drawing/2014/main" id="{81A6DFD6-92E1-FC8C-C685-D503DF2C3C9E}"/>
              </a:ext>
            </a:extLst>
          </p:cNvPr>
          <p:cNvGraphicFramePr>
            <a:graphicFrameLocks noGrp="1"/>
          </p:cNvGraphicFramePr>
          <p:nvPr>
            <p:extLst>
              <p:ext uri="{D42A27DB-BD31-4B8C-83A1-F6EECF244321}">
                <p14:modId xmlns:p14="http://schemas.microsoft.com/office/powerpoint/2010/main" val="3905012254"/>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7" name="Rectangle 6">
            <a:extLst>
              <a:ext uri="{FF2B5EF4-FFF2-40B4-BE49-F238E27FC236}">
                <a16:creationId xmlns:a16="http://schemas.microsoft.com/office/drawing/2014/main" id="{833A9BA9-3630-91FE-8840-51083F34E766}"/>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B2778F43-519B-3B19-F08D-4DA1D59B14B3}"/>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2" name="Rectangle 11">
            <a:extLst>
              <a:ext uri="{FF2B5EF4-FFF2-40B4-BE49-F238E27FC236}">
                <a16:creationId xmlns:a16="http://schemas.microsoft.com/office/drawing/2014/main" id="{D31CFF1E-CAFC-94D5-2AAB-54AD9A446EE6}"/>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3" name="TextBox 12">
            <a:extLst>
              <a:ext uri="{FF2B5EF4-FFF2-40B4-BE49-F238E27FC236}">
                <a16:creationId xmlns:a16="http://schemas.microsoft.com/office/drawing/2014/main" id="{CF9B8D8F-920C-2365-AF07-EBA66CBADE2A}"/>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7" name="Rectangle 16">
            <a:extLst>
              <a:ext uri="{FF2B5EF4-FFF2-40B4-BE49-F238E27FC236}">
                <a16:creationId xmlns:a16="http://schemas.microsoft.com/office/drawing/2014/main" id="{8A1FB882-81A8-4512-5967-A7E10649BBD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1" name="Pentagon 17">
            <a:extLst>
              <a:ext uri="{FF2B5EF4-FFF2-40B4-BE49-F238E27FC236}">
                <a16:creationId xmlns:a16="http://schemas.microsoft.com/office/drawing/2014/main" id="{7B261247-D2D2-BBA5-0EFF-5D4A2D6257E6}"/>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3" name="TextBox 22">
            <a:extLst>
              <a:ext uri="{FF2B5EF4-FFF2-40B4-BE49-F238E27FC236}">
                <a16:creationId xmlns:a16="http://schemas.microsoft.com/office/drawing/2014/main" id="{9DA79A01-4975-999F-093E-D23A670BF9DE}"/>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7" name="Rectangle 26">
            <a:extLst>
              <a:ext uri="{FF2B5EF4-FFF2-40B4-BE49-F238E27FC236}">
                <a16:creationId xmlns:a16="http://schemas.microsoft.com/office/drawing/2014/main" id="{8D16CA3E-E4AD-4FF7-DC44-3DF9E11A0E39}"/>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1" name="Pentagon 21">
            <a:extLst>
              <a:ext uri="{FF2B5EF4-FFF2-40B4-BE49-F238E27FC236}">
                <a16:creationId xmlns:a16="http://schemas.microsoft.com/office/drawing/2014/main" id="{628F6593-01F4-CD0B-1B48-E1E31CA9CD60}"/>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7" name="Rectangle 36">
            <a:extLst>
              <a:ext uri="{FF2B5EF4-FFF2-40B4-BE49-F238E27FC236}">
                <a16:creationId xmlns:a16="http://schemas.microsoft.com/office/drawing/2014/main" id="{95F6C449-6763-0DC2-6981-548FD0CDC041}"/>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9" name="Rectangle 38">
            <a:extLst>
              <a:ext uri="{FF2B5EF4-FFF2-40B4-BE49-F238E27FC236}">
                <a16:creationId xmlns:a16="http://schemas.microsoft.com/office/drawing/2014/main" id="{C1D3E6B1-778E-8ECF-755D-4E4314A6521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1" name="TextBox 40">
            <a:extLst>
              <a:ext uri="{FF2B5EF4-FFF2-40B4-BE49-F238E27FC236}">
                <a16:creationId xmlns:a16="http://schemas.microsoft.com/office/drawing/2014/main" id="{0BA60DCE-DD70-D5A8-1894-C4311D503ADE}"/>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43" name="Rectangle 42">
            <a:extLst>
              <a:ext uri="{FF2B5EF4-FFF2-40B4-BE49-F238E27FC236}">
                <a16:creationId xmlns:a16="http://schemas.microsoft.com/office/drawing/2014/main" id="{D4DB3E8F-D657-3D5B-113D-76DD3684FBBB}"/>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45" name="Rectangle 44">
            <a:extLst>
              <a:ext uri="{FF2B5EF4-FFF2-40B4-BE49-F238E27FC236}">
                <a16:creationId xmlns:a16="http://schemas.microsoft.com/office/drawing/2014/main" id="{E0AF3C8B-D882-E762-5135-9AD487B296CA}"/>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47" name="Rectangle 46">
            <a:extLst>
              <a:ext uri="{FF2B5EF4-FFF2-40B4-BE49-F238E27FC236}">
                <a16:creationId xmlns:a16="http://schemas.microsoft.com/office/drawing/2014/main" id="{9465CCD2-101B-CA7A-8BA2-57914C8DBD54}"/>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50" name="Rectangle 49">
            <a:extLst>
              <a:ext uri="{FF2B5EF4-FFF2-40B4-BE49-F238E27FC236}">
                <a16:creationId xmlns:a16="http://schemas.microsoft.com/office/drawing/2014/main" id="{D04FFA36-55C1-F3A0-65B8-99BD9AF0DF68}"/>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51" name="Rectangle 50">
            <a:extLst>
              <a:ext uri="{FF2B5EF4-FFF2-40B4-BE49-F238E27FC236}">
                <a16:creationId xmlns:a16="http://schemas.microsoft.com/office/drawing/2014/main" id="{E6E5BEA1-4F98-F404-C786-E5D8C9FA0098}"/>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52" name="Rectangle 51">
            <a:extLst>
              <a:ext uri="{FF2B5EF4-FFF2-40B4-BE49-F238E27FC236}">
                <a16:creationId xmlns:a16="http://schemas.microsoft.com/office/drawing/2014/main" id="{614DC3FC-8A1B-15F7-FC64-2E86F9D2DA0E}"/>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56" name="Rectangle 55">
            <a:extLst>
              <a:ext uri="{FF2B5EF4-FFF2-40B4-BE49-F238E27FC236}">
                <a16:creationId xmlns:a16="http://schemas.microsoft.com/office/drawing/2014/main" id="{18683D5D-4B69-278D-4CAA-074EC4620DE5}"/>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57" name="Oval 56">
            <a:extLst>
              <a:ext uri="{FF2B5EF4-FFF2-40B4-BE49-F238E27FC236}">
                <a16:creationId xmlns:a16="http://schemas.microsoft.com/office/drawing/2014/main" id="{753B7CA7-2970-3BE6-76A6-29C87020837C}"/>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58" name="Oval 57">
            <a:extLst>
              <a:ext uri="{FF2B5EF4-FFF2-40B4-BE49-F238E27FC236}">
                <a16:creationId xmlns:a16="http://schemas.microsoft.com/office/drawing/2014/main" id="{76A8C055-3D98-E962-574F-4572C6DFDA75}"/>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59" name="Oval 58">
            <a:extLst>
              <a:ext uri="{FF2B5EF4-FFF2-40B4-BE49-F238E27FC236}">
                <a16:creationId xmlns:a16="http://schemas.microsoft.com/office/drawing/2014/main" id="{4F33FBE0-B95D-6FDE-5DBA-08FFB1AC6022}"/>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61" name="Rectangle 60">
            <a:extLst>
              <a:ext uri="{FF2B5EF4-FFF2-40B4-BE49-F238E27FC236}">
                <a16:creationId xmlns:a16="http://schemas.microsoft.com/office/drawing/2014/main" id="{CEEAF775-CA2C-0F7C-A1A4-105BFCC6CD22}"/>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2" name="Pentagon 43">
            <a:extLst>
              <a:ext uri="{FF2B5EF4-FFF2-40B4-BE49-F238E27FC236}">
                <a16:creationId xmlns:a16="http://schemas.microsoft.com/office/drawing/2014/main" id="{031D371E-FF86-BABA-40A6-F42D3342F08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3" name="Rectangle 62">
            <a:extLst>
              <a:ext uri="{FF2B5EF4-FFF2-40B4-BE49-F238E27FC236}">
                <a16:creationId xmlns:a16="http://schemas.microsoft.com/office/drawing/2014/main" id="{BD30CC47-9980-B2CE-330E-EECDFCB32399}"/>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4" name="TextBox 63">
            <a:extLst>
              <a:ext uri="{FF2B5EF4-FFF2-40B4-BE49-F238E27FC236}">
                <a16:creationId xmlns:a16="http://schemas.microsoft.com/office/drawing/2014/main" id="{9D0D676C-681F-ACD8-0564-C4A1C58DCE3B}"/>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65" name="Rectangle 64">
            <a:extLst>
              <a:ext uri="{FF2B5EF4-FFF2-40B4-BE49-F238E27FC236}">
                <a16:creationId xmlns:a16="http://schemas.microsoft.com/office/drawing/2014/main" id="{77705D77-9D96-4F40-374B-2B650589D40A}"/>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6" name="Pentagon 52">
            <a:extLst>
              <a:ext uri="{FF2B5EF4-FFF2-40B4-BE49-F238E27FC236}">
                <a16:creationId xmlns:a16="http://schemas.microsoft.com/office/drawing/2014/main" id="{65C0B3FC-39BF-6D6F-46E6-E702FBA450BB}"/>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7" name="Rectangle 66">
            <a:extLst>
              <a:ext uri="{FF2B5EF4-FFF2-40B4-BE49-F238E27FC236}">
                <a16:creationId xmlns:a16="http://schemas.microsoft.com/office/drawing/2014/main" id="{4B39FBA0-5563-A1D6-64B3-DD511AC3A546}"/>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AED26A4E-463B-3184-B3F1-B54112011CA0}"/>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9" name="Oval 68">
            <a:extLst>
              <a:ext uri="{FF2B5EF4-FFF2-40B4-BE49-F238E27FC236}">
                <a16:creationId xmlns:a16="http://schemas.microsoft.com/office/drawing/2014/main" id="{03123E5F-DE8F-1F00-EA2E-98D0E6B065C0}"/>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70" name="Rectangle 69">
            <a:extLst>
              <a:ext uri="{FF2B5EF4-FFF2-40B4-BE49-F238E27FC236}">
                <a16:creationId xmlns:a16="http://schemas.microsoft.com/office/drawing/2014/main" id="{41F7B960-3CBB-2915-6461-66E482226C7A}"/>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71" name="Rectangle 70">
            <a:extLst>
              <a:ext uri="{FF2B5EF4-FFF2-40B4-BE49-F238E27FC236}">
                <a16:creationId xmlns:a16="http://schemas.microsoft.com/office/drawing/2014/main" id="{BAF728BF-5B18-B381-8A2D-11F0F8DC27CC}"/>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72" name="Rectangle 71">
            <a:extLst>
              <a:ext uri="{FF2B5EF4-FFF2-40B4-BE49-F238E27FC236}">
                <a16:creationId xmlns:a16="http://schemas.microsoft.com/office/drawing/2014/main" id="{8E269C12-BD80-4840-6B3C-17D0785BBBF7}"/>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73" name="Rectangle 72">
            <a:extLst>
              <a:ext uri="{FF2B5EF4-FFF2-40B4-BE49-F238E27FC236}">
                <a16:creationId xmlns:a16="http://schemas.microsoft.com/office/drawing/2014/main" id="{E97C3301-C4DB-88DF-D640-6FE5E5BD1729}"/>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4" name="Rectangle 73">
            <a:extLst>
              <a:ext uri="{FF2B5EF4-FFF2-40B4-BE49-F238E27FC236}">
                <a16:creationId xmlns:a16="http://schemas.microsoft.com/office/drawing/2014/main" id="{2BA49EE1-3EA0-905E-1A7C-3C55EA44C240}"/>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5" name="Rectangle 74">
            <a:extLst>
              <a:ext uri="{FF2B5EF4-FFF2-40B4-BE49-F238E27FC236}">
                <a16:creationId xmlns:a16="http://schemas.microsoft.com/office/drawing/2014/main" id="{784788AD-2F14-055D-B796-0B65F2382FA9}"/>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939204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_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vert="horz" lIns="91440" tIns="45720" rIns="91440" bIns="45720" rtlCol="0" anchor="b">
            <a:normAutofit/>
          </a:bodyPr>
          <a:lstStyle>
            <a:lvl1pPr>
              <a:defRPr lang="en-TH"/>
            </a:lvl1pPr>
          </a:lstStyle>
          <a:p>
            <a:pPr lvl="0"/>
            <a:r>
              <a:rPr lang="en-US"/>
              <a:t>Click to edit Master title style</a:t>
            </a:r>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76777"/>
            <a:ext cx="11383107" cy="367862"/>
          </a:xfrm>
        </p:spPr>
        <p:txBody>
          <a:bodyPr vert="horz" lIns="91440" tIns="45720" rIns="91440" bIns="45720" rtlCol="0" anchor="b">
            <a:noAutofit/>
          </a:bodyPr>
          <a:lstStyle>
            <a:lvl1pPr>
              <a:defRPr lang="en-US" sz="2000" dirty="0">
                <a:solidFill>
                  <a:schemeClr val="bg1">
                    <a:lumMod val="65000"/>
                  </a:schemeClr>
                </a:solidFill>
                <a:ea typeface="Inter Medium" panose="02000503000000020004" pitchFamily="2" charset="0"/>
              </a:defRPr>
            </a:lvl1pPr>
          </a:lstStyle>
          <a:p>
            <a:pPr lvl="0">
              <a:spcBef>
                <a:spcPct val="0"/>
              </a:spcBef>
              <a:buNone/>
            </a:pPr>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defRPr lang="en-US" sz="1000" b="0" i="0" dirty="0">
                <a:latin typeface="Inter Light" panose="02000503000000020004"/>
                <a:ea typeface="Inter" panose="02000503000000020004" pitchFamily="2" charset="0"/>
              </a:defRPr>
            </a:lvl1pPr>
          </a:lstStyle>
          <a:p>
            <a:endParaRPr lang="en-US"/>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0872"/>
            <a:ext cx="568367" cy="215937"/>
          </a:xfrm>
          <a:prstGeom prst="rect">
            <a:avLst/>
          </a:prstGeom>
        </p:spPr>
        <p:txBody>
          <a:bodyPr anchor="ctr"/>
          <a:lstStyle>
            <a:lvl1pPr algn="r">
              <a:defRPr sz="1000" b="0" i="0">
                <a:latin typeface="Kanit" panose="00000500000000000000" pitchFamily="2" charset="-34"/>
                <a:ea typeface="Inter" panose="02000503000000020004" pitchFamily="2" charset="0"/>
                <a:cs typeface="Kanit" panose="00000500000000000000" pitchFamily="2" charset="-34"/>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spTree>
    <p:extLst>
      <p:ext uri="{BB962C8B-B14F-4D97-AF65-F5344CB8AC3E}">
        <p14:creationId xmlns:p14="http://schemas.microsoft.com/office/powerpoint/2010/main" val="2791451470"/>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2438164279"/>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p:nvPicPr>
        <p:blipFill>
          <a:blip r:embed="rId4"/>
          <a:stretch>
            <a:fillRect/>
          </a:stretch>
        </p:blipFill>
        <p:spPr>
          <a:xfrm>
            <a:off x="2850337" y="4282129"/>
            <a:ext cx="2557439" cy="1497038"/>
          </a:xfrm>
          <a:prstGeom prst="rect">
            <a:avLst/>
          </a:prstGeom>
        </p:spPr>
      </p:pic>
      <p:sp>
        <p:nvSpPr>
          <p:cNvPr id="13" name="TextBox 12">
            <a:extLst>
              <a:ext uri="{FF2B5EF4-FFF2-40B4-BE49-F238E27FC236}">
                <a16:creationId xmlns:a16="http://schemas.microsoft.com/office/drawing/2014/main" id="{AB86514F-78C6-DDC0-A3D7-A3819D242E94}"/>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14" name="Straight Arrow Connector 13">
            <a:extLst>
              <a:ext uri="{FF2B5EF4-FFF2-40B4-BE49-F238E27FC236}">
                <a16:creationId xmlns:a16="http://schemas.microsoft.com/office/drawing/2014/main" id="{2B2D72A1-FF02-E786-EA1A-9DA149662C6B}"/>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4DFB5A-AD5C-B9E5-C2F0-109D74A304B4}"/>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F41EDC-F6DE-B6BD-AA83-6C589269149B}"/>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8DC90-3540-DB2F-801E-46C563041A8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BD568F2-CE14-9DFE-48F6-6CC6AB545A0C}"/>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2" name="Oval 21">
            <a:extLst>
              <a:ext uri="{FF2B5EF4-FFF2-40B4-BE49-F238E27FC236}">
                <a16:creationId xmlns:a16="http://schemas.microsoft.com/office/drawing/2014/main" id="{29493F47-1D16-0A2B-6809-FFDEA5378220}"/>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3" name="Group 22">
            <a:extLst>
              <a:ext uri="{FF2B5EF4-FFF2-40B4-BE49-F238E27FC236}">
                <a16:creationId xmlns:a16="http://schemas.microsoft.com/office/drawing/2014/main" id="{48777FF4-D6D0-20BB-5BBB-7998BA3CAEA8}"/>
              </a:ext>
            </a:extLst>
          </p:cNvPr>
          <p:cNvGrpSpPr>
            <a:grpSpLocks noChangeAspect="1"/>
          </p:cNvGrpSpPr>
          <p:nvPr/>
        </p:nvGrpSpPr>
        <p:grpSpPr>
          <a:xfrm>
            <a:off x="907935" y="2887004"/>
            <a:ext cx="360000" cy="360000"/>
            <a:chOff x="7276370" y="38057"/>
            <a:chExt cx="270000" cy="270871"/>
          </a:xfrm>
        </p:grpSpPr>
        <p:sp>
          <p:nvSpPr>
            <p:cNvPr id="24" name="Pie 116">
              <a:extLst>
                <a:ext uri="{FF2B5EF4-FFF2-40B4-BE49-F238E27FC236}">
                  <a16:creationId xmlns:a16="http://schemas.microsoft.com/office/drawing/2014/main" id="{7787001F-54E1-FC84-1422-502F433B917B}"/>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5" name="Oval 24">
              <a:extLst>
                <a:ext uri="{FF2B5EF4-FFF2-40B4-BE49-F238E27FC236}">
                  <a16:creationId xmlns:a16="http://schemas.microsoft.com/office/drawing/2014/main" id="{1B4A54F5-A1F8-B23D-D431-A665A000C174}"/>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26" name="Oval 25">
            <a:extLst>
              <a:ext uri="{FF2B5EF4-FFF2-40B4-BE49-F238E27FC236}">
                <a16:creationId xmlns:a16="http://schemas.microsoft.com/office/drawing/2014/main" id="{6C0640AD-874A-846B-EB47-730810865EFF}"/>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7" name="Group 26">
            <a:extLst>
              <a:ext uri="{FF2B5EF4-FFF2-40B4-BE49-F238E27FC236}">
                <a16:creationId xmlns:a16="http://schemas.microsoft.com/office/drawing/2014/main" id="{5E7E3A1A-18C7-BA91-46EB-01F8AD1E3319}"/>
              </a:ext>
            </a:extLst>
          </p:cNvPr>
          <p:cNvGrpSpPr>
            <a:grpSpLocks noChangeAspect="1"/>
          </p:cNvGrpSpPr>
          <p:nvPr/>
        </p:nvGrpSpPr>
        <p:grpSpPr>
          <a:xfrm>
            <a:off x="1444227" y="2899215"/>
            <a:ext cx="360000" cy="360000"/>
            <a:chOff x="8108039" y="-5487"/>
            <a:chExt cx="270000" cy="270871"/>
          </a:xfrm>
        </p:grpSpPr>
        <p:sp>
          <p:nvSpPr>
            <p:cNvPr id="28" name="Pie 11">
              <a:extLst>
                <a:ext uri="{FF2B5EF4-FFF2-40B4-BE49-F238E27FC236}">
                  <a16:creationId xmlns:a16="http://schemas.microsoft.com/office/drawing/2014/main" id="{DE431FD5-2436-BD1F-35EC-7155CC394E75}"/>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9" name="Oval 28">
              <a:extLst>
                <a:ext uri="{FF2B5EF4-FFF2-40B4-BE49-F238E27FC236}">
                  <a16:creationId xmlns:a16="http://schemas.microsoft.com/office/drawing/2014/main" id="{8EEC64F9-6B09-5AA0-F7AE-6D02182345E9}"/>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25177F89-6791-C73E-51B4-AE99AC4D1910}"/>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1" name="TextBox 30">
            <a:extLst>
              <a:ext uri="{FF2B5EF4-FFF2-40B4-BE49-F238E27FC236}">
                <a16:creationId xmlns:a16="http://schemas.microsoft.com/office/drawing/2014/main" id="{7BF06B2C-DB7D-12CA-F7E8-8E193DD83A72}"/>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32" name="TextBox 31">
            <a:extLst>
              <a:ext uri="{FF2B5EF4-FFF2-40B4-BE49-F238E27FC236}">
                <a16:creationId xmlns:a16="http://schemas.microsoft.com/office/drawing/2014/main" id="{DC5751D3-7B01-98E0-DB7E-2C28B96BFC58}"/>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33" name="TextBox 32">
            <a:extLst>
              <a:ext uri="{FF2B5EF4-FFF2-40B4-BE49-F238E27FC236}">
                <a16:creationId xmlns:a16="http://schemas.microsoft.com/office/drawing/2014/main" id="{3929D325-DA17-EDE1-5FC6-B9A98A4ECE96}"/>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34" name="Group 33">
            <a:extLst>
              <a:ext uri="{FF2B5EF4-FFF2-40B4-BE49-F238E27FC236}">
                <a16:creationId xmlns:a16="http://schemas.microsoft.com/office/drawing/2014/main" id="{0E91E284-7E7A-A794-4B95-E69417D95599}"/>
              </a:ext>
            </a:extLst>
          </p:cNvPr>
          <p:cNvGrpSpPr>
            <a:grpSpLocks noChangeAspect="1"/>
          </p:cNvGrpSpPr>
          <p:nvPr/>
        </p:nvGrpSpPr>
        <p:grpSpPr>
          <a:xfrm>
            <a:off x="1972578" y="2882912"/>
            <a:ext cx="360000" cy="360000"/>
            <a:chOff x="8108039" y="-5487"/>
            <a:chExt cx="270000" cy="270871"/>
          </a:xfrm>
        </p:grpSpPr>
        <p:sp>
          <p:nvSpPr>
            <p:cNvPr id="35" name="Pie 11">
              <a:extLst>
                <a:ext uri="{FF2B5EF4-FFF2-40B4-BE49-F238E27FC236}">
                  <a16:creationId xmlns:a16="http://schemas.microsoft.com/office/drawing/2014/main" id="{F932B989-717B-1C9F-B41C-0491053A39A3}"/>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36" name="Oval 35">
              <a:extLst>
                <a:ext uri="{FF2B5EF4-FFF2-40B4-BE49-F238E27FC236}">
                  <a16:creationId xmlns:a16="http://schemas.microsoft.com/office/drawing/2014/main" id="{996CD33A-1D91-CF8D-6D0D-2FBCB75143CE}"/>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7" name="Donut 6">
            <a:extLst>
              <a:ext uri="{FF2B5EF4-FFF2-40B4-BE49-F238E27FC236}">
                <a16:creationId xmlns:a16="http://schemas.microsoft.com/office/drawing/2014/main" id="{27A790DE-ECE4-3E21-DAF0-8A276DDB45BB}"/>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8" name="Block Arc 37">
            <a:extLst>
              <a:ext uri="{FF2B5EF4-FFF2-40B4-BE49-F238E27FC236}">
                <a16:creationId xmlns:a16="http://schemas.microsoft.com/office/drawing/2014/main" id="{402824F7-ABC4-C530-34A3-16A2DE0C2245}"/>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9" name="TextBox 38">
            <a:extLst>
              <a:ext uri="{FF2B5EF4-FFF2-40B4-BE49-F238E27FC236}">
                <a16:creationId xmlns:a16="http://schemas.microsoft.com/office/drawing/2014/main" id="{1DD8BB96-186E-5CDF-C43E-CA0B3F843476}"/>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40" name="Group 39">
            <a:extLst>
              <a:ext uri="{FF2B5EF4-FFF2-40B4-BE49-F238E27FC236}">
                <a16:creationId xmlns:a16="http://schemas.microsoft.com/office/drawing/2014/main" id="{74EB0F5B-E649-5FA6-8344-DCB62B6BFBE9}"/>
              </a:ext>
            </a:extLst>
          </p:cNvPr>
          <p:cNvGrpSpPr/>
          <p:nvPr/>
        </p:nvGrpSpPr>
        <p:grpSpPr>
          <a:xfrm>
            <a:off x="6021743" y="1183754"/>
            <a:ext cx="5853858" cy="4233900"/>
            <a:chOff x="2115976" y="876681"/>
            <a:chExt cx="7425427" cy="5130627"/>
          </a:xfrm>
        </p:grpSpPr>
        <p:graphicFrame>
          <p:nvGraphicFramePr>
            <p:cNvPr id="41" name="Chart 40">
              <a:extLst>
                <a:ext uri="{FF2B5EF4-FFF2-40B4-BE49-F238E27FC236}">
                  <a16:creationId xmlns:a16="http://schemas.microsoft.com/office/drawing/2014/main" id="{6BD077E7-C90E-8190-180C-4D0E782A3D3B}"/>
                </a:ext>
              </a:extLst>
            </p:cNvPr>
            <p:cNvGraphicFramePr/>
            <p:nvPr>
              <p:extLst>
                <p:ext uri="{D42A27DB-BD31-4B8C-83A1-F6EECF244321}">
                  <p14:modId xmlns:p14="http://schemas.microsoft.com/office/powerpoint/2010/main" val="1670325718"/>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5"/>
            </a:graphicData>
          </a:graphic>
        </p:graphicFrame>
        <p:sp>
          <p:nvSpPr>
            <p:cNvPr id="42" name="Oval 41">
              <a:extLst>
                <a:ext uri="{FF2B5EF4-FFF2-40B4-BE49-F238E27FC236}">
                  <a16:creationId xmlns:a16="http://schemas.microsoft.com/office/drawing/2014/main" id="{3F8432D1-6D6F-C0E8-7277-2EB81CB7B12A}"/>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43" name="Picture 42" descr="A blue and green logo&#10;&#10;Description automatically generated">
            <a:extLst>
              <a:ext uri="{FF2B5EF4-FFF2-40B4-BE49-F238E27FC236}">
                <a16:creationId xmlns:a16="http://schemas.microsoft.com/office/drawing/2014/main" id="{700746C8-AD3D-C192-8023-EB68F8AF4A94}"/>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44" name="Rectangle 43">
            <a:extLst>
              <a:ext uri="{FF2B5EF4-FFF2-40B4-BE49-F238E27FC236}">
                <a16:creationId xmlns:a16="http://schemas.microsoft.com/office/drawing/2014/main" id="{20C71AA9-2C47-D281-C51D-45C04B19D1B7}"/>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5" name="Picture 44" descr="A white letter on a black background&#10;&#10;Description automatically generated">
            <a:extLst>
              <a:ext uri="{FF2B5EF4-FFF2-40B4-BE49-F238E27FC236}">
                <a16:creationId xmlns:a16="http://schemas.microsoft.com/office/drawing/2014/main" id="{337F9686-AD73-4914-2142-BA1DAF0C063B}"/>
              </a:ext>
            </a:extLst>
          </p:cNvPr>
          <p:cNvPicPr>
            <a:picLocks noChangeAspect="1"/>
          </p:cNvPicPr>
          <p:nvPr/>
        </p:nvPicPr>
        <p:blipFill>
          <a:blip r:embed="rId4"/>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62826993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5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p:extLst>
              <p:ext uri="{D42A27DB-BD31-4B8C-83A1-F6EECF244321}">
                <p14:modId xmlns:p14="http://schemas.microsoft.com/office/powerpoint/2010/main" val="682723763"/>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p:extLst>
              <p:ext uri="{D42A27DB-BD31-4B8C-83A1-F6EECF244321}">
                <p14:modId xmlns:p14="http://schemas.microsoft.com/office/powerpoint/2010/main" val="25518376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p:extLst>
              <p:ext uri="{D42A27DB-BD31-4B8C-83A1-F6EECF244321}">
                <p14:modId xmlns:p14="http://schemas.microsoft.com/office/powerpoint/2010/main" val="647612711"/>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
        <p:nvSpPr>
          <p:cNvPr id="3" name="TextBox 2">
            <a:extLst>
              <a:ext uri="{FF2B5EF4-FFF2-40B4-BE49-F238E27FC236}">
                <a16:creationId xmlns:a16="http://schemas.microsoft.com/office/drawing/2014/main" id="{4735EEB3-CCA8-D1B3-45F6-64F9C82151BE}"/>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4" name="Table 7">
            <a:extLst>
              <a:ext uri="{FF2B5EF4-FFF2-40B4-BE49-F238E27FC236}">
                <a16:creationId xmlns:a16="http://schemas.microsoft.com/office/drawing/2014/main" id="{325C59F0-1DF7-C206-CFBC-0422D269C219}"/>
              </a:ext>
            </a:extLst>
          </p:cNvPr>
          <p:cNvGraphicFramePr>
            <a:graphicFrameLocks noGrp="1"/>
          </p:cNvGraphicFramePr>
          <p:nvPr>
            <p:extLst>
              <p:ext uri="{D42A27DB-BD31-4B8C-83A1-F6EECF244321}">
                <p14:modId xmlns:p14="http://schemas.microsoft.com/office/powerpoint/2010/main" val="199269391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9" name="Picture 8">
            <a:extLst>
              <a:ext uri="{FF2B5EF4-FFF2-40B4-BE49-F238E27FC236}">
                <a16:creationId xmlns:a16="http://schemas.microsoft.com/office/drawing/2014/main" id="{377609E4-C3DA-384E-2EE1-24B5ECF3975D}"/>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13" name="Picture 12" descr="A house in the water&#10;&#10;Description automatically generated">
            <a:extLst>
              <a:ext uri="{FF2B5EF4-FFF2-40B4-BE49-F238E27FC236}">
                <a16:creationId xmlns:a16="http://schemas.microsoft.com/office/drawing/2014/main" id="{0A25ABF3-45AB-AB23-C7AE-A02DFA0E02B4}"/>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17" name="Graphic 16" descr="Dim (Medium Sun) outline">
            <a:extLst>
              <a:ext uri="{FF2B5EF4-FFF2-40B4-BE49-F238E27FC236}">
                <a16:creationId xmlns:a16="http://schemas.microsoft.com/office/drawing/2014/main" id="{6CD4B3FF-18FC-CA6C-EC76-54CA864E00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21" name="Graphic 20" descr="Cloud With Lightning And Rain outline">
            <a:extLst>
              <a:ext uri="{FF2B5EF4-FFF2-40B4-BE49-F238E27FC236}">
                <a16:creationId xmlns:a16="http://schemas.microsoft.com/office/drawing/2014/main" id="{98501AC9-BC97-C8E9-523F-60463843CD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23" name="Graphic 22" descr="Thermometer outline">
            <a:extLst>
              <a:ext uri="{FF2B5EF4-FFF2-40B4-BE49-F238E27FC236}">
                <a16:creationId xmlns:a16="http://schemas.microsoft.com/office/drawing/2014/main" id="{64191013-2202-0E14-7E3D-AF111D19F1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27" name="Group 26">
            <a:extLst>
              <a:ext uri="{FF2B5EF4-FFF2-40B4-BE49-F238E27FC236}">
                <a16:creationId xmlns:a16="http://schemas.microsoft.com/office/drawing/2014/main" id="{F6E683F7-010F-65F5-916D-DEF084BFA8B4}"/>
              </a:ext>
            </a:extLst>
          </p:cNvPr>
          <p:cNvGrpSpPr/>
          <p:nvPr/>
        </p:nvGrpSpPr>
        <p:grpSpPr>
          <a:xfrm>
            <a:off x="1422860" y="4543415"/>
            <a:ext cx="576000" cy="576000"/>
            <a:chOff x="3606600" y="1799953"/>
            <a:chExt cx="576000" cy="576000"/>
          </a:xfrm>
        </p:grpSpPr>
        <p:pic>
          <p:nvPicPr>
            <p:cNvPr id="31" name="Graphic 30" descr="Cloud outline">
              <a:extLst>
                <a:ext uri="{FF2B5EF4-FFF2-40B4-BE49-F238E27FC236}">
                  <a16:creationId xmlns:a16="http://schemas.microsoft.com/office/drawing/2014/main" id="{405DD4CC-ACE3-BB47-99FA-D864755FD8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3" name="TextBox 32">
              <a:extLst>
                <a:ext uri="{FF2B5EF4-FFF2-40B4-BE49-F238E27FC236}">
                  <a16:creationId xmlns:a16="http://schemas.microsoft.com/office/drawing/2014/main" id="{0AC4A441-E08A-C6F1-9DDF-5FF58A0BBD88}"/>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37" name="Graphic 36" descr="Greek Temple outline">
            <a:extLst>
              <a:ext uri="{FF2B5EF4-FFF2-40B4-BE49-F238E27FC236}">
                <a16:creationId xmlns:a16="http://schemas.microsoft.com/office/drawing/2014/main" id="{B06FD49B-292D-01C4-128A-95558A4EA9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38" name="Graphic 37" descr="Checklist outline">
            <a:extLst>
              <a:ext uri="{FF2B5EF4-FFF2-40B4-BE49-F238E27FC236}">
                <a16:creationId xmlns:a16="http://schemas.microsoft.com/office/drawing/2014/main" id="{AB2F7A52-B63E-5F5A-1617-8C2F74857B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39" name="Graphic 38" descr="Supply And Demand outline">
            <a:extLst>
              <a:ext uri="{FF2B5EF4-FFF2-40B4-BE49-F238E27FC236}">
                <a16:creationId xmlns:a16="http://schemas.microsoft.com/office/drawing/2014/main" id="{790AAA8D-90EA-9539-6D84-AC59BB2A1C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41" name="Graphic 40" descr="Shopping cart outline">
            <a:extLst>
              <a:ext uri="{FF2B5EF4-FFF2-40B4-BE49-F238E27FC236}">
                <a16:creationId xmlns:a16="http://schemas.microsoft.com/office/drawing/2014/main" id="{1FD1AD5F-F197-52CE-FF5C-11E55B54D2E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42" name="Graphic 41" descr="Solar Panels outline">
            <a:extLst>
              <a:ext uri="{FF2B5EF4-FFF2-40B4-BE49-F238E27FC236}">
                <a16:creationId xmlns:a16="http://schemas.microsoft.com/office/drawing/2014/main" id="{C9D86CA2-23F8-4135-55E1-09375CE9862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43" name="Graphic 42" descr="Electric car outline">
            <a:extLst>
              <a:ext uri="{FF2B5EF4-FFF2-40B4-BE49-F238E27FC236}">
                <a16:creationId xmlns:a16="http://schemas.microsoft.com/office/drawing/2014/main" id="{1CC80779-0F45-02FA-126C-71122084524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45" name="Graphic 44" descr="Open hand with plant outline">
            <a:extLst>
              <a:ext uri="{FF2B5EF4-FFF2-40B4-BE49-F238E27FC236}">
                <a16:creationId xmlns:a16="http://schemas.microsoft.com/office/drawing/2014/main" id="{5E7C8CBB-0577-A159-B513-8AD6FA49A2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46" name="Graphic 45" descr="Lightbulb and gear outline">
            <a:extLst>
              <a:ext uri="{FF2B5EF4-FFF2-40B4-BE49-F238E27FC236}">
                <a16:creationId xmlns:a16="http://schemas.microsoft.com/office/drawing/2014/main" id="{E418967E-8BCA-047A-5265-86313513897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47" name="Graphic 46" descr="Podium outline">
            <a:extLst>
              <a:ext uri="{FF2B5EF4-FFF2-40B4-BE49-F238E27FC236}">
                <a16:creationId xmlns:a16="http://schemas.microsoft.com/office/drawing/2014/main" id="{8075175D-FDD0-E5D0-5280-9D21A5F5815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49" name="Graphic 48" descr="Scales of justice outline">
            <a:extLst>
              <a:ext uri="{FF2B5EF4-FFF2-40B4-BE49-F238E27FC236}">
                <a16:creationId xmlns:a16="http://schemas.microsoft.com/office/drawing/2014/main" id="{11752FC4-9772-AB96-EBBF-849FED05EB8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50" name="TextBox 49">
            <a:extLst>
              <a:ext uri="{FF2B5EF4-FFF2-40B4-BE49-F238E27FC236}">
                <a16:creationId xmlns:a16="http://schemas.microsoft.com/office/drawing/2014/main" id="{7C7E7352-B329-0E31-D8C1-7A3E63759340}"/>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51" name="TextBox 50">
            <a:extLst>
              <a:ext uri="{FF2B5EF4-FFF2-40B4-BE49-F238E27FC236}">
                <a16:creationId xmlns:a16="http://schemas.microsoft.com/office/drawing/2014/main" id="{AC25B732-EFA7-2CA1-B9F8-0B5CEAD28AB4}"/>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52" name="Table 51">
            <a:extLst>
              <a:ext uri="{FF2B5EF4-FFF2-40B4-BE49-F238E27FC236}">
                <a16:creationId xmlns:a16="http://schemas.microsoft.com/office/drawing/2014/main" id="{BE702D93-B376-185B-2E4D-97C31B3B22E3}"/>
              </a:ext>
            </a:extLst>
          </p:cNvPr>
          <p:cNvGraphicFramePr>
            <a:graphicFrameLocks noGrp="1"/>
          </p:cNvGraphicFramePr>
          <p:nvPr>
            <p:extLst>
              <p:ext uri="{D42A27DB-BD31-4B8C-83A1-F6EECF244321}">
                <p14:modId xmlns:p14="http://schemas.microsoft.com/office/powerpoint/2010/main" val="745782139"/>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54" name="Group 53">
            <a:extLst>
              <a:ext uri="{FF2B5EF4-FFF2-40B4-BE49-F238E27FC236}">
                <a16:creationId xmlns:a16="http://schemas.microsoft.com/office/drawing/2014/main" id="{6A2CFAC8-3E6D-2DB9-9A9D-61CA0270FCB0}"/>
              </a:ext>
            </a:extLst>
          </p:cNvPr>
          <p:cNvGrpSpPr/>
          <p:nvPr/>
        </p:nvGrpSpPr>
        <p:grpSpPr>
          <a:xfrm>
            <a:off x="1451955" y="3806069"/>
            <a:ext cx="576000" cy="576000"/>
            <a:chOff x="3606600" y="1799953"/>
            <a:chExt cx="576000" cy="576000"/>
          </a:xfrm>
        </p:grpSpPr>
        <p:pic>
          <p:nvPicPr>
            <p:cNvPr id="56" name="Graphic 55" descr="Cloud outline">
              <a:extLst>
                <a:ext uri="{FF2B5EF4-FFF2-40B4-BE49-F238E27FC236}">
                  <a16:creationId xmlns:a16="http://schemas.microsoft.com/office/drawing/2014/main" id="{C69A4F7C-BEED-DA1C-2C61-FC45555022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57" name="TextBox 56">
              <a:extLst>
                <a:ext uri="{FF2B5EF4-FFF2-40B4-BE49-F238E27FC236}">
                  <a16:creationId xmlns:a16="http://schemas.microsoft.com/office/drawing/2014/main" id="{93881CD3-16B1-473D-3546-502D176B8232}"/>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58" name="Graphic 57" descr="Oil Rig with solid fill">
            <a:extLst>
              <a:ext uri="{FF2B5EF4-FFF2-40B4-BE49-F238E27FC236}">
                <a16:creationId xmlns:a16="http://schemas.microsoft.com/office/drawing/2014/main" id="{95994783-2BEF-B176-4FD0-618C042092E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59" name="Graphic 58" descr="Fuel with solid fill">
            <a:extLst>
              <a:ext uri="{FF2B5EF4-FFF2-40B4-BE49-F238E27FC236}">
                <a16:creationId xmlns:a16="http://schemas.microsoft.com/office/drawing/2014/main" id="{1C2FC4E9-9C26-ECF5-6988-CCB1E640A99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60" name="Graphic 59" descr="Fuel with solid fill">
            <a:extLst>
              <a:ext uri="{FF2B5EF4-FFF2-40B4-BE49-F238E27FC236}">
                <a16:creationId xmlns:a16="http://schemas.microsoft.com/office/drawing/2014/main" id="{D9FBC714-00D1-30AF-4AF0-EBDDBB949E4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61" name="Graphic 60" descr="Freight with solid fill">
            <a:extLst>
              <a:ext uri="{FF2B5EF4-FFF2-40B4-BE49-F238E27FC236}">
                <a16:creationId xmlns:a16="http://schemas.microsoft.com/office/drawing/2014/main" id="{ED267D8B-8FB0-25AE-2259-6F872A8D27A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62" name="Graphic 61" descr="Truck with solid fill">
            <a:extLst>
              <a:ext uri="{FF2B5EF4-FFF2-40B4-BE49-F238E27FC236}">
                <a16:creationId xmlns:a16="http://schemas.microsoft.com/office/drawing/2014/main" id="{AF070FE5-B8AA-5E09-18D8-B39EBFEC42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3" name="Graphic 62" descr="Cement truck with solid fill">
            <a:extLst>
              <a:ext uri="{FF2B5EF4-FFF2-40B4-BE49-F238E27FC236}">
                <a16:creationId xmlns:a16="http://schemas.microsoft.com/office/drawing/2014/main" id="{450CF656-024A-21F3-C5C0-8D770C33C3A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4" name="Graphic 63" descr="Take Off with solid fill">
            <a:extLst>
              <a:ext uri="{FF2B5EF4-FFF2-40B4-BE49-F238E27FC236}">
                <a16:creationId xmlns:a16="http://schemas.microsoft.com/office/drawing/2014/main" id="{8446202D-92EC-D203-6E5F-B0D66867DE6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65" name="Graphic 64" descr="Train with solid fill">
            <a:extLst>
              <a:ext uri="{FF2B5EF4-FFF2-40B4-BE49-F238E27FC236}">
                <a16:creationId xmlns:a16="http://schemas.microsoft.com/office/drawing/2014/main" id="{06045285-893C-7D6A-5736-0A6CFEF515E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66" name="Graphic 65" descr="Electric Tower with solid fill">
            <a:extLst>
              <a:ext uri="{FF2B5EF4-FFF2-40B4-BE49-F238E27FC236}">
                <a16:creationId xmlns:a16="http://schemas.microsoft.com/office/drawing/2014/main" id="{A4DCB458-0BAF-271C-43EE-2B0EFBF1448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68" name="Graphic 67" descr="Battery charging with solid fill">
            <a:extLst>
              <a:ext uri="{FF2B5EF4-FFF2-40B4-BE49-F238E27FC236}">
                <a16:creationId xmlns:a16="http://schemas.microsoft.com/office/drawing/2014/main" id="{7E182E65-8388-0D95-EF5F-3BBCE1CD754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70" name="Graphic 69" descr="Power Plant with solid fill">
            <a:extLst>
              <a:ext uri="{FF2B5EF4-FFF2-40B4-BE49-F238E27FC236}">
                <a16:creationId xmlns:a16="http://schemas.microsoft.com/office/drawing/2014/main" id="{D30851B0-4C80-5FAA-201C-A4EF8857FE80}"/>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72" name="Graphic 71" descr="Solar Panels with solid fill">
            <a:extLst>
              <a:ext uri="{FF2B5EF4-FFF2-40B4-BE49-F238E27FC236}">
                <a16:creationId xmlns:a16="http://schemas.microsoft.com/office/drawing/2014/main" id="{D9F40A4D-7867-2745-AF32-8FA916823150}"/>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73" name="Graphic 72" descr="Wind Turbines with solid fill">
            <a:extLst>
              <a:ext uri="{FF2B5EF4-FFF2-40B4-BE49-F238E27FC236}">
                <a16:creationId xmlns:a16="http://schemas.microsoft.com/office/drawing/2014/main" id="{A5131DCF-6F8B-10E9-6DB5-312DB7E9BEF5}"/>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74" name="Graphic 73" descr="Plugged Unplugged with solid fill">
            <a:extLst>
              <a:ext uri="{FF2B5EF4-FFF2-40B4-BE49-F238E27FC236}">
                <a16:creationId xmlns:a16="http://schemas.microsoft.com/office/drawing/2014/main" id="{504F724F-3A93-01CE-89FF-99EEB30C59F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75" name="Graphic 74" descr="Factory with solid fill">
            <a:extLst>
              <a:ext uri="{FF2B5EF4-FFF2-40B4-BE49-F238E27FC236}">
                <a16:creationId xmlns:a16="http://schemas.microsoft.com/office/drawing/2014/main" id="{9FAFC404-C5BB-0848-D705-528FCE90A56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76" name="Graphic 75" descr="Robot Hand with solid fill">
            <a:extLst>
              <a:ext uri="{FF2B5EF4-FFF2-40B4-BE49-F238E27FC236}">
                <a16:creationId xmlns:a16="http://schemas.microsoft.com/office/drawing/2014/main" id="{CEBEF4EF-3A0F-267B-C1D3-E7CF1F714A52}"/>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77" name="Graphic 76" descr="City with solid fill">
            <a:extLst>
              <a:ext uri="{FF2B5EF4-FFF2-40B4-BE49-F238E27FC236}">
                <a16:creationId xmlns:a16="http://schemas.microsoft.com/office/drawing/2014/main" id="{2E1BAC30-D567-D802-96FA-23851A985D7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79" name="Graphic 78" descr="Building with solid fill">
            <a:extLst>
              <a:ext uri="{FF2B5EF4-FFF2-40B4-BE49-F238E27FC236}">
                <a16:creationId xmlns:a16="http://schemas.microsoft.com/office/drawing/2014/main" id="{EA629C8B-ACA8-D2E1-5582-3779D29D476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81" name="Graphic 80" descr="House with solid fill">
            <a:extLst>
              <a:ext uri="{FF2B5EF4-FFF2-40B4-BE49-F238E27FC236}">
                <a16:creationId xmlns:a16="http://schemas.microsoft.com/office/drawing/2014/main" id="{C49A6D91-6E4A-F4F9-1FDE-7657B2400D7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82" name="Graphic 81" descr="Crane with solid fill">
            <a:extLst>
              <a:ext uri="{FF2B5EF4-FFF2-40B4-BE49-F238E27FC236}">
                <a16:creationId xmlns:a16="http://schemas.microsoft.com/office/drawing/2014/main" id="{1A086BFA-6F2B-C099-4CFA-A205C20ACD1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83" name="Graphic 82" descr="Warehouse with solid fill">
            <a:extLst>
              <a:ext uri="{FF2B5EF4-FFF2-40B4-BE49-F238E27FC236}">
                <a16:creationId xmlns:a16="http://schemas.microsoft.com/office/drawing/2014/main" id="{29EDCB3A-A1F9-C2FA-5C9A-80050702C22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84" name="TextBox 83">
            <a:extLst>
              <a:ext uri="{FF2B5EF4-FFF2-40B4-BE49-F238E27FC236}">
                <a16:creationId xmlns:a16="http://schemas.microsoft.com/office/drawing/2014/main" id="{441D3463-9F72-0E7B-C577-77EF4E6E1D91}"/>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85" name="TextBox 84">
            <a:extLst>
              <a:ext uri="{FF2B5EF4-FFF2-40B4-BE49-F238E27FC236}">
                <a16:creationId xmlns:a16="http://schemas.microsoft.com/office/drawing/2014/main" id="{F28013D1-E552-8CD4-3898-E4EB9E5BE017}"/>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86" name="TextBox 85">
            <a:extLst>
              <a:ext uri="{FF2B5EF4-FFF2-40B4-BE49-F238E27FC236}">
                <a16:creationId xmlns:a16="http://schemas.microsoft.com/office/drawing/2014/main" id="{59AA22B9-9516-A26B-FDE9-450CEF09CF79}"/>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87" name="TextBox 86">
            <a:extLst>
              <a:ext uri="{FF2B5EF4-FFF2-40B4-BE49-F238E27FC236}">
                <a16:creationId xmlns:a16="http://schemas.microsoft.com/office/drawing/2014/main" id="{9938BEF3-019B-D9A5-57C5-363C31823FC4}"/>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88" name="TextBox 87">
            <a:extLst>
              <a:ext uri="{FF2B5EF4-FFF2-40B4-BE49-F238E27FC236}">
                <a16:creationId xmlns:a16="http://schemas.microsoft.com/office/drawing/2014/main" id="{3A3BF465-7A71-3A33-129F-97F538581368}"/>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89" name="TextBox 88">
            <a:extLst>
              <a:ext uri="{FF2B5EF4-FFF2-40B4-BE49-F238E27FC236}">
                <a16:creationId xmlns:a16="http://schemas.microsoft.com/office/drawing/2014/main" id="{9DA8C3A7-6713-1DAF-7C77-72A829A63B14}"/>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90" name="TextBox 89">
            <a:extLst>
              <a:ext uri="{FF2B5EF4-FFF2-40B4-BE49-F238E27FC236}">
                <a16:creationId xmlns:a16="http://schemas.microsoft.com/office/drawing/2014/main" id="{CB0ACD75-3437-F96F-1B4C-25B2F18F439B}"/>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91" name="TextBox 90">
            <a:extLst>
              <a:ext uri="{FF2B5EF4-FFF2-40B4-BE49-F238E27FC236}">
                <a16:creationId xmlns:a16="http://schemas.microsoft.com/office/drawing/2014/main" id="{E5C0CB59-18E5-BC27-177D-B970D47F0385}"/>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92" name="TextBox 91">
            <a:extLst>
              <a:ext uri="{FF2B5EF4-FFF2-40B4-BE49-F238E27FC236}">
                <a16:creationId xmlns:a16="http://schemas.microsoft.com/office/drawing/2014/main" id="{A50271B1-4AFA-362F-F5EC-865AFC6ED0A6}"/>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93" name="TextBox 92">
            <a:extLst>
              <a:ext uri="{FF2B5EF4-FFF2-40B4-BE49-F238E27FC236}">
                <a16:creationId xmlns:a16="http://schemas.microsoft.com/office/drawing/2014/main" id="{56E7D781-97F1-FC24-6AEB-4F4D4C15F790}"/>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94" name="TextBox 93">
            <a:extLst>
              <a:ext uri="{FF2B5EF4-FFF2-40B4-BE49-F238E27FC236}">
                <a16:creationId xmlns:a16="http://schemas.microsoft.com/office/drawing/2014/main" id="{740795DD-F2F0-CA14-4084-73D125C72538}"/>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95" name="TextBox 94">
            <a:extLst>
              <a:ext uri="{FF2B5EF4-FFF2-40B4-BE49-F238E27FC236}">
                <a16:creationId xmlns:a16="http://schemas.microsoft.com/office/drawing/2014/main" id="{654A4FA6-C075-44CE-8958-205EC2100C58}"/>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96" name="TextBox 95">
            <a:extLst>
              <a:ext uri="{FF2B5EF4-FFF2-40B4-BE49-F238E27FC236}">
                <a16:creationId xmlns:a16="http://schemas.microsoft.com/office/drawing/2014/main" id="{5D1BB461-DE68-0270-C09D-445234364570}"/>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97" name="TextBox 96">
            <a:extLst>
              <a:ext uri="{FF2B5EF4-FFF2-40B4-BE49-F238E27FC236}">
                <a16:creationId xmlns:a16="http://schemas.microsoft.com/office/drawing/2014/main" id="{9E2D4C93-B0D8-86E1-A02E-2108665035EB}"/>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98" name="TextBox 97">
            <a:extLst>
              <a:ext uri="{FF2B5EF4-FFF2-40B4-BE49-F238E27FC236}">
                <a16:creationId xmlns:a16="http://schemas.microsoft.com/office/drawing/2014/main" id="{447A491A-6A56-BAB6-28B9-232862B462CD}"/>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99" name="TextBox 98">
            <a:extLst>
              <a:ext uri="{FF2B5EF4-FFF2-40B4-BE49-F238E27FC236}">
                <a16:creationId xmlns:a16="http://schemas.microsoft.com/office/drawing/2014/main" id="{18BA959D-B935-1581-CAD4-EAE3F7382C7A}"/>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00" name="Graphic 99" descr="Electric car with solid fill">
            <a:extLst>
              <a:ext uri="{FF2B5EF4-FFF2-40B4-BE49-F238E27FC236}">
                <a16:creationId xmlns:a16="http://schemas.microsoft.com/office/drawing/2014/main" id="{BE5C9916-8793-1755-8793-6933549DDC76}"/>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01" name="Group 100">
            <a:extLst>
              <a:ext uri="{FF2B5EF4-FFF2-40B4-BE49-F238E27FC236}">
                <a16:creationId xmlns:a16="http://schemas.microsoft.com/office/drawing/2014/main" id="{D6CCC5E0-F492-4E7B-7BEF-17296898914A}"/>
              </a:ext>
            </a:extLst>
          </p:cNvPr>
          <p:cNvGrpSpPr>
            <a:grpSpLocks noChangeAspect="1"/>
          </p:cNvGrpSpPr>
          <p:nvPr/>
        </p:nvGrpSpPr>
        <p:grpSpPr>
          <a:xfrm>
            <a:off x="9186079" y="5231226"/>
            <a:ext cx="601664" cy="540000"/>
            <a:chOff x="7635318" y="3388259"/>
            <a:chExt cx="1040349" cy="933725"/>
          </a:xfrm>
        </p:grpSpPr>
        <p:pic>
          <p:nvPicPr>
            <p:cNvPr id="102" name="Graphic 101" descr="Electric car with solid fill">
              <a:extLst>
                <a:ext uri="{FF2B5EF4-FFF2-40B4-BE49-F238E27FC236}">
                  <a16:creationId xmlns:a16="http://schemas.microsoft.com/office/drawing/2014/main" id="{872E9438-BE66-FF50-ACDB-EE6364A1996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04" name="Graphic 103" descr="Truck with solid fill">
              <a:extLst>
                <a:ext uri="{FF2B5EF4-FFF2-40B4-BE49-F238E27FC236}">
                  <a16:creationId xmlns:a16="http://schemas.microsoft.com/office/drawing/2014/main" id="{E8A9785F-C78F-47C9-27EE-F5F6F9DD192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06" name="TextBox 105">
            <a:extLst>
              <a:ext uri="{FF2B5EF4-FFF2-40B4-BE49-F238E27FC236}">
                <a16:creationId xmlns:a16="http://schemas.microsoft.com/office/drawing/2014/main" id="{B9A663D4-7D6F-D25B-37FA-251FB8B02FF3}"/>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08" name="TextBox 107">
            <a:extLst>
              <a:ext uri="{FF2B5EF4-FFF2-40B4-BE49-F238E27FC236}">
                <a16:creationId xmlns:a16="http://schemas.microsoft.com/office/drawing/2014/main" id="{500113C0-B82C-9CD3-C5D7-F73102129593}"/>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10" name="TextBox 109">
            <a:extLst>
              <a:ext uri="{FF2B5EF4-FFF2-40B4-BE49-F238E27FC236}">
                <a16:creationId xmlns:a16="http://schemas.microsoft.com/office/drawing/2014/main" id="{82368D64-AF2B-29FE-D9C7-C3B0ACF81E22}"/>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12" name="TextBox 111">
            <a:extLst>
              <a:ext uri="{FF2B5EF4-FFF2-40B4-BE49-F238E27FC236}">
                <a16:creationId xmlns:a16="http://schemas.microsoft.com/office/drawing/2014/main" id="{5CF91953-C951-C813-3D63-C5D814465B15}"/>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14" name="TextBox 113">
            <a:extLst>
              <a:ext uri="{FF2B5EF4-FFF2-40B4-BE49-F238E27FC236}">
                <a16:creationId xmlns:a16="http://schemas.microsoft.com/office/drawing/2014/main" id="{85F9766A-6BCE-A8DB-E181-B5031713EEC8}"/>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16" name="TextBox 115">
            <a:extLst>
              <a:ext uri="{FF2B5EF4-FFF2-40B4-BE49-F238E27FC236}">
                <a16:creationId xmlns:a16="http://schemas.microsoft.com/office/drawing/2014/main" id="{2C85D6FF-53D1-65DD-1493-DA9B769E0101}"/>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18" name="Graphic 117" descr="Renewable Energy with solid fill">
            <a:extLst>
              <a:ext uri="{FF2B5EF4-FFF2-40B4-BE49-F238E27FC236}">
                <a16:creationId xmlns:a16="http://schemas.microsoft.com/office/drawing/2014/main" id="{1753C403-CD41-E39A-8B34-8503912C72F5}"/>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20" name="TextBox 119">
            <a:extLst>
              <a:ext uri="{FF2B5EF4-FFF2-40B4-BE49-F238E27FC236}">
                <a16:creationId xmlns:a16="http://schemas.microsoft.com/office/drawing/2014/main" id="{CD4664D0-8BC1-1CE3-FB5D-7DD1A61F6BFF}"/>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22" name="Group 121">
            <a:extLst>
              <a:ext uri="{FF2B5EF4-FFF2-40B4-BE49-F238E27FC236}">
                <a16:creationId xmlns:a16="http://schemas.microsoft.com/office/drawing/2014/main" id="{EDDA7168-2B59-244D-75EE-82D0B94C8E96}"/>
              </a:ext>
            </a:extLst>
          </p:cNvPr>
          <p:cNvGrpSpPr/>
          <p:nvPr/>
        </p:nvGrpSpPr>
        <p:grpSpPr>
          <a:xfrm>
            <a:off x="331021" y="852043"/>
            <a:ext cx="5330980" cy="540000"/>
            <a:chOff x="1951463" y="403621"/>
            <a:chExt cx="5330980" cy="540000"/>
          </a:xfrm>
        </p:grpSpPr>
        <p:sp>
          <p:nvSpPr>
            <p:cNvPr id="124" name="Rectangle 123">
              <a:extLst>
                <a:ext uri="{FF2B5EF4-FFF2-40B4-BE49-F238E27FC236}">
                  <a16:creationId xmlns:a16="http://schemas.microsoft.com/office/drawing/2014/main" id="{2D403966-9CAA-88CE-F31D-A1685838775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5" name="Graphic 124" descr="Car with solid fill">
              <a:extLst>
                <a:ext uri="{FF2B5EF4-FFF2-40B4-BE49-F238E27FC236}">
                  <a16:creationId xmlns:a16="http://schemas.microsoft.com/office/drawing/2014/main" id="{AC9BA8BE-CEFB-1EE3-D3F2-05D00A7E0D18}"/>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26" name="Graphic 125" descr="Car outline">
              <a:extLst>
                <a:ext uri="{FF2B5EF4-FFF2-40B4-BE49-F238E27FC236}">
                  <a16:creationId xmlns:a16="http://schemas.microsoft.com/office/drawing/2014/main" id="{CB7BC27D-B773-AF51-3D05-9CEDC7AB8CF7}"/>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27" name="TextBox 126">
              <a:extLst>
                <a:ext uri="{FF2B5EF4-FFF2-40B4-BE49-F238E27FC236}">
                  <a16:creationId xmlns:a16="http://schemas.microsoft.com/office/drawing/2014/main" id="{0A8E8AFC-7CD6-5636-0894-3DF6A76895C3}"/>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28" name="TextBox 127">
              <a:extLst>
                <a:ext uri="{FF2B5EF4-FFF2-40B4-BE49-F238E27FC236}">
                  <a16:creationId xmlns:a16="http://schemas.microsoft.com/office/drawing/2014/main" id="{0346757C-83CA-79F7-080C-1B1F9BBE9961}"/>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29" name="TextBox 128">
            <a:extLst>
              <a:ext uri="{FF2B5EF4-FFF2-40B4-BE49-F238E27FC236}">
                <a16:creationId xmlns:a16="http://schemas.microsoft.com/office/drawing/2014/main" id="{8D0DC68D-7EAE-86A0-4BC5-A5BF47B17468}"/>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30" name="Table 129">
            <a:extLst>
              <a:ext uri="{FF2B5EF4-FFF2-40B4-BE49-F238E27FC236}">
                <a16:creationId xmlns:a16="http://schemas.microsoft.com/office/drawing/2014/main" id="{EAF0E69A-3903-3BD8-E2A1-7A3D79538117}"/>
              </a:ext>
            </a:extLst>
          </p:cNvPr>
          <p:cNvGraphicFramePr>
            <a:graphicFrameLocks noGrp="1"/>
          </p:cNvGraphicFramePr>
          <p:nvPr>
            <p:extLst>
              <p:ext uri="{D42A27DB-BD31-4B8C-83A1-F6EECF244321}">
                <p14:modId xmlns:p14="http://schemas.microsoft.com/office/powerpoint/2010/main" val="858522847"/>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44" name="Graphic 143" descr="Factory outline">
            <a:extLst>
              <a:ext uri="{FF2B5EF4-FFF2-40B4-BE49-F238E27FC236}">
                <a16:creationId xmlns:a16="http://schemas.microsoft.com/office/drawing/2014/main" id="{9CC71A0B-1528-F2F8-2530-C35226A1A766}"/>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59" name="Graphic 158" descr="Truck outline">
            <a:extLst>
              <a:ext uri="{FF2B5EF4-FFF2-40B4-BE49-F238E27FC236}">
                <a16:creationId xmlns:a16="http://schemas.microsoft.com/office/drawing/2014/main" id="{409A7FF2-68F6-45B3-5B73-CF6D2567DD4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0" name="Graphic 169" descr="Crops with solid fill">
            <a:extLst>
              <a:ext uri="{FF2B5EF4-FFF2-40B4-BE49-F238E27FC236}">
                <a16:creationId xmlns:a16="http://schemas.microsoft.com/office/drawing/2014/main" id="{26A37264-3387-94E8-DAC7-02B67414C11A}"/>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2" name="Graphic 171" descr="Forest scene with solid fill">
            <a:extLst>
              <a:ext uri="{FF2B5EF4-FFF2-40B4-BE49-F238E27FC236}">
                <a16:creationId xmlns:a16="http://schemas.microsoft.com/office/drawing/2014/main" id="{A82CB8E6-4538-5545-7F51-5F30AE2B2E93}"/>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4" name="Graphic 173" descr="Cow with solid fill">
            <a:extLst>
              <a:ext uri="{FF2B5EF4-FFF2-40B4-BE49-F238E27FC236}">
                <a16:creationId xmlns:a16="http://schemas.microsoft.com/office/drawing/2014/main" id="{E01F39CC-9992-0338-53BB-4B0BDA31F95A}"/>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76" name="Graphic 175" descr="Burger and drink with solid fill">
            <a:extLst>
              <a:ext uri="{FF2B5EF4-FFF2-40B4-BE49-F238E27FC236}">
                <a16:creationId xmlns:a16="http://schemas.microsoft.com/office/drawing/2014/main" id="{EDEEF1E2-D80C-89E0-46E8-5789A2862AD9}"/>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78" name="Graphic 177" descr="Inventory with solid fill">
            <a:extLst>
              <a:ext uri="{FF2B5EF4-FFF2-40B4-BE49-F238E27FC236}">
                <a16:creationId xmlns:a16="http://schemas.microsoft.com/office/drawing/2014/main" id="{94F0D333-3AB3-D913-32BB-5BE9CF5AB90D}"/>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0" name="Graphic 179" descr="Smart Phone with solid fill">
            <a:extLst>
              <a:ext uri="{FF2B5EF4-FFF2-40B4-BE49-F238E27FC236}">
                <a16:creationId xmlns:a16="http://schemas.microsoft.com/office/drawing/2014/main" id="{5C3A7B13-56CD-2B33-7464-960C09CED700}"/>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2" name="TextBox 181">
            <a:extLst>
              <a:ext uri="{FF2B5EF4-FFF2-40B4-BE49-F238E27FC236}">
                <a16:creationId xmlns:a16="http://schemas.microsoft.com/office/drawing/2014/main" id="{87F5FA7E-017E-1970-ED3D-59671BCE401C}"/>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4" name="TextBox 183">
            <a:extLst>
              <a:ext uri="{FF2B5EF4-FFF2-40B4-BE49-F238E27FC236}">
                <a16:creationId xmlns:a16="http://schemas.microsoft.com/office/drawing/2014/main" id="{130B57CA-DB07-3625-E800-AD410C196536}"/>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86" name="TextBox 185">
            <a:extLst>
              <a:ext uri="{FF2B5EF4-FFF2-40B4-BE49-F238E27FC236}">
                <a16:creationId xmlns:a16="http://schemas.microsoft.com/office/drawing/2014/main" id="{E00E41AF-8EED-D37F-5C3F-51B7EF6E80A7}"/>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87" name="Graphic 186" descr="Classroom outline">
            <a:extLst>
              <a:ext uri="{FF2B5EF4-FFF2-40B4-BE49-F238E27FC236}">
                <a16:creationId xmlns:a16="http://schemas.microsoft.com/office/drawing/2014/main" id="{A9D68546-EEB6-C6DC-B529-61B348FD2FE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191" name="Group 190">
            <a:extLst>
              <a:ext uri="{FF2B5EF4-FFF2-40B4-BE49-F238E27FC236}">
                <a16:creationId xmlns:a16="http://schemas.microsoft.com/office/drawing/2014/main" id="{E9BAAD4A-D38E-C528-D4D7-DF30BD9686BB}"/>
              </a:ext>
            </a:extLst>
          </p:cNvPr>
          <p:cNvGrpSpPr/>
          <p:nvPr/>
        </p:nvGrpSpPr>
        <p:grpSpPr>
          <a:xfrm>
            <a:off x="6035064" y="3024663"/>
            <a:ext cx="604966" cy="440924"/>
            <a:chOff x="5276347" y="2226264"/>
            <a:chExt cx="604966" cy="440924"/>
          </a:xfrm>
        </p:grpSpPr>
        <p:pic>
          <p:nvPicPr>
            <p:cNvPr id="193" name="Graphic 192" descr="Office worker male outline">
              <a:extLst>
                <a:ext uri="{FF2B5EF4-FFF2-40B4-BE49-F238E27FC236}">
                  <a16:creationId xmlns:a16="http://schemas.microsoft.com/office/drawing/2014/main" id="{01382708-8730-7B04-F7F0-0D41ABF73E2C}"/>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5" name="Graphic 194" descr="Office worker female outline">
              <a:extLst>
                <a:ext uri="{FF2B5EF4-FFF2-40B4-BE49-F238E27FC236}">
                  <a16:creationId xmlns:a16="http://schemas.microsoft.com/office/drawing/2014/main" id="{AA1EE10F-C709-6AFF-70B1-394DC2A109AD}"/>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197" name="Graphic 196" descr="Handshake outline">
            <a:extLst>
              <a:ext uri="{FF2B5EF4-FFF2-40B4-BE49-F238E27FC236}">
                <a16:creationId xmlns:a16="http://schemas.microsoft.com/office/drawing/2014/main" id="{05279A6A-3F8B-A7A3-13E6-AC50C1B0F63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198" name="Graphic 197" descr="Run outline">
            <a:extLst>
              <a:ext uri="{FF2B5EF4-FFF2-40B4-BE49-F238E27FC236}">
                <a16:creationId xmlns:a16="http://schemas.microsoft.com/office/drawing/2014/main" id="{A369D4C0-83F1-8A8F-C50E-CC0AEA304799}"/>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199" name="Graphic 198" descr="Crawl outline">
            <a:extLst>
              <a:ext uri="{FF2B5EF4-FFF2-40B4-BE49-F238E27FC236}">
                <a16:creationId xmlns:a16="http://schemas.microsoft.com/office/drawing/2014/main" id="{5502D217-91B7-4012-3C70-21C025D2E29E}"/>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1" name="Graphic 200" descr="Walk outline">
            <a:extLst>
              <a:ext uri="{FF2B5EF4-FFF2-40B4-BE49-F238E27FC236}">
                <a16:creationId xmlns:a16="http://schemas.microsoft.com/office/drawing/2014/main" id="{E55B2B49-DF83-4236-8158-0FFF9216119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03" name="Graphic 202" descr="Hierarchy outline">
            <a:extLst>
              <a:ext uri="{FF2B5EF4-FFF2-40B4-BE49-F238E27FC236}">
                <a16:creationId xmlns:a16="http://schemas.microsoft.com/office/drawing/2014/main" id="{DA408CF8-27DE-392A-F97D-2D9F19B81F61}"/>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05" name="Graphic 204" descr="Workflow outline">
            <a:extLst>
              <a:ext uri="{FF2B5EF4-FFF2-40B4-BE49-F238E27FC236}">
                <a16:creationId xmlns:a16="http://schemas.microsoft.com/office/drawing/2014/main" id="{50A02B66-94EA-2B5E-6EA7-E9E383FCDF7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07" name="Graphic 206" descr="Bar graph with upward trend outline">
            <a:extLst>
              <a:ext uri="{FF2B5EF4-FFF2-40B4-BE49-F238E27FC236}">
                <a16:creationId xmlns:a16="http://schemas.microsoft.com/office/drawing/2014/main" id="{45AA8150-6BD8-03E1-B47B-0CD083D74CB7}"/>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08" name="Graphic 207" descr="Receipt outline">
            <a:extLst>
              <a:ext uri="{FF2B5EF4-FFF2-40B4-BE49-F238E27FC236}">
                <a16:creationId xmlns:a16="http://schemas.microsoft.com/office/drawing/2014/main" id="{4AC2533B-C6EC-8EB3-6E58-BAD3C75963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09" name="Graphic 208" descr="Group of people outline">
            <a:extLst>
              <a:ext uri="{FF2B5EF4-FFF2-40B4-BE49-F238E27FC236}">
                <a16:creationId xmlns:a16="http://schemas.microsoft.com/office/drawing/2014/main" id="{A2BB494F-68AF-E285-FD77-AD09E0712FC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10" name="Graphic 209" descr="Pie chart outline">
            <a:extLst>
              <a:ext uri="{FF2B5EF4-FFF2-40B4-BE49-F238E27FC236}">
                <a16:creationId xmlns:a16="http://schemas.microsoft.com/office/drawing/2014/main" id="{D54A459F-544C-FA26-1832-F4B1A1F6F48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11" name="Graphic 210" descr="Medal outline">
            <a:extLst>
              <a:ext uri="{FF2B5EF4-FFF2-40B4-BE49-F238E27FC236}">
                <a16:creationId xmlns:a16="http://schemas.microsoft.com/office/drawing/2014/main" id="{C05C5226-20C5-9C02-83EF-5B29B382A541}"/>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13" name="Graphic 212" descr="Target outline">
            <a:extLst>
              <a:ext uri="{FF2B5EF4-FFF2-40B4-BE49-F238E27FC236}">
                <a16:creationId xmlns:a16="http://schemas.microsoft.com/office/drawing/2014/main" id="{D8EDBD7A-BBC2-FCD8-67A0-BFD1523C20A2}"/>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15" name="Graphic 214" descr="Lights On outline">
            <a:extLst>
              <a:ext uri="{FF2B5EF4-FFF2-40B4-BE49-F238E27FC236}">
                <a16:creationId xmlns:a16="http://schemas.microsoft.com/office/drawing/2014/main" id="{D84CE91C-4687-8A90-C9B3-631AE6ABFB88}"/>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16" name="Graphic 215" descr="Meeting outline">
            <a:extLst>
              <a:ext uri="{FF2B5EF4-FFF2-40B4-BE49-F238E27FC236}">
                <a16:creationId xmlns:a16="http://schemas.microsoft.com/office/drawing/2014/main" id="{41041CA5-9683-8D92-37B1-9A90F209C3A9}"/>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17" name="Graphic 216" descr="Greek Temple outline">
            <a:extLst>
              <a:ext uri="{FF2B5EF4-FFF2-40B4-BE49-F238E27FC236}">
                <a16:creationId xmlns:a16="http://schemas.microsoft.com/office/drawing/2014/main" id="{C879537F-8C51-3D19-5BB7-34397AB72C6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18" name="Graphic 217" descr="Money outline">
            <a:extLst>
              <a:ext uri="{FF2B5EF4-FFF2-40B4-BE49-F238E27FC236}">
                <a16:creationId xmlns:a16="http://schemas.microsoft.com/office/drawing/2014/main" id="{D4342A51-832D-60A3-EF31-26DFA15AFC18}"/>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19" name="TextBox 218">
            <a:extLst>
              <a:ext uri="{FF2B5EF4-FFF2-40B4-BE49-F238E27FC236}">
                <a16:creationId xmlns:a16="http://schemas.microsoft.com/office/drawing/2014/main" id="{5839ECF9-7F69-401C-E7FA-5C428CF619ED}"/>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21" name="TextBox 220">
            <a:extLst>
              <a:ext uri="{FF2B5EF4-FFF2-40B4-BE49-F238E27FC236}">
                <a16:creationId xmlns:a16="http://schemas.microsoft.com/office/drawing/2014/main" id="{46DE7512-AFAD-7BBE-36FA-1620A8BF9E8D}"/>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23" name="TextBox 222">
            <a:extLst>
              <a:ext uri="{FF2B5EF4-FFF2-40B4-BE49-F238E27FC236}">
                <a16:creationId xmlns:a16="http://schemas.microsoft.com/office/drawing/2014/main" id="{7D2D3EF1-E3D0-5B54-6BD4-FBC7A8666673}"/>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25" name="TextBox 224">
            <a:extLst>
              <a:ext uri="{FF2B5EF4-FFF2-40B4-BE49-F238E27FC236}">
                <a16:creationId xmlns:a16="http://schemas.microsoft.com/office/drawing/2014/main" id="{B5524FC7-A515-200F-B829-BD6AAE2B44AE}"/>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27" name="TextBox 226">
            <a:extLst>
              <a:ext uri="{FF2B5EF4-FFF2-40B4-BE49-F238E27FC236}">
                <a16:creationId xmlns:a16="http://schemas.microsoft.com/office/drawing/2014/main" id="{85718448-0D1C-D7D6-2D29-912060B31935}"/>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28" name="TextBox 227">
            <a:extLst>
              <a:ext uri="{FF2B5EF4-FFF2-40B4-BE49-F238E27FC236}">
                <a16:creationId xmlns:a16="http://schemas.microsoft.com/office/drawing/2014/main" id="{63C68B12-0D09-8121-0DA1-664515C8A5A6}"/>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30" name="TextBox 229">
            <a:extLst>
              <a:ext uri="{FF2B5EF4-FFF2-40B4-BE49-F238E27FC236}">
                <a16:creationId xmlns:a16="http://schemas.microsoft.com/office/drawing/2014/main" id="{6FF2B14B-62CA-523D-B043-9C5DC5DB21B3}"/>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32" name="TextBox 231">
            <a:extLst>
              <a:ext uri="{FF2B5EF4-FFF2-40B4-BE49-F238E27FC236}">
                <a16:creationId xmlns:a16="http://schemas.microsoft.com/office/drawing/2014/main" id="{DDE13EB3-CB85-77DE-E1F1-8F17307569FB}"/>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34" name="TextBox 233">
            <a:extLst>
              <a:ext uri="{FF2B5EF4-FFF2-40B4-BE49-F238E27FC236}">
                <a16:creationId xmlns:a16="http://schemas.microsoft.com/office/drawing/2014/main" id="{1668B402-429E-3E63-6E09-F86D55D1EDAE}"/>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36" name="TextBox 235">
            <a:extLst>
              <a:ext uri="{FF2B5EF4-FFF2-40B4-BE49-F238E27FC236}">
                <a16:creationId xmlns:a16="http://schemas.microsoft.com/office/drawing/2014/main" id="{A25589E6-ECF0-E40C-B31A-1707E709B93B}"/>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38" name="TextBox 237">
            <a:extLst>
              <a:ext uri="{FF2B5EF4-FFF2-40B4-BE49-F238E27FC236}">
                <a16:creationId xmlns:a16="http://schemas.microsoft.com/office/drawing/2014/main" id="{7A8883D9-7BF8-9E8D-2983-9F6685FAAD63}"/>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39" name="TextBox 238">
            <a:extLst>
              <a:ext uri="{FF2B5EF4-FFF2-40B4-BE49-F238E27FC236}">
                <a16:creationId xmlns:a16="http://schemas.microsoft.com/office/drawing/2014/main" id="{7850814B-5448-106F-0680-3808D9FBF291}"/>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40" name="TextBox 239">
            <a:extLst>
              <a:ext uri="{FF2B5EF4-FFF2-40B4-BE49-F238E27FC236}">
                <a16:creationId xmlns:a16="http://schemas.microsoft.com/office/drawing/2014/main" id="{7D1124AE-DF5C-30AF-291E-12CE1518A2AB}"/>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7" name="TextBox 256">
            <a:extLst>
              <a:ext uri="{FF2B5EF4-FFF2-40B4-BE49-F238E27FC236}">
                <a16:creationId xmlns:a16="http://schemas.microsoft.com/office/drawing/2014/main" id="{6AD50A9F-7888-91BF-2E2A-13DE24B1A66B}"/>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79738415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p:extLst>
              <p:ext uri="{D42A27DB-BD31-4B8C-83A1-F6EECF244321}">
                <p14:modId xmlns:p14="http://schemas.microsoft.com/office/powerpoint/2010/main" val="1483880724"/>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p:extLst>
              <p:ext uri="{D42A27DB-BD31-4B8C-83A1-F6EECF244321}">
                <p14:modId xmlns:p14="http://schemas.microsoft.com/office/powerpoint/2010/main" val="628465041"/>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p:extLst>
              <p:ext uri="{D42A27DB-BD31-4B8C-83A1-F6EECF244321}">
                <p14:modId xmlns:p14="http://schemas.microsoft.com/office/powerpoint/2010/main" val="173167552"/>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2" name="Table 5">
            <a:extLst>
              <a:ext uri="{FF2B5EF4-FFF2-40B4-BE49-F238E27FC236}">
                <a16:creationId xmlns:a16="http://schemas.microsoft.com/office/drawing/2014/main" id="{B8E466AE-1634-F3E8-D906-AE0E4402F93A}"/>
              </a:ext>
            </a:extLst>
          </p:cNvPr>
          <p:cNvGraphicFramePr>
            <a:graphicFrameLocks noGrp="1"/>
          </p:cNvGraphicFramePr>
          <p:nvPr>
            <p:extLst>
              <p:ext uri="{D42A27DB-BD31-4B8C-83A1-F6EECF244321}">
                <p14:modId xmlns:p14="http://schemas.microsoft.com/office/powerpoint/2010/main" val="3223895953"/>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graphicFrame>
        <p:nvGraphicFramePr>
          <p:cNvPr id="7" name="Table 5">
            <a:extLst>
              <a:ext uri="{FF2B5EF4-FFF2-40B4-BE49-F238E27FC236}">
                <a16:creationId xmlns:a16="http://schemas.microsoft.com/office/drawing/2014/main" id="{5FD414EF-5689-FA28-2A75-1513C35662C3}"/>
              </a:ext>
            </a:extLst>
          </p:cNvPr>
          <p:cNvGraphicFramePr>
            <a:graphicFrameLocks noGrp="1"/>
          </p:cNvGraphicFramePr>
          <p:nvPr>
            <p:extLst>
              <p:ext uri="{D42A27DB-BD31-4B8C-83A1-F6EECF244321}">
                <p14:modId xmlns:p14="http://schemas.microsoft.com/office/powerpoint/2010/main" val="2127961353"/>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8" name="Table 7">
            <a:extLst>
              <a:ext uri="{FF2B5EF4-FFF2-40B4-BE49-F238E27FC236}">
                <a16:creationId xmlns:a16="http://schemas.microsoft.com/office/drawing/2014/main" id="{250A283E-5DD8-40E6-7250-4F47E03EBAA3}"/>
              </a:ext>
            </a:extLst>
          </p:cNvPr>
          <p:cNvGraphicFramePr>
            <a:graphicFrameLocks noGrp="1"/>
          </p:cNvGraphicFramePr>
          <p:nvPr>
            <p:extLst>
              <p:ext uri="{D42A27DB-BD31-4B8C-83A1-F6EECF244321}">
                <p14:modId xmlns:p14="http://schemas.microsoft.com/office/powerpoint/2010/main" val="1626740664"/>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9" name="TextBox 8">
            <a:extLst>
              <a:ext uri="{FF2B5EF4-FFF2-40B4-BE49-F238E27FC236}">
                <a16:creationId xmlns:a16="http://schemas.microsoft.com/office/drawing/2014/main" id="{0F4843E3-8AEF-5CDA-5DAB-C8C39D421F4E}"/>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0" name="Graphic 9" descr="Oil Rig with solid fill">
            <a:extLst>
              <a:ext uri="{FF2B5EF4-FFF2-40B4-BE49-F238E27FC236}">
                <a16:creationId xmlns:a16="http://schemas.microsoft.com/office/drawing/2014/main" id="{58ADB9B4-26F0-021B-F30E-D26F2C57AE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6" name="Graphic 15" descr="Truck with solid fill">
            <a:extLst>
              <a:ext uri="{FF2B5EF4-FFF2-40B4-BE49-F238E27FC236}">
                <a16:creationId xmlns:a16="http://schemas.microsoft.com/office/drawing/2014/main" id="{1FCAE907-D764-7558-BE2A-E9A39F1F5A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7" name="Graphic 16" descr="Solar Panels with solid fill">
            <a:extLst>
              <a:ext uri="{FF2B5EF4-FFF2-40B4-BE49-F238E27FC236}">
                <a16:creationId xmlns:a16="http://schemas.microsoft.com/office/drawing/2014/main" id="{12590CB6-3371-62A5-7150-CD41681AD3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8" name="Table 6">
            <a:extLst>
              <a:ext uri="{FF2B5EF4-FFF2-40B4-BE49-F238E27FC236}">
                <a16:creationId xmlns:a16="http://schemas.microsoft.com/office/drawing/2014/main" id="{01E9D211-6C49-C965-4D3C-2F2059B905DC}"/>
              </a:ext>
            </a:extLst>
          </p:cNvPr>
          <p:cNvGraphicFramePr>
            <a:graphicFrameLocks noGrp="1"/>
          </p:cNvGraphicFramePr>
          <p:nvPr>
            <p:extLst>
              <p:ext uri="{D42A27DB-BD31-4B8C-83A1-F6EECF244321}">
                <p14:modId xmlns:p14="http://schemas.microsoft.com/office/powerpoint/2010/main" val="886240296"/>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19" name="Table 5">
            <a:extLst>
              <a:ext uri="{FF2B5EF4-FFF2-40B4-BE49-F238E27FC236}">
                <a16:creationId xmlns:a16="http://schemas.microsoft.com/office/drawing/2014/main" id="{C4E50981-936B-708D-0052-DC3A50B6C10E}"/>
              </a:ext>
            </a:extLst>
          </p:cNvPr>
          <p:cNvGraphicFramePr>
            <a:graphicFrameLocks noGrp="1"/>
          </p:cNvGraphicFramePr>
          <p:nvPr>
            <p:extLst>
              <p:ext uri="{D42A27DB-BD31-4B8C-83A1-F6EECF244321}">
                <p14:modId xmlns:p14="http://schemas.microsoft.com/office/powerpoint/2010/main" val="3315381597"/>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spTree>
    <p:extLst>
      <p:ext uri="{BB962C8B-B14F-4D97-AF65-F5344CB8AC3E}">
        <p14:creationId xmlns:p14="http://schemas.microsoft.com/office/powerpoint/2010/main" val="210416352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2" name="Content Placeholder 9">
            <a:extLst>
              <a:ext uri="{FF2B5EF4-FFF2-40B4-BE49-F238E27FC236}">
                <a16:creationId xmlns:a16="http://schemas.microsoft.com/office/drawing/2014/main" id="{06AE407C-9C0F-DE11-63F0-262FCAB60713}"/>
              </a:ext>
            </a:extLst>
          </p:cNvPr>
          <p:cNvGraphicFramePr>
            <a:graphicFrameLocks/>
          </p:cNvGraphicFramePr>
          <p:nvPr>
            <p:extLst>
              <p:ext uri="{D42A27DB-BD31-4B8C-83A1-F6EECF244321}">
                <p14:modId xmlns:p14="http://schemas.microsoft.com/office/powerpoint/2010/main" val="881836210"/>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B44C399-3E9E-4585-78E4-34C8F98F01EA}"/>
              </a:ext>
            </a:extLst>
          </p:cNvPr>
          <p:cNvGraphicFramePr/>
          <p:nvPr>
            <p:extLst>
              <p:ext uri="{D42A27DB-BD31-4B8C-83A1-F6EECF244321}">
                <p14:modId xmlns:p14="http://schemas.microsoft.com/office/powerpoint/2010/main" val="2348772636"/>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F435E95E-E625-E975-D444-0EBF13F92ADE}"/>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7" name="Content Placeholder 9">
            <a:extLst>
              <a:ext uri="{FF2B5EF4-FFF2-40B4-BE49-F238E27FC236}">
                <a16:creationId xmlns:a16="http://schemas.microsoft.com/office/drawing/2014/main" id="{B1ADCB2B-9F04-5D08-1B2E-3B3148AB7E0C}"/>
              </a:ext>
            </a:extLst>
          </p:cNvPr>
          <p:cNvGraphicFramePr>
            <a:graphicFrameLocks/>
          </p:cNvGraphicFramePr>
          <p:nvPr>
            <p:extLst>
              <p:ext uri="{D42A27DB-BD31-4B8C-83A1-F6EECF244321}">
                <p14:modId xmlns:p14="http://schemas.microsoft.com/office/powerpoint/2010/main" val="876849290"/>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076C0CB0-B0E8-9D8F-0169-D89E27121AD5}"/>
              </a:ext>
            </a:extLst>
          </p:cNvPr>
          <p:cNvGraphicFramePr/>
          <p:nvPr>
            <p:extLst>
              <p:ext uri="{D42A27DB-BD31-4B8C-83A1-F6EECF244321}">
                <p14:modId xmlns:p14="http://schemas.microsoft.com/office/powerpoint/2010/main" val="794106573"/>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0010211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2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p:extLst>
              <p:ext uri="{D42A27DB-BD31-4B8C-83A1-F6EECF244321}">
                <p14:modId xmlns:p14="http://schemas.microsoft.com/office/powerpoint/2010/main" val="322683923"/>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6" name="Pentagon 1">
            <a:extLst>
              <a:ext uri="{FF2B5EF4-FFF2-40B4-BE49-F238E27FC236}">
                <a16:creationId xmlns:a16="http://schemas.microsoft.com/office/drawing/2014/main" id="{41EAF2B8-5695-0DE8-1FCB-44FD700C9BB0}"/>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7" name="Chevron 4">
            <a:extLst>
              <a:ext uri="{FF2B5EF4-FFF2-40B4-BE49-F238E27FC236}">
                <a16:creationId xmlns:a16="http://schemas.microsoft.com/office/drawing/2014/main" id="{AB5CAD51-C095-3D8B-A119-3A0B3479BD4E}"/>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8" name="Table 10">
            <a:extLst>
              <a:ext uri="{FF2B5EF4-FFF2-40B4-BE49-F238E27FC236}">
                <a16:creationId xmlns:a16="http://schemas.microsoft.com/office/drawing/2014/main" id="{376D188A-D7E5-D335-E2DF-D476153E79A4}"/>
              </a:ext>
            </a:extLst>
          </p:cNvPr>
          <p:cNvGraphicFramePr>
            <a:graphicFrameLocks noGrp="1"/>
          </p:cNvGraphicFramePr>
          <p:nvPr>
            <p:extLst>
              <p:ext uri="{D42A27DB-BD31-4B8C-83A1-F6EECF244321}">
                <p14:modId xmlns:p14="http://schemas.microsoft.com/office/powerpoint/2010/main" val="2045856452"/>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9" name="Chevron 10">
            <a:extLst>
              <a:ext uri="{FF2B5EF4-FFF2-40B4-BE49-F238E27FC236}">
                <a16:creationId xmlns:a16="http://schemas.microsoft.com/office/drawing/2014/main" id="{937BFEB9-27DF-8FB1-7184-501172553180}"/>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3" name="Oval 12">
            <a:extLst>
              <a:ext uri="{FF2B5EF4-FFF2-40B4-BE49-F238E27FC236}">
                <a16:creationId xmlns:a16="http://schemas.microsoft.com/office/drawing/2014/main" id="{84E04B61-29A6-2D0A-74E6-36711189F252}"/>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6" name="Oval 15">
            <a:extLst>
              <a:ext uri="{FF2B5EF4-FFF2-40B4-BE49-F238E27FC236}">
                <a16:creationId xmlns:a16="http://schemas.microsoft.com/office/drawing/2014/main" id="{5B9D542F-56BB-F4D9-234E-5C49D5F9707B}"/>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7" name="Oval 16">
            <a:extLst>
              <a:ext uri="{FF2B5EF4-FFF2-40B4-BE49-F238E27FC236}">
                <a16:creationId xmlns:a16="http://schemas.microsoft.com/office/drawing/2014/main" id="{265E7531-087B-886F-522E-6C65156B8F7D}"/>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18" name="TextBox 17">
            <a:extLst>
              <a:ext uri="{FF2B5EF4-FFF2-40B4-BE49-F238E27FC236}">
                <a16:creationId xmlns:a16="http://schemas.microsoft.com/office/drawing/2014/main" id="{43A1633D-8391-C552-11C9-05BBD6F7E95F}"/>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19" name="Table 18">
            <a:extLst>
              <a:ext uri="{FF2B5EF4-FFF2-40B4-BE49-F238E27FC236}">
                <a16:creationId xmlns:a16="http://schemas.microsoft.com/office/drawing/2014/main" id="{D49AD32F-998E-2C97-A97F-3C7479020B6B}"/>
              </a:ext>
            </a:extLst>
          </p:cNvPr>
          <p:cNvGraphicFramePr>
            <a:graphicFrameLocks noGrp="1"/>
          </p:cNvGraphicFramePr>
          <p:nvPr>
            <p:extLst>
              <p:ext uri="{D42A27DB-BD31-4B8C-83A1-F6EECF244321}">
                <p14:modId xmlns:p14="http://schemas.microsoft.com/office/powerpoint/2010/main" val="1741909940"/>
              </p:ext>
            </p:extLst>
          </p:nvPr>
        </p:nvGraphicFramePr>
        <p:xfrm>
          <a:off x="8839579" y="2350027"/>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0" i="0">
                          <a:solidFill>
                            <a:schemeClr val="bg1">
                              <a:lumMod val="75000"/>
                            </a:schemeClr>
                          </a:solidFill>
                          <a:effectLst/>
                          <a:latin typeface="Inter" panose="02000503000000020004" pitchFamily="2" charset="0"/>
                          <a:ea typeface="Inter"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Tree>
    <p:extLst>
      <p:ext uri="{BB962C8B-B14F-4D97-AF65-F5344CB8AC3E}">
        <p14:creationId xmlns:p14="http://schemas.microsoft.com/office/powerpoint/2010/main" val="206626006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3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p:extLst>
              <p:ext uri="{D42A27DB-BD31-4B8C-83A1-F6EECF244321}">
                <p14:modId xmlns:p14="http://schemas.microsoft.com/office/powerpoint/2010/main" val="905936287"/>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graphicFrame>
        <p:nvGraphicFramePr>
          <p:cNvPr id="2" name="Table 1">
            <a:extLst>
              <a:ext uri="{FF2B5EF4-FFF2-40B4-BE49-F238E27FC236}">
                <a16:creationId xmlns:a16="http://schemas.microsoft.com/office/drawing/2014/main" id="{ED754F57-9233-5A89-9C93-A4F4413330E5}"/>
              </a:ext>
            </a:extLst>
          </p:cNvPr>
          <p:cNvGraphicFramePr>
            <a:graphicFrameLocks noGrp="1"/>
          </p:cNvGraphicFramePr>
          <p:nvPr>
            <p:extLst>
              <p:ext uri="{D42A27DB-BD31-4B8C-83A1-F6EECF244321}">
                <p14:modId xmlns:p14="http://schemas.microsoft.com/office/powerpoint/2010/main" val="3756403053"/>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5" name="Group 4">
            <a:extLst>
              <a:ext uri="{FF2B5EF4-FFF2-40B4-BE49-F238E27FC236}">
                <a16:creationId xmlns:a16="http://schemas.microsoft.com/office/drawing/2014/main" id="{000FE061-96CD-F194-2AE0-B942F8C786E2}"/>
              </a:ext>
            </a:extLst>
          </p:cNvPr>
          <p:cNvGrpSpPr/>
          <p:nvPr/>
        </p:nvGrpSpPr>
        <p:grpSpPr>
          <a:xfrm>
            <a:off x="2099120" y="1128610"/>
            <a:ext cx="5418863" cy="577081"/>
            <a:chOff x="2055152" y="1242947"/>
            <a:chExt cx="5418863" cy="577081"/>
          </a:xfrm>
        </p:grpSpPr>
        <p:grpSp>
          <p:nvGrpSpPr>
            <p:cNvPr id="6" name="Group 5">
              <a:extLst>
                <a:ext uri="{FF2B5EF4-FFF2-40B4-BE49-F238E27FC236}">
                  <a16:creationId xmlns:a16="http://schemas.microsoft.com/office/drawing/2014/main" id="{92CC361F-AB40-E74D-5B29-D068BEDC395C}"/>
                </a:ext>
              </a:extLst>
            </p:cNvPr>
            <p:cNvGrpSpPr/>
            <p:nvPr/>
          </p:nvGrpSpPr>
          <p:grpSpPr>
            <a:xfrm>
              <a:off x="2055152" y="1375688"/>
              <a:ext cx="1407282" cy="275689"/>
              <a:chOff x="7841072" y="554329"/>
              <a:chExt cx="1407282" cy="275689"/>
            </a:xfrm>
          </p:grpSpPr>
          <p:sp>
            <p:nvSpPr>
              <p:cNvPr id="8" name="Oval 7">
                <a:extLst>
                  <a:ext uri="{FF2B5EF4-FFF2-40B4-BE49-F238E27FC236}">
                    <a16:creationId xmlns:a16="http://schemas.microsoft.com/office/drawing/2014/main" id="{0E9CE6FF-7B92-52FE-E416-76AAE3EEFCC8}"/>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10" name="Group 9">
                <a:extLst>
                  <a:ext uri="{FF2B5EF4-FFF2-40B4-BE49-F238E27FC236}">
                    <a16:creationId xmlns:a16="http://schemas.microsoft.com/office/drawing/2014/main" id="{DEA89200-C874-4A24-F9FD-CBDD4105B5A2}"/>
                  </a:ext>
                </a:extLst>
              </p:cNvPr>
              <p:cNvGrpSpPr/>
              <p:nvPr/>
            </p:nvGrpSpPr>
            <p:grpSpPr>
              <a:xfrm>
                <a:off x="8978354" y="555698"/>
                <a:ext cx="270000" cy="274320"/>
                <a:chOff x="10036989" y="3220"/>
                <a:chExt cx="270000" cy="270871"/>
              </a:xfrm>
            </p:grpSpPr>
            <p:sp>
              <p:nvSpPr>
                <p:cNvPr id="12" name="Pie 22">
                  <a:extLst>
                    <a:ext uri="{FF2B5EF4-FFF2-40B4-BE49-F238E27FC236}">
                      <a16:creationId xmlns:a16="http://schemas.microsoft.com/office/drawing/2014/main" id="{DA3D677C-653D-7928-A7C5-470F88075163}"/>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14" name="Oval 13">
                  <a:extLst>
                    <a:ext uri="{FF2B5EF4-FFF2-40B4-BE49-F238E27FC236}">
                      <a16:creationId xmlns:a16="http://schemas.microsoft.com/office/drawing/2014/main" id="{589CF568-47BE-9900-F48A-BA706D557F7D}"/>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11" name="Straight Arrow Connector 10">
                <a:extLst>
                  <a:ext uri="{FF2B5EF4-FFF2-40B4-BE49-F238E27FC236}">
                    <a16:creationId xmlns:a16="http://schemas.microsoft.com/office/drawing/2014/main" id="{D6E8DD76-EA2B-D484-4A58-B1E61D321706}"/>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E98A9C6-73AA-67B1-0AEB-EA1E820A8E29}"/>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15" name="Graphic 14" descr="Inventory outline">
            <a:extLst>
              <a:ext uri="{FF2B5EF4-FFF2-40B4-BE49-F238E27FC236}">
                <a16:creationId xmlns:a16="http://schemas.microsoft.com/office/drawing/2014/main" id="{25CF188F-2810-5EE7-881F-DF4B44C9DC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16" name="Graphic 15" descr="Store outline">
            <a:extLst>
              <a:ext uri="{FF2B5EF4-FFF2-40B4-BE49-F238E27FC236}">
                <a16:creationId xmlns:a16="http://schemas.microsoft.com/office/drawing/2014/main" id="{75CCBA6C-5F06-6571-D570-BABFB50A0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pic>
        <p:nvPicPr>
          <p:cNvPr id="18" name="Graphic 17" descr="Oil Rig outline">
            <a:extLst>
              <a:ext uri="{FF2B5EF4-FFF2-40B4-BE49-F238E27FC236}">
                <a16:creationId xmlns:a16="http://schemas.microsoft.com/office/drawing/2014/main" id="{583EA429-CB7F-6662-1A91-6841F8F9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27" name="Graphic 26" descr="Raw Materials outline">
            <a:extLst>
              <a:ext uri="{FF2B5EF4-FFF2-40B4-BE49-F238E27FC236}">
                <a16:creationId xmlns:a16="http://schemas.microsoft.com/office/drawing/2014/main" id="{25F22EAD-F25E-0675-F8FD-5D1D26ABE7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41" name="Graphic 40" descr="Crops outline">
            <a:extLst>
              <a:ext uri="{FF2B5EF4-FFF2-40B4-BE49-F238E27FC236}">
                <a16:creationId xmlns:a16="http://schemas.microsoft.com/office/drawing/2014/main" id="{54080536-3372-59F4-18D5-4640CD8497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97" name="Graphic 96" descr="Crane outline">
            <a:extLst>
              <a:ext uri="{FF2B5EF4-FFF2-40B4-BE49-F238E27FC236}">
                <a16:creationId xmlns:a16="http://schemas.microsoft.com/office/drawing/2014/main" id="{B38B4F74-02D3-C6E1-1081-8E9430FDAD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98" name="Graphic 97" descr="Truck outline">
            <a:extLst>
              <a:ext uri="{FF2B5EF4-FFF2-40B4-BE49-F238E27FC236}">
                <a16:creationId xmlns:a16="http://schemas.microsoft.com/office/drawing/2014/main" id="{3C443918-0DE6-9F19-D8B0-5A1B675E30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99" name="Graphic 98" descr="Electric Tower outline">
            <a:extLst>
              <a:ext uri="{FF2B5EF4-FFF2-40B4-BE49-F238E27FC236}">
                <a16:creationId xmlns:a16="http://schemas.microsoft.com/office/drawing/2014/main" id="{74D2F41F-927B-DF75-0137-967892BFC9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100" name="Graphic 99" descr="Freight outline">
            <a:extLst>
              <a:ext uri="{FF2B5EF4-FFF2-40B4-BE49-F238E27FC236}">
                <a16:creationId xmlns:a16="http://schemas.microsoft.com/office/drawing/2014/main" id="{2264F6D7-0A8B-8F0C-453C-5FECBBF41FD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101" name="Graphic 100" descr="Truck outline">
            <a:extLst>
              <a:ext uri="{FF2B5EF4-FFF2-40B4-BE49-F238E27FC236}">
                <a16:creationId xmlns:a16="http://schemas.microsoft.com/office/drawing/2014/main" id="{93F15142-DB5C-736E-1869-AD6EB1818D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102" name="Graphic 101" descr="Garbage outline">
            <a:extLst>
              <a:ext uri="{FF2B5EF4-FFF2-40B4-BE49-F238E27FC236}">
                <a16:creationId xmlns:a16="http://schemas.microsoft.com/office/drawing/2014/main" id="{D522E9C0-D0DA-75E9-3150-3A7DAB8F572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103" name="Graphic 102" descr="Take Off outline">
            <a:extLst>
              <a:ext uri="{FF2B5EF4-FFF2-40B4-BE49-F238E27FC236}">
                <a16:creationId xmlns:a16="http://schemas.microsoft.com/office/drawing/2014/main" id="{89051455-A8F0-85D1-844A-8BCBA08AB15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104" name="Graphic 103" descr="Car outline">
            <a:extLst>
              <a:ext uri="{FF2B5EF4-FFF2-40B4-BE49-F238E27FC236}">
                <a16:creationId xmlns:a16="http://schemas.microsoft.com/office/drawing/2014/main" id="{354AB41F-54AB-55E8-6E47-99AC43038CD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105" name="Graphic 104" descr="Building outline">
            <a:extLst>
              <a:ext uri="{FF2B5EF4-FFF2-40B4-BE49-F238E27FC236}">
                <a16:creationId xmlns:a16="http://schemas.microsoft.com/office/drawing/2014/main" id="{409AAA51-9B4A-15CE-C807-4068ABED781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106" name="Picture 105">
            <a:extLst>
              <a:ext uri="{FF2B5EF4-FFF2-40B4-BE49-F238E27FC236}">
                <a16:creationId xmlns:a16="http://schemas.microsoft.com/office/drawing/2014/main" id="{7372FA4D-7D1C-B136-A5BF-AE907EDCC065}"/>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107" name="Graphic 106" descr="Factory outline">
            <a:extLst>
              <a:ext uri="{FF2B5EF4-FFF2-40B4-BE49-F238E27FC236}">
                <a16:creationId xmlns:a16="http://schemas.microsoft.com/office/drawing/2014/main" id="{6A3AE2D4-C30B-EB8B-DBA4-3E893B14FBE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108" name="Graphic 107" descr="Snowflake outline">
            <a:extLst>
              <a:ext uri="{FF2B5EF4-FFF2-40B4-BE49-F238E27FC236}">
                <a16:creationId xmlns:a16="http://schemas.microsoft.com/office/drawing/2014/main" id="{87CCE790-D391-DAF9-926F-3ABA9E20B8E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109" name="Graphic 108" descr="Factory outline">
            <a:extLst>
              <a:ext uri="{FF2B5EF4-FFF2-40B4-BE49-F238E27FC236}">
                <a16:creationId xmlns:a16="http://schemas.microsoft.com/office/drawing/2014/main" id="{E8230E32-979E-CA3B-5616-DB57CAE99BD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110" name="Graphic 109" descr="Car outline">
            <a:extLst>
              <a:ext uri="{FF2B5EF4-FFF2-40B4-BE49-F238E27FC236}">
                <a16:creationId xmlns:a16="http://schemas.microsoft.com/office/drawing/2014/main" id="{D759EBC7-8C88-81C6-9000-C0661B7FE88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111" name="Graphic 110" descr="Truck outline">
            <a:extLst>
              <a:ext uri="{FF2B5EF4-FFF2-40B4-BE49-F238E27FC236}">
                <a16:creationId xmlns:a16="http://schemas.microsoft.com/office/drawing/2014/main" id="{6958475B-24E8-2F56-5FA9-55B9F7A388C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112" name="Graphic 111" descr="Electric Tower outline">
            <a:extLst>
              <a:ext uri="{FF2B5EF4-FFF2-40B4-BE49-F238E27FC236}">
                <a16:creationId xmlns:a16="http://schemas.microsoft.com/office/drawing/2014/main" id="{0DD4E2F3-2D4E-C955-7340-2379F155042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113" name="Graphic 112" descr="Building outline">
            <a:extLst>
              <a:ext uri="{FF2B5EF4-FFF2-40B4-BE49-F238E27FC236}">
                <a16:creationId xmlns:a16="http://schemas.microsoft.com/office/drawing/2014/main" id="{CCBF0277-9AAB-B139-7EF5-55D3EFB6CF1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114" name="Graphic 113" descr="Plugged Unplugged outline">
            <a:extLst>
              <a:ext uri="{FF2B5EF4-FFF2-40B4-BE49-F238E27FC236}">
                <a16:creationId xmlns:a16="http://schemas.microsoft.com/office/drawing/2014/main" id="{86E0B3A8-3E67-01B4-6C20-83D2D0CD1D4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115" name="Graphic 114" descr="Fuel outline">
            <a:extLst>
              <a:ext uri="{FF2B5EF4-FFF2-40B4-BE49-F238E27FC236}">
                <a16:creationId xmlns:a16="http://schemas.microsoft.com/office/drawing/2014/main" id="{65ED8592-8778-7764-24B0-39C6D3E2B6C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116" name="Graphic 115" descr="Recycle outline">
            <a:extLst>
              <a:ext uri="{FF2B5EF4-FFF2-40B4-BE49-F238E27FC236}">
                <a16:creationId xmlns:a16="http://schemas.microsoft.com/office/drawing/2014/main" id="{F7F2F930-F077-9A4D-AE44-D6E822855E2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117" name="Graphic 116" descr="Truck outline">
            <a:extLst>
              <a:ext uri="{FF2B5EF4-FFF2-40B4-BE49-F238E27FC236}">
                <a16:creationId xmlns:a16="http://schemas.microsoft.com/office/drawing/2014/main" id="{FCA2E70D-7C9E-44F9-0523-CC87D7B2C2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118" name="Graphic 117" descr="Pie chart outline">
            <a:extLst>
              <a:ext uri="{FF2B5EF4-FFF2-40B4-BE49-F238E27FC236}">
                <a16:creationId xmlns:a16="http://schemas.microsoft.com/office/drawing/2014/main" id="{BE9A668A-05DD-B662-F0C3-6CA7716C3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119" name="Group 118">
            <a:extLst>
              <a:ext uri="{FF2B5EF4-FFF2-40B4-BE49-F238E27FC236}">
                <a16:creationId xmlns:a16="http://schemas.microsoft.com/office/drawing/2014/main" id="{D93F7BF2-15F9-F7C6-4F56-7E6D291FA5CB}"/>
              </a:ext>
            </a:extLst>
          </p:cNvPr>
          <p:cNvGrpSpPr/>
          <p:nvPr/>
        </p:nvGrpSpPr>
        <p:grpSpPr>
          <a:xfrm>
            <a:off x="8663280" y="1261792"/>
            <a:ext cx="2676876" cy="273438"/>
            <a:chOff x="8619312" y="1376129"/>
            <a:chExt cx="2676876" cy="273438"/>
          </a:xfrm>
        </p:grpSpPr>
        <p:sp>
          <p:nvSpPr>
            <p:cNvPr id="120" name="Oval 119">
              <a:extLst>
                <a:ext uri="{FF2B5EF4-FFF2-40B4-BE49-F238E27FC236}">
                  <a16:creationId xmlns:a16="http://schemas.microsoft.com/office/drawing/2014/main" id="{6FCB5A35-9300-079B-91D4-2AD5F9033121}"/>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1" name="TextBox 120">
              <a:extLst>
                <a:ext uri="{FF2B5EF4-FFF2-40B4-BE49-F238E27FC236}">
                  <a16:creationId xmlns:a16="http://schemas.microsoft.com/office/drawing/2014/main" id="{42E397C2-3377-9C03-8201-DDBF73DC5406}"/>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122" name="Oval 121">
            <a:extLst>
              <a:ext uri="{FF2B5EF4-FFF2-40B4-BE49-F238E27FC236}">
                <a16:creationId xmlns:a16="http://schemas.microsoft.com/office/drawing/2014/main" id="{346C6C63-BC28-6621-0B82-9F8B4553E64D}"/>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3" name="TextBox 122">
            <a:extLst>
              <a:ext uri="{FF2B5EF4-FFF2-40B4-BE49-F238E27FC236}">
                <a16:creationId xmlns:a16="http://schemas.microsoft.com/office/drawing/2014/main" id="{1DCCF036-ADF1-167E-C8CC-2C78993C51C2}"/>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73872141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1_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64200859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1_Sub Section">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74221391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6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84914092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1_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6258224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_Generic with subtitle&amp;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vert="horz" lIns="91440" tIns="45720" rIns="91440" bIns="45720" rtlCol="0" anchor="b">
            <a:normAutofit/>
          </a:bodyPr>
          <a:lstStyle>
            <a:lvl1pPr>
              <a:defRPr lang="en-TH"/>
            </a:lvl1pPr>
          </a:lstStyle>
          <a:p>
            <a:pPr lvl="0"/>
            <a:r>
              <a:rPr lang="en-US"/>
              <a:t>Click to edit Master title style</a:t>
            </a:r>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76777"/>
            <a:ext cx="11383107" cy="367862"/>
          </a:xfrm>
        </p:spPr>
        <p:txBody>
          <a:bodyPr vert="horz" lIns="91440" tIns="45720" rIns="91440" bIns="45720" rtlCol="0" anchor="b">
            <a:noAutofit/>
          </a:bodyPr>
          <a:lstStyle>
            <a:lvl1pPr>
              <a:defRPr lang="en-US" sz="2000">
                <a:solidFill>
                  <a:schemeClr val="bg1">
                    <a:lumMod val="65000"/>
                  </a:schemeClr>
                </a:solidFill>
                <a:ea typeface="Inter Medium" panose="02000503000000020004" pitchFamily="2" charset="0"/>
              </a:defRPr>
            </a:lvl1pPr>
          </a:lstStyle>
          <a:p>
            <a:pPr lvl="0">
              <a:spcBef>
                <a:spcPct val="0"/>
              </a:spcBef>
              <a:buNone/>
            </a:pPr>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defRPr lang="en-US" sz="1000" b="0" i="0" dirty="0">
                <a:latin typeface="Inter Light" panose="02000503000000020004"/>
                <a:ea typeface="Inter" panose="02000503000000020004" pitchFamily="2" charset="0"/>
              </a:defRPr>
            </a:lvl1pPr>
          </a:lstStyle>
          <a:p>
            <a:endParaRPr lang="en-US"/>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0872"/>
            <a:ext cx="568367" cy="215937"/>
          </a:xfrm>
          <a:prstGeom prst="rect">
            <a:avLst/>
          </a:prstGeom>
        </p:spPr>
        <p:txBody>
          <a:bodyPr anchor="ctr"/>
          <a:lstStyle>
            <a:lvl1pPr algn="r">
              <a:defRPr sz="1000" b="0" i="0">
                <a:latin typeface="Kanit" panose="00000500000000000000" pitchFamily="2" charset="-34"/>
                <a:ea typeface="Inter" panose="02000503000000020004" pitchFamily="2" charset="0"/>
                <a:cs typeface="Kanit" panose="00000500000000000000" pitchFamily="2" charset="-34"/>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cxnSp>
        <p:nvCxnSpPr>
          <p:cNvPr id="3" name="Straight Connector 2">
            <a:extLst>
              <a:ext uri="{FF2B5EF4-FFF2-40B4-BE49-F238E27FC236}">
                <a16:creationId xmlns:a16="http://schemas.microsoft.com/office/drawing/2014/main" id="{6FC0AF0F-A869-D7D4-3A2F-B5C5E2149F0E}"/>
              </a:ext>
            </a:extLst>
          </p:cNvPr>
          <p:cNvCxnSpPr>
            <a:cxnSpLocks/>
          </p:cNvCxnSpPr>
          <p:nvPr/>
        </p:nvCxnSpPr>
        <p:spPr>
          <a:xfrm>
            <a:off x="0" y="1078078"/>
            <a:ext cx="12192000"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5146878"/>
      </p:ext>
    </p:extLst>
  </p:cSld>
  <p:clrMapOvr>
    <a:masterClrMapping/>
  </p:clrMapOvr>
  <p:hf hdr="0" ftr="0" dt="0"/>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422958759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a:srcRect b="20415"/>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4" name="Picture 3" descr="A white letter on a black background&#10;&#10;Description automatically generated">
            <a:extLst>
              <a:ext uri="{FF2B5EF4-FFF2-40B4-BE49-F238E27FC236}">
                <a16:creationId xmlns:a16="http://schemas.microsoft.com/office/drawing/2014/main" id="{6BDD93D8-B786-10B9-2BDE-A8FDCAA5BCBF}"/>
              </a:ext>
            </a:extLst>
          </p:cNvPr>
          <p:cNvPicPr>
            <a:picLocks noChangeAspect="1"/>
          </p:cNvPicPr>
          <p:nvPr/>
        </p:nvPicPr>
        <p:blipFill>
          <a:blip r:embed="rId3"/>
          <a:stretch>
            <a:fillRect/>
          </a:stretch>
        </p:blipFill>
        <p:spPr>
          <a:xfrm>
            <a:off x="1" y="6342185"/>
            <a:ext cx="758304" cy="443885"/>
          </a:xfrm>
          <a:prstGeom prst="rect">
            <a:avLst/>
          </a:prstGeom>
        </p:spPr>
      </p:pic>
    </p:spTree>
    <p:extLst>
      <p:ext uri="{BB962C8B-B14F-4D97-AF65-F5344CB8AC3E}">
        <p14:creationId xmlns:p14="http://schemas.microsoft.com/office/powerpoint/2010/main" val="2711327698"/>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erms of Us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7" name="TextBox 6">
            <a:extLst>
              <a:ext uri="{FF2B5EF4-FFF2-40B4-BE49-F238E27FC236}">
                <a16:creationId xmlns:a16="http://schemas.microsoft.com/office/drawing/2014/main" id="{EA151379-1C35-9FA4-B9D0-C0AF274FF742}"/>
              </a:ext>
            </a:extLst>
          </p:cNvPr>
          <p:cNvSpPr txBox="1"/>
          <p:nvPr userDrawn="1"/>
        </p:nvSpPr>
        <p:spPr>
          <a:xfrm>
            <a:off x="410308" y="230816"/>
            <a:ext cx="2292615"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Term of Use</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9" name="TextBox 8">
            <a:extLst>
              <a:ext uri="{FF2B5EF4-FFF2-40B4-BE49-F238E27FC236}">
                <a16:creationId xmlns:a16="http://schemas.microsoft.com/office/drawing/2014/main" id="{98F6748D-5A31-5EC3-36F2-8B385C38CD20}"/>
              </a:ext>
            </a:extLst>
          </p:cNvPr>
          <p:cNvSpPr txBox="1"/>
          <p:nvPr userDrawn="1"/>
        </p:nvSpPr>
        <p:spPr>
          <a:xfrm>
            <a:off x="410308" y="1075558"/>
            <a:ext cx="11383107" cy="5101397"/>
          </a:xfrm>
          <a:prstGeom prst="rect">
            <a:avLst/>
          </a:prstGeom>
          <a:noFill/>
        </p:spPr>
        <p:txBody>
          <a:bodyPr wrap="square" rtlCol="0">
            <a:spAutoFit/>
          </a:bodyPr>
          <a:lstStyle/>
          <a:p>
            <a:pPr marL="0" indent="0">
              <a:lnSpc>
                <a:spcPct val="100000"/>
              </a:lnSpc>
              <a:spcBef>
                <a:spcPts val="300"/>
              </a:spcBef>
              <a:buNone/>
            </a:pPr>
            <a:r>
              <a:rPr lang="en-US" sz="1200" b="0" i="0">
                <a:effectLst/>
                <a:latin typeface="Inter" panose="02000503000000020004" pitchFamily="2" charset="0"/>
                <a:ea typeface="Inter" panose="02000503000000020004" pitchFamily="2" charset="0"/>
                <a:cs typeface="Inter" panose="02000503000000020004" pitchFamily="2" charset="0"/>
              </a:rPr>
              <a:t>The following Terms of Use govern the use of the presentation material created by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 for training purposes. By accessing and using the material, you agree to comply with these terms. Please read them carefully before proceeding.</a:t>
            </a:r>
          </a:p>
          <a:p>
            <a:pPr>
              <a:lnSpc>
                <a:spcPct val="100000"/>
              </a:lnSpc>
              <a:spcBef>
                <a:spcPts val="300"/>
              </a:spcBef>
            </a:pPr>
            <a:endParaRPr lang="en-US" sz="1200" b="0" i="0">
              <a:effectLst/>
              <a:latin typeface="Inter" panose="02000503000000020004" pitchFamily="2" charset="0"/>
              <a:ea typeface="Inter" panose="02000503000000020004" pitchFamily="2" charset="0"/>
              <a:cs typeface="Inter" panose="02000503000000020004" pitchFamily="2" charset="0"/>
            </a:endParaRP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Ownership and Intellectual Property:</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presentation material, including all content, text, graphics, and images, remains the exclusive property of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No transfer of ownership or intellectual property rights is granted to the user.</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Permitted Use:</a:t>
            </a:r>
          </a:p>
          <a:p>
            <a:pPr marL="685800" lvl="1" indent="-228600">
              <a:lnSpc>
                <a:spcPct val="100000"/>
              </a:lnSpc>
              <a:spcBef>
                <a:spcPts val="300"/>
              </a:spcBef>
              <a:buFont typeface="+mj-lt"/>
              <a:buAutoNum type="alphaLcPeriod"/>
            </a:pPr>
            <a:r>
              <a:rPr lang="en-US" sz="1200" b="0" i="0">
                <a:latin typeface="Inter" panose="02000503000000020004" pitchFamily="2" charset="0"/>
                <a:ea typeface="Inter" panose="02000503000000020004" pitchFamily="2" charset="0"/>
                <a:cs typeface="Inter" panose="02000503000000020004" pitchFamily="2" charset="0"/>
              </a:rPr>
              <a:t>The user is authorized to use the presentation material solely for the purpose of participating in the training provided by The </a:t>
            </a:r>
            <a:r>
              <a:rPr lang="en-US" sz="1200" b="0" i="0" err="1">
                <a:latin typeface="Inter" panose="02000503000000020004" pitchFamily="2" charset="0"/>
                <a:ea typeface="Inter" panose="02000503000000020004" pitchFamily="2" charset="0"/>
                <a:cs typeface="Inter" panose="02000503000000020004" pitchFamily="2" charset="0"/>
              </a:rPr>
              <a:t>Creagy</a:t>
            </a:r>
            <a:r>
              <a:rPr lang="en-US" sz="1200" b="0" i="0">
                <a:latin typeface="Inter" panose="02000503000000020004" pitchFamily="2" charset="0"/>
                <a:ea typeface="Inter" panose="02000503000000020004" pitchFamily="2" charset="0"/>
                <a:cs typeface="Inter" panose="02000503000000020004" pitchFamily="2" charset="0"/>
              </a:rPr>
              <a:t> Company Limited.</a:t>
            </a:r>
          </a:p>
          <a:p>
            <a:pPr marL="685800" lvl="1" indent="-228600">
              <a:lnSpc>
                <a:spcPct val="100000"/>
              </a:lnSpc>
              <a:spcBef>
                <a:spcPts val="300"/>
              </a:spcBef>
              <a:buFont typeface="+mj-lt"/>
              <a:buAutoNum type="alphaLcPeriod"/>
            </a:pPr>
            <a:r>
              <a:rPr lang="en-US" sz="1200" b="0" i="0">
                <a:latin typeface="Inter" panose="02000503000000020004" pitchFamily="2" charset="0"/>
                <a:ea typeface="Inter" panose="02000503000000020004" pitchFamily="2" charset="0"/>
                <a:cs typeface="Inter" panose="02000503000000020004" pitchFamily="2" charset="0"/>
              </a:rPr>
              <a:t>The user may view, access, and utilize </a:t>
            </a:r>
            <a:r>
              <a:rPr lang="en-US" sz="1200" b="0" i="0">
                <a:effectLst/>
                <a:latin typeface="Inter" panose="02000503000000020004" pitchFamily="2" charset="0"/>
                <a:ea typeface="Inter" panose="02000503000000020004" pitchFamily="2" charset="0"/>
                <a:cs typeface="Inter" panose="02000503000000020004" pitchFamily="2" charset="0"/>
              </a:rPr>
              <a:t>the material for internal training purposes only.</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may not reproduce, modify, distribute, publicly display, or use the material for any external or commercial purposes without prior written consent from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Non-Modification:</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agrees not to modify, alter, or amend the presentation material in any way without explicit written permission from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Non-Guarantee of Forward-Looking Parameters and Analysis:</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acknowledges that any forward-looking parameters, predictions, or analysis provided in the presentation material are for informational purposes only and may be subject to inherent uncertainties and assumptions.</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 does not guarantee the accuracy, completeness, or reliability of such forward-looking information, and the user acknowledges that actual results may differ from any predictions or projections.</a:t>
            </a:r>
            <a:endParaRPr lang="th-TH" sz="1200" b="0" i="0">
              <a:latin typeface="Inter" panose="02000503000000020004" pitchFamily="2" charset="0"/>
              <a:ea typeface="Inter" panose="02000503000000020004" pitchFamily="2" charset="0"/>
              <a:cs typeface="Lato" panose="020F0502020204030203" pitchFamily="34" charset="0"/>
            </a:endParaRPr>
          </a:p>
          <a:p>
            <a:pPr marL="685800" lvl="1" indent="-228600">
              <a:lnSpc>
                <a:spcPct val="100000"/>
              </a:lnSpc>
              <a:spcBef>
                <a:spcPts val="300"/>
              </a:spcBef>
              <a:buFont typeface="+mj-lt"/>
              <a:buAutoNum type="alphaLcPeriod"/>
            </a:pPr>
            <a:endParaRPr lang="en-US" sz="1200" b="0" i="0">
              <a:effectLst/>
              <a:latin typeface="Inter" panose="02000503000000020004" pitchFamily="2" charset="0"/>
              <a:ea typeface="Inter" panose="02000503000000020004" pitchFamily="2" charset="0"/>
              <a:cs typeface="Inter" panose="02000503000000020004" pitchFamily="2" charset="0"/>
            </a:endParaRPr>
          </a:p>
          <a:p>
            <a:pPr marL="0" indent="0">
              <a:lnSpc>
                <a:spcPct val="100000"/>
              </a:lnSpc>
              <a:spcBef>
                <a:spcPts val="300"/>
              </a:spcBef>
              <a:buNone/>
            </a:pPr>
            <a:r>
              <a:rPr lang="en-US" sz="1200" b="0" i="0">
                <a:effectLst/>
                <a:latin typeface="Inter" panose="02000503000000020004" pitchFamily="2" charset="0"/>
                <a:ea typeface="Inter" panose="02000503000000020004" pitchFamily="2" charset="0"/>
                <a:cs typeface="Inter" panose="02000503000000020004" pitchFamily="2" charset="0"/>
              </a:rPr>
              <a:t>By using the presentation material, you acknowledge that you have read, understood, and agreed to these Terms of Use. If you do not agree to these terms, please refrain from using the material.</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59146673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008E-D598-2A19-C470-9CFA9E6BB2ED}"/>
              </a:ext>
            </a:extLst>
          </p:cNvPr>
          <p:cNvSpPr>
            <a:spLocks noGrp="1"/>
          </p:cNvSpPr>
          <p:nvPr>
            <p:ph type="title"/>
          </p:nvPr>
        </p:nvSpPr>
        <p:spPr>
          <a:xfrm>
            <a:off x="410308" y="217555"/>
            <a:ext cx="11383105" cy="756075"/>
          </a:xfrm>
          <a:prstGeom prst="rect">
            <a:avLst/>
          </a:prstGeom>
          <a:noFill/>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77DC7094-9F28-DF34-E3D3-D2DC9C05EC53}"/>
              </a:ext>
            </a:extLst>
          </p:cNvPr>
          <p:cNvSpPr>
            <a:spLocks noGrp="1"/>
          </p:cNvSpPr>
          <p:nvPr>
            <p:ph idx="1"/>
          </p:nvPr>
        </p:nvSpPr>
        <p:spPr>
          <a:xfrm>
            <a:off x="410309" y="1207477"/>
            <a:ext cx="11383106" cy="4915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Footer Placeholder 4">
            <a:extLst>
              <a:ext uri="{FF2B5EF4-FFF2-40B4-BE49-F238E27FC236}">
                <a16:creationId xmlns:a16="http://schemas.microsoft.com/office/drawing/2014/main" id="{21D0E107-91D6-FCE7-340E-D09069496519}"/>
              </a:ext>
            </a:extLst>
          </p:cNvPr>
          <p:cNvSpPr>
            <a:spLocks noGrp="1"/>
          </p:cNvSpPr>
          <p:nvPr>
            <p:ph type="ftr" sz="quarter" idx="11"/>
          </p:nvPr>
        </p:nvSpPr>
        <p:spPr/>
        <p:txBody>
          <a:bodyPr/>
          <a:lstStyle>
            <a:lvl1pPr>
              <a:defRPr b="0" i="0">
                <a:latin typeface="Inter Light" panose="02000503000000020004" pitchFamily="2" charset="0"/>
                <a:ea typeface="Inter Light" panose="02000503000000020004" pitchFamily="2" charset="0"/>
              </a:defRPr>
            </a:lvl1pPr>
          </a:lstStyle>
          <a:p>
            <a:endParaRPr lang="en-TH"/>
          </a:p>
        </p:txBody>
      </p:sp>
      <p:sp>
        <p:nvSpPr>
          <p:cNvPr id="6" name="Slide Number Placeholder 5">
            <a:extLst>
              <a:ext uri="{FF2B5EF4-FFF2-40B4-BE49-F238E27FC236}">
                <a16:creationId xmlns:a16="http://schemas.microsoft.com/office/drawing/2014/main" id="{DD012EA2-BB00-2AE8-2EE8-5B91D8270E75}"/>
              </a:ext>
            </a:extLst>
          </p:cNvPr>
          <p:cNvSpPr>
            <a:spLocks noGrp="1"/>
          </p:cNvSpPr>
          <p:nvPr>
            <p:ph type="sldNum" sz="quarter" idx="12"/>
          </p:nvPr>
        </p:nvSpPr>
        <p:spPr/>
        <p:txBody>
          <a:bodyPr/>
          <a:lstStyle>
            <a:lvl1pPr>
              <a:defRPr b="0" i="0">
                <a:latin typeface="Inter Light" panose="02000503000000020004" pitchFamily="2" charset="0"/>
                <a:ea typeface="Inter Light" panose="02000503000000020004" pitchFamily="2" charset="0"/>
              </a:defRPr>
            </a:lvl1pPr>
          </a:lstStyle>
          <a:p>
            <a:fld id="{18CC973D-91E4-7B42-954C-FF68C925A51E}" type="slidenum">
              <a:rPr lang="en-TH" smtClean="0"/>
              <a:t>‹#›</a:t>
            </a:fld>
            <a:endParaRPr lang="en-TH"/>
          </a:p>
        </p:txBody>
      </p:sp>
    </p:spTree>
    <p:extLst>
      <p:ext uri="{BB962C8B-B14F-4D97-AF65-F5344CB8AC3E}">
        <p14:creationId xmlns:p14="http://schemas.microsoft.com/office/powerpoint/2010/main" val="36453843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12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p:extLst>
              <p:ext uri="{D42A27DB-BD31-4B8C-83A1-F6EECF244321}">
                <p14:modId xmlns:p14="http://schemas.microsoft.com/office/powerpoint/2010/main" val="3759646519"/>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5" name="TextBox 4">
            <a:extLst>
              <a:ext uri="{FF2B5EF4-FFF2-40B4-BE49-F238E27FC236}">
                <a16:creationId xmlns:a16="http://schemas.microsoft.com/office/drawing/2014/main" id="{B1961A3B-9113-0DC6-E7C5-B6CA10F7F878}"/>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6" name="Table 5">
            <a:extLst>
              <a:ext uri="{FF2B5EF4-FFF2-40B4-BE49-F238E27FC236}">
                <a16:creationId xmlns:a16="http://schemas.microsoft.com/office/drawing/2014/main" id="{81A6DFD6-92E1-FC8C-C685-D503DF2C3C9E}"/>
              </a:ext>
            </a:extLst>
          </p:cNvPr>
          <p:cNvGraphicFramePr>
            <a:graphicFrameLocks noGrp="1"/>
          </p:cNvGraphicFramePr>
          <p:nvPr>
            <p:extLst>
              <p:ext uri="{D42A27DB-BD31-4B8C-83A1-F6EECF244321}">
                <p14:modId xmlns:p14="http://schemas.microsoft.com/office/powerpoint/2010/main" val="307111305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7" name="Rectangle 6">
            <a:extLst>
              <a:ext uri="{FF2B5EF4-FFF2-40B4-BE49-F238E27FC236}">
                <a16:creationId xmlns:a16="http://schemas.microsoft.com/office/drawing/2014/main" id="{833A9BA9-3630-91FE-8840-51083F34E766}"/>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B2778F43-519B-3B19-F08D-4DA1D59B14B3}"/>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2" name="Rectangle 11">
            <a:extLst>
              <a:ext uri="{FF2B5EF4-FFF2-40B4-BE49-F238E27FC236}">
                <a16:creationId xmlns:a16="http://schemas.microsoft.com/office/drawing/2014/main" id="{D31CFF1E-CAFC-94D5-2AAB-54AD9A446EE6}"/>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3" name="TextBox 12">
            <a:extLst>
              <a:ext uri="{FF2B5EF4-FFF2-40B4-BE49-F238E27FC236}">
                <a16:creationId xmlns:a16="http://schemas.microsoft.com/office/drawing/2014/main" id="{CF9B8D8F-920C-2365-AF07-EBA66CBADE2A}"/>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7" name="Rectangle 16">
            <a:extLst>
              <a:ext uri="{FF2B5EF4-FFF2-40B4-BE49-F238E27FC236}">
                <a16:creationId xmlns:a16="http://schemas.microsoft.com/office/drawing/2014/main" id="{8A1FB882-81A8-4512-5967-A7E10649BBD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1" name="Pentagon 17">
            <a:extLst>
              <a:ext uri="{FF2B5EF4-FFF2-40B4-BE49-F238E27FC236}">
                <a16:creationId xmlns:a16="http://schemas.microsoft.com/office/drawing/2014/main" id="{7B261247-D2D2-BBA5-0EFF-5D4A2D6257E6}"/>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3" name="TextBox 22">
            <a:extLst>
              <a:ext uri="{FF2B5EF4-FFF2-40B4-BE49-F238E27FC236}">
                <a16:creationId xmlns:a16="http://schemas.microsoft.com/office/drawing/2014/main" id="{9DA79A01-4975-999F-093E-D23A670BF9DE}"/>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7" name="Rectangle 26">
            <a:extLst>
              <a:ext uri="{FF2B5EF4-FFF2-40B4-BE49-F238E27FC236}">
                <a16:creationId xmlns:a16="http://schemas.microsoft.com/office/drawing/2014/main" id="{8D16CA3E-E4AD-4FF7-DC44-3DF9E11A0E39}"/>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1" name="Pentagon 21">
            <a:extLst>
              <a:ext uri="{FF2B5EF4-FFF2-40B4-BE49-F238E27FC236}">
                <a16:creationId xmlns:a16="http://schemas.microsoft.com/office/drawing/2014/main" id="{628F6593-01F4-CD0B-1B48-E1E31CA9CD60}"/>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7" name="Rectangle 36">
            <a:extLst>
              <a:ext uri="{FF2B5EF4-FFF2-40B4-BE49-F238E27FC236}">
                <a16:creationId xmlns:a16="http://schemas.microsoft.com/office/drawing/2014/main" id="{95F6C449-6763-0DC2-6981-548FD0CDC041}"/>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9" name="Rectangle 38">
            <a:extLst>
              <a:ext uri="{FF2B5EF4-FFF2-40B4-BE49-F238E27FC236}">
                <a16:creationId xmlns:a16="http://schemas.microsoft.com/office/drawing/2014/main" id="{C1D3E6B1-778E-8ECF-755D-4E4314A6521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1" name="TextBox 40">
            <a:extLst>
              <a:ext uri="{FF2B5EF4-FFF2-40B4-BE49-F238E27FC236}">
                <a16:creationId xmlns:a16="http://schemas.microsoft.com/office/drawing/2014/main" id="{0BA60DCE-DD70-D5A8-1894-C4311D503ADE}"/>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43" name="Rectangle 42">
            <a:extLst>
              <a:ext uri="{FF2B5EF4-FFF2-40B4-BE49-F238E27FC236}">
                <a16:creationId xmlns:a16="http://schemas.microsoft.com/office/drawing/2014/main" id="{D4DB3E8F-D657-3D5B-113D-76DD3684FBBB}"/>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45" name="Rectangle 44">
            <a:extLst>
              <a:ext uri="{FF2B5EF4-FFF2-40B4-BE49-F238E27FC236}">
                <a16:creationId xmlns:a16="http://schemas.microsoft.com/office/drawing/2014/main" id="{E0AF3C8B-D882-E762-5135-9AD487B296CA}"/>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47" name="Rectangle 46">
            <a:extLst>
              <a:ext uri="{FF2B5EF4-FFF2-40B4-BE49-F238E27FC236}">
                <a16:creationId xmlns:a16="http://schemas.microsoft.com/office/drawing/2014/main" id="{9465CCD2-101B-CA7A-8BA2-57914C8DBD54}"/>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50" name="Rectangle 49">
            <a:extLst>
              <a:ext uri="{FF2B5EF4-FFF2-40B4-BE49-F238E27FC236}">
                <a16:creationId xmlns:a16="http://schemas.microsoft.com/office/drawing/2014/main" id="{D04FFA36-55C1-F3A0-65B8-99BD9AF0DF68}"/>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51" name="Rectangle 50">
            <a:extLst>
              <a:ext uri="{FF2B5EF4-FFF2-40B4-BE49-F238E27FC236}">
                <a16:creationId xmlns:a16="http://schemas.microsoft.com/office/drawing/2014/main" id="{E6E5BEA1-4F98-F404-C786-E5D8C9FA0098}"/>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52" name="Rectangle 51">
            <a:extLst>
              <a:ext uri="{FF2B5EF4-FFF2-40B4-BE49-F238E27FC236}">
                <a16:creationId xmlns:a16="http://schemas.microsoft.com/office/drawing/2014/main" id="{614DC3FC-8A1B-15F7-FC64-2E86F9D2DA0E}"/>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56" name="Rectangle 55">
            <a:extLst>
              <a:ext uri="{FF2B5EF4-FFF2-40B4-BE49-F238E27FC236}">
                <a16:creationId xmlns:a16="http://schemas.microsoft.com/office/drawing/2014/main" id="{18683D5D-4B69-278D-4CAA-074EC4620DE5}"/>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57" name="Oval 56">
            <a:extLst>
              <a:ext uri="{FF2B5EF4-FFF2-40B4-BE49-F238E27FC236}">
                <a16:creationId xmlns:a16="http://schemas.microsoft.com/office/drawing/2014/main" id="{753B7CA7-2970-3BE6-76A6-29C87020837C}"/>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58" name="Oval 57">
            <a:extLst>
              <a:ext uri="{FF2B5EF4-FFF2-40B4-BE49-F238E27FC236}">
                <a16:creationId xmlns:a16="http://schemas.microsoft.com/office/drawing/2014/main" id="{76A8C055-3D98-E962-574F-4572C6DFDA75}"/>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59" name="Oval 58">
            <a:extLst>
              <a:ext uri="{FF2B5EF4-FFF2-40B4-BE49-F238E27FC236}">
                <a16:creationId xmlns:a16="http://schemas.microsoft.com/office/drawing/2014/main" id="{4F33FBE0-B95D-6FDE-5DBA-08FFB1AC6022}"/>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61" name="Rectangle 60">
            <a:extLst>
              <a:ext uri="{FF2B5EF4-FFF2-40B4-BE49-F238E27FC236}">
                <a16:creationId xmlns:a16="http://schemas.microsoft.com/office/drawing/2014/main" id="{CEEAF775-CA2C-0F7C-A1A4-105BFCC6CD22}"/>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2" name="Pentagon 43">
            <a:extLst>
              <a:ext uri="{FF2B5EF4-FFF2-40B4-BE49-F238E27FC236}">
                <a16:creationId xmlns:a16="http://schemas.microsoft.com/office/drawing/2014/main" id="{031D371E-FF86-BABA-40A6-F42D3342F08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3" name="Rectangle 62">
            <a:extLst>
              <a:ext uri="{FF2B5EF4-FFF2-40B4-BE49-F238E27FC236}">
                <a16:creationId xmlns:a16="http://schemas.microsoft.com/office/drawing/2014/main" id="{BD30CC47-9980-B2CE-330E-EECDFCB32399}"/>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4" name="TextBox 63">
            <a:extLst>
              <a:ext uri="{FF2B5EF4-FFF2-40B4-BE49-F238E27FC236}">
                <a16:creationId xmlns:a16="http://schemas.microsoft.com/office/drawing/2014/main" id="{9D0D676C-681F-ACD8-0564-C4A1C58DCE3B}"/>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65" name="Rectangle 64">
            <a:extLst>
              <a:ext uri="{FF2B5EF4-FFF2-40B4-BE49-F238E27FC236}">
                <a16:creationId xmlns:a16="http://schemas.microsoft.com/office/drawing/2014/main" id="{77705D77-9D96-4F40-374B-2B650589D40A}"/>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6" name="Pentagon 52">
            <a:extLst>
              <a:ext uri="{FF2B5EF4-FFF2-40B4-BE49-F238E27FC236}">
                <a16:creationId xmlns:a16="http://schemas.microsoft.com/office/drawing/2014/main" id="{65C0B3FC-39BF-6D6F-46E6-E702FBA450BB}"/>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7" name="Rectangle 66">
            <a:extLst>
              <a:ext uri="{FF2B5EF4-FFF2-40B4-BE49-F238E27FC236}">
                <a16:creationId xmlns:a16="http://schemas.microsoft.com/office/drawing/2014/main" id="{4B39FBA0-5563-A1D6-64B3-DD511AC3A546}"/>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AED26A4E-463B-3184-B3F1-B54112011CA0}"/>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9" name="Oval 68">
            <a:extLst>
              <a:ext uri="{FF2B5EF4-FFF2-40B4-BE49-F238E27FC236}">
                <a16:creationId xmlns:a16="http://schemas.microsoft.com/office/drawing/2014/main" id="{03123E5F-DE8F-1F00-EA2E-98D0E6B065C0}"/>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70" name="Rectangle 69">
            <a:extLst>
              <a:ext uri="{FF2B5EF4-FFF2-40B4-BE49-F238E27FC236}">
                <a16:creationId xmlns:a16="http://schemas.microsoft.com/office/drawing/2014/main" id="{41F7B960-3CBB-2915-6461-66E482226C7A}"/>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71" name="Rectangle 70">
            <a:extLst>
              <a:ext uri="{FF2B5EF4-FFF2-40B4-BE49-F238E27FC236}">
                <a16:creationId xmlns:a16="http://schemas.microsoft.com/office/drawing/2014/main" id="{BAF728BF-5B18-B381-8A2D-11F0F8DC27CC}"/>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72" name="Rectangle 71">
            <a:extLst>
              <a:ext uri="{FF2B5EF4-FFF2-40B4-BE49-F238E27FC236}">
                <a16:creationId xmlns:a16="http://schemas.microsoft.com/office/drawing/2014/main" id="{8E269C12-BD80-4840-6B3C-17D0785BBBF7}"/>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73" name="Rectangle 72">
            <a:extLst>
              <a:ext uri="{FF2B5EF4-FFF2-40B4-BE49-F238E27FC236}">
                <a16:creationId xmlns:a16="http://schemas.microsoft.com/office/drawing/2014/main" id="{E97C3301-C4DB-88DF-D640-6FE5E5BD1729}"/>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4" name="Rectangle 73">
            <a:extLst>
              <a:ext uri="{FF2B5EF4-FFF2-40B4-BE49-F238E27FC236}">
                <a16:creationId xmlns:a16="http://schemas.microsoft.com/office/drawing/2014/main" id="{2BA49EE1-3EA0-905E-1A7C-3C55EA44C240}"/>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5" name="Rectangle 74">
            <a:extLst>
              <a:ext uri="{FF2B5EF4-FFF2-40B4-BE49-F238E27FC236}">
                <a16:creationId xmlns:a16="http://schemas.microsoft.com/office/drawing/2014/main" id="{784788AD-2F14-055D-B796-0B65F2382FA9}"/>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20723439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11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3340370530"/>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p:nvPicPr>
        <p:blipFill>
          <a:blip r:embed="rId4"/>
          <a:stretch>
            <a:fillRect/>
          </a:stretch>
        </p:blipFill>
        <p:spPr>
          <a:xfrm>
            <a:off x="2850337" y="4282129"/>
            <a:ext cx="2557439" cy="1497038"/>
          </a:xfrm>
          <a:prstGeom prst="rect">
            <a:avLst/>
          </a:prstGeom>
        </p:spPr>
      </p:pic>
      <p:sp>
        <p:nvSpPr>
          <p:cNvPr id="13" name="TextBox 12">
            <a:extLst>
              <a:ext uri="{FF2B5EF4-FFF2-40B4-BE49-F238E27FC236}">
                <a16:creationId xmlns:a16="http://schemas.microsoft.com/office/drawing/2014/main" id="{AB86514F-78C6-DDC0-A3D7-A3819D242E94}"/>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14" name="Straight Arrow Connector 13">
            <a:extLst>
              <a:ext uri="{FF2B5EF4-FFF2-40B4-BE49-F238E27FC236}">
                <a16:creationId xmlns:a16="http://schemas.microsoft.com/office/drawing/2014/main" id="{2B2D72A1-FF02-E786-EA1A-9DA149662C6B}"/>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4DFB5A-AD5C-B9E5-C2F0-109D74A304B4}"/>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F41EDC-F6DE-B6BD-AA83-6C589269149B}"/>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8DC90-3540-DB2F-801E-46C563041A8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BD568F2-CE14-9DFE-48F6-6CC6AB545A0C}"/>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2" name="Oval 21">
            <a:extLst>
              <a:ext uri="{FF2B5EF4-FFF2-40B4-BE49-F238E27FC236}">
                <a16:creationId xmlns:a16="http://schemas.microsoft.com/office/drawing/2014/main" id="{29493F47-1D16-0A2B-6809-FFDEA5378220}"/>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3" name="Group 22">
            <a:extLst>
              <a:ext uri="{FF2B5EF4-FFF2-40B4-BE49-F238E27FC236}">
                <a16:creationId xmlns:a16="http://schemas.microsoft.com/office/drawing/2014/main" id="{48777FF4-D6D0-20BB-5BBB-7998BA3CAEA8}"/>
              </a:ext>
            </a:extLst>
          </p:cNvPr>
          <p:cNvGrpSpPr>
            <a:grpSpLocks noChangeAspect="1"/>
          </p:cNvGrpSpPr>
          <p:nvPr/>
        </p:nvGrpSpPr>
        <p:grpSpPr>
          <a:xfrm>
            <a:off x="907935" y="2887004"/>
            <a:ext cx="360000" cy="360000"/>
            <a:chOff x="7276370" y="38057"/>
            <a:chExt cx="270000" cy="270871"/>
          </a:xfrm>
        </p:grpSpPr>
        <p:sp>
          <p:nvSpPr>
            <p:cNvPr id="24" name="Pie 116">
              <a:extLst>
                <a:ext uri="{FF2B5EF4-FFF2-40B4-BE49-F238E27FC236}">
                  <a16:creationId xmlns:a16="http://schemas.microsoft.com/office/drawing/2014/main" id="{7787001F-54E1-FC84-1422-502F433B917B}"/>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5" name="Oval 24">
              <a:extLst>
                <a:ext uri="{FF2B5EF4-FFF2-40B4-BE49-F238E27FC236}">
                  <a16:creationId xmlns:a16="http://schemas.microsoft.com/office/drawing/2014/main" id="{1B4A54F5-A1F8-B23D-D431-A665A000C174}"/>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26" name="Oval 25">
            <a:extLst>
              <a:ext uri="{FF2B5EF4-FFF2-40B4-BE49-F238E27FC236}">
                <a16:creationId xmlns:a16="http://schemas.microsoft.com/office/drawing/2014/main" id="{6C0640AD-874A-846B-EB47-730810865EFF}"/>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7" name="Group 26">
            <a:extLst>
              <a:ext uri="{FF2B5EF4-FFF2-40B4-BE49-F238E27FC236}">
                <a16:creationId xmlns:a16="http://schemas.microsoft.com/office/drawing/2014/main" id="{5E7E3A1A-18C7-BA91-46EB-01F8AD1E3319}"/>
              </a:ext>
            </a:extLst>
          </p:cNvPr>
          <p:cNvGrpSpPr>
            <a:grpSpLocks noChangeAspect="1"/>
          </p:cNvGrpSpPr>
          <p:nvPr/>
        </p:nvGrpSpPr>
        <p:grpSpPr>
          <a:xfrm>
            <a:off x="1444227" y="2899215"/>
            <a:ext cx="360000" cy="360000"/>
            <a:chOff x="8108039" y="-5487"/>
            <a:chExt cx="270000" cy="270871"/>
          </a:xfrm>
        </p:grpSpPr>
        <p:sp>
          <p:nvSpPr>
            <p:cNvPr id="28" name="Pie 11">
              <a:extLst>
                <a:ext uri="{FF2B5EF4-FFF2-40B4-BE49-F238E27FC236}">
                  <a16:creationId xmlns:a16="http://schemas.microsoft.com/office/drawing/2014/main" id="{DE431FD5-2436-BD1F-35EC-7155CC394E75}"/>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9" name="Oval 28">
              <a:extLst>
                <a:ext uri="{FF2B5EF4-FFF2-40B4-BE49-F238E27FC236}">
                  <a16:creationId xmlns:a16="http://schemas.microsoft.com/office/drawing/2014/main" id="{8EEC64F9-6B09-5AA0-F7AE-6D02182345E9}"/>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25177F89-6791-C73E-51B4-AE99AC4D1910}"/>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1" name="TextBox 30">
            <a:extLst>
              <a:ext uri="{FF2B5EF4-FFF2-40B4-BE49-F238E27FC236}">
                <a16:creationId xmlns:a16="http://schemas.microsoft.com/office/drawing/2014/main" id="{7BF06B2C-DB7D-12CA-F7E8-8E193DD83A72}"/>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32" name="TextBox 31">
            <a:extLst>
              <a:ext uri="{FF2B5EF4-FFF2-40B4-BE49-F238E27FC236}">
                <a16:creationId xmlns:a16="http://schemas.microsoft.com/office/drawing/2014/main" id="{DC5751D3-7B01-98E0-DB7E-2C28B96BFC58}"/>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33" name="TextBox 32">
            <a:extLst>
              <a:ext uri="{FF2B5EF4-FFF2-40B4-BE49-F238E27FC236}">
                <a16:creationId xmlns:a16="http://schemas.microsoft.com/office/drawing/2014/main" id="{3929D325-DA17-EDE1-5FC6-B9A98A4ECE96}"/>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34" name="Group 33">
            <a:extLst>
              <a:ext uri="{FF2B5EF4-FFF2-40B4-BE49-F238E27FC236}">
                <a16:creationId xmlns:a16="http://schemas.microsoft.com/office/drawing/2014/main" id="{0E91E284-7E7A-A794-4B95-E69417D95599}"/>
              </a:ext>
            </a:extLst>
          </p:cNvPr>
          <p:cNvGrpSpPr>
            <a:grpSpLocks noChangeAspect="1"/>
          </p:cNvGrpSpPr>
          <p:nvPr/>
        </p:nvGrpSpPr>
        <p:grpSpPr>
          <a:xfrm>
            <a:off x="1972578" y="2882912"/>
            <a:ext cx="360000" cy="360000"/>
            <a:chOff x="8108039" y="-5487"/>
            <a:chExt cx="270000" cy="270871"/>
          </a:xfrm>
        </p:grpSpPr>
        <p:sp>
          <p:nvSpPr>
            <p:cNvPr id="35" name="Pie 11">
              <a:extLst>
                <a:ext uri="{FF2B5EF4-FFF2-40B4-BE49-F238E27FC236}">
                  <a16:creationId xmlns:a16="http://schemas.microsoft.com/office/drawing/2014/main" id="{F932B989-717B-1C9F-B41C-0491053A39A3}"/>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36" name="Oval 35">
              <a:extLst>
                <a:ext uri="{FF2B5EF4-FFF2-40B4-BE49-F238E27FC236}">
                  <a16:creationId xmlns:a16="http://schemas.microsoft.com/office/drawing/2014/main" id="{996CD33A-1D91-CF8D-6D0D-2FBCB75143CE}"/>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7" name="Donut 6">
            <a:extLst>
              <a:ext uri="{FF2B5EF4-FFF2-40B4-BE49-F238E27FC236}">
                <a16:creationId xmlns:a16="http://schemas.microsoft.com/office/drawing/2014/main" id="{27A790DE-ECE4-3E21-DAF0-8A276DDB45BB}"/>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8" name="Block Arc 37">
            <a:extLst>
              <a:ext uri="{FF2B5EF4-FFF2-40B4-BE49-F238E27FC236}">
                <a16:creationId xmlns:a16="http://schemas.microsoft.com/office/drawing/2014/main" id="{402824F7-ABC4-C530-34A3-16A2DE0C2245}"/>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9" name="TextBox 38">
            <a:extLst>
              <a:ext uri="{FF2B5EF4-FFF2-40B4-BE49-F238E27FC236}">
                <a16:creationId xmlns:a16="http://schemas.microsoft.com/office/drawing/2014/main" id="{1DD8BB96-186E-5CDF-C43E-CA0B3F843476}"/>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40" name="Group 39">
            <a:extLst>
              <a:ext uri="{FF2B5EF4-FFF2-40B4-BE49-F238E27FC236}">
                <a16:creationId xmlns:a16="http://schemas.microsoft.com/office/drawing/2014/main" id="{74EB0F5B-E649-5FA6-8344-DCB62B6BFBE9}"/>
              </a:ext>
            </a:extLst>
          </p:cNvPr>
          <p:cNvGrpSpPr/>
          <p:nvPr/>
        </p:nvGrpSpPr>
        <p:grpSpPr>
          <a:xfrm>
            <a:off x="6021743" y="1183754"/>
            <a:ext cx="5853858" cy="4233900"/>
            <a:chOff x="2115976" y="876681"/>
            <a:chExt cx="7425427" cy="5130627"/>
          </a:xfrm>
        </p:grpSpPr>
        <p:graphicFrame>
          <p:nvGraphicFramePr>
            <p:cNvPr id="41" name="Chart 40">
              <a:extLst>
                <a:ext uri="{FF2B5EF4-FFF2-40B4-BE49-F238E27FC236}">
                  <a16:creationId xmlns:a16="http://schemas.microsoft.com/office/drawing/2014/main" id="{6BD077E7-C90E-8190-180C-4D0E782A3D3B}"/>
                </a:ext>
              </a:extLst>
            </p:cNvPr>
            <p:cNvGraphicFramePr/>
            <p:nvPr>
              <p:extLst>
                <p:ext uri="{D42A27DB-BD31-4B8C-83A1-F6EECF244321}">
                  <p14:modId xmlns:p14="http://schemas.microsoft.com/office/powerpoint/2010/main" val="1538993355"/>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5"/>
            </a:graphicData>
          </a:graphic>
        </p:graphicFrame>
        <p:sp>
          <p:nvSpPr>
            <p:cNvPr id="42" name="Oval 41">
              <a:extLst>
                <a:ext uri="{FF2B5EF4-FFF2-40B4-BE49-F238E27FC236}">
                  <a16:creationId xmlns:a16="http://schemas.microsoft.com/office/drawing/2014/main" id="{3F8432D1-6D6F-C0E8-7277-2EB81CB7B12A}"/>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43" name="Picture 42" descr="A blue and green logo&#10;&#10;Description automatically generated">
            <a:extLst>
              <a:ext uri="{FF2B5EF4-FFF2-40B4-BE49-F238E27FC236}">
                <a16:creationId xmlns:a16="http://schemas.microsoft.com/office/drawing/2014/main" id="{700746C8-AD3D-C192-8023-EB68F8AF4A94}"/>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44" name="Rectangle 43">
            <a:extLst>
              <a:ext uri="{FF2B5EF4-FFF2-40B4-BE49-F238E27FC236}">
                <a16:creationId xmlns:a16="http://schemas.microsoft.com/office/drawing/2014/main" id="{20C71AA9-2C47-D281-C51D-45C04B19D1B7}"/>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5" name="Picture 44" descr="A white letter on a black background&#10;&#10;Description automatically generated">
            <a:extLst>
              <a:ext uri="{FF2B5EF4-FFF2-40B4-BE49-F238E27FC236}">
                <a16:creationId xmlns:a16="http://schemas.microsoft.com/office/drawing/2014/main" id="{337F9686-AD73-4914-2142-BA1DAF0C063B}"/>
              </a:ext>
            </a:extLst>
          </p:cNvPr>
          <p:cNvPicPr>
            <a:picLocks noChangeAspect="1"/>
          </p:cNvPicPr>
          <p:nvPr/>
        </p:nvPicPr>
        <p:blipFill>
          <a:blip r:embed="rId4"/>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766042683"/>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10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p:extLst>
              <p:ext uri="{D42A27DB-BD31-4B8C-83A1-F6EECF244321}">
                <p14:modId xmlns:p14="http://schemas.microsoft.com/office/powerpoint/2010/main" val="2170957244"/>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p:extLst>
              <p:ext uri="{D42A27DB-BD31-4B8C-83A1-F6EECF244321}">
                <p14:modId xmlns:p14="http://schemas.microsoft.com/office/powerpoint/2010/main" val="2181556424"/>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p:extLst>
              <p:ext uri="{D42A27DB-BD31-4B8C-83A1-F6EECF244321}">
                <p14:modId xmlns:p14="http://schemas.microsoft.com/office/powerpoint/2010/main" val="316827254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
        <p:nvSpPr>
          <p:cNvPr id="3" name="TextBox 2">
            <a:extLst>
              <a:ext uri="{FF2B5EF4-FFF2-40B4-BE49-F238E27FC236}">
                <a16:creationId xmlns:a16="http://schemas.microsoft.com/office/drawing/2014/main" id="{4735EEB3-CCA8-D1B3-45F6-64F9C82151BE}"/>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4" name="Table 7">
            <a:extLst>
              <a:ext uri="{FF2B5EF4-FFF2-40B4-BE49-F238E27FC236}">
                <a16:creationId xmlns:a16="http://schemas.microsoft.com/office/drawing/2014/main" id="{325C59F0-1DF7-C206-CFBC-0422D269C219}"/>
              </a:ext>
            </a:extLst>
          </p:cNvPr>
          <p:cNvGraphicFramePr>
            <a:graphicFrameLocks noGrp="1"/>
          </p:cNvGraphicFramePr>
          <p:nvPr>
            <p:extLst>
              <p:ext uri="{D42A27DB-BD31-4B8C-83A1-F6EECF244321}">
                <p14:modId xmlns:p14="http://schemas.microsoft.com/office/powerpoint/2010/main" val="2070128846"/>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9" name="Picture 8">
            <a:extLst>
              <a:ext uri="{FF2B5EF4-FFF2-40B4-BE49-F238E27FC236}">
                <a16:creationId xmlns:a16="http://schemas.microsoft.com/office/drawing/2014/main" id="{377609E4-C3DA-384E-2EE1-24B5ECF3975D}"/>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13" name="Picture 12" descr="A house in the water&#10;&#10;Description automatically generated">
            <a:extLst>
              <a:ext uri="{FF2B5EF4-FFF2-40B4-BE49-F238E27FC236}">
                <a16:creationId xmlns:a16="http://schemas.microsoft.com/office/drawing/2014/main" id="{0A25ABF3-45AB-AB23-C7AE-A02DFA0E02B4}"/>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17" name="Graphic 16" descr="Dim (Medium Sun) outline">
            <a:extLst>
              <a:ext uri="{FF2B5EF4-FFF2-40B4-BE49-F238E27FC236}">
                <a16:creationId xmlns:a16="http://schemas.microsoft.com/office/drawing/2014/main" id="{6CD4B3FF-18FC-CA6C-EC76-54CA864E00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21" name="Graphic 20" descr="Cloud With Lightning And Rain outline">
            <a:extLst>
              <a:ext uri="{FF2B5EF4-FFF2-40B4-BE49-F238E27FC236}">
                <a16:creationId xmlns:a16="http://schemas.microsoft.com/office/drawing/2014/main" id="{98501AC9-BC97-C8E9-523F-60463843CD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23" name="Graphic 22" descr="Thermometer outline">
            <a:extLst>
              <a:ext uri="{FF2B5EF4-FFF2-40B4-BE49-F238E27FC236}">
                <a16:creationId xmlns:a16="http://schemas.microsoft.com/office/drawing/2014/main" id="{64191013-2202-0E14-7E3D-AF111D19F1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27" name="Group 26">
            <a:extLst>
              <a:ext uri="{FF2B5EF4-FFF2-40B4-BE49-F238E27FC236}">
                <a16:creationId xmlns:a16="http://schemas.microsoft.com/office/drawing/2014/main" id="{F6E683F7-010F-65F5-916D-DEF084BFA8B4}"/>
              </a:ext>
            </a:extLst>
          </p:cNvPr>
          <p:cNvGrpSpPr/>
          <p:nvPr/>
        </p:nvGrpSpPr>
        <p:grpSpPr>
          <a:xfrm>
            <a:off x="1422860" y="4543415"/>
            <a:ext cx="576000" cy="576000"/>
            <a:chOff x="3606600" y="1799953"/>
            <a:chExt cx="576000" cy="576000"/>
          </a:xfrm>
        </p:grpSpPr>
        <p:pic>
          <p:nvPicPr>
            <p:cNvPr id="31" name="Graphic 30" descr="Cloud outline">
              <a:extLst>
                <a:ext uri="{FF2B5EF4-FFF2-40B4-BE49-F238E27FC236}">
                  <a16:creationId xmlns:a16="http://schemas.microsoft.com/office/drawing/2014/main" id="{405DD4CC-ACE3-BB47-99FA-D864755FD8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3" name="TextBox 32">
              <a:extLst>
                <a:ext uri="{FF2B5EF4-FFF2-40B4-BE49-F238E27FC236}">
                  <a16:creationId xmlns:a16="http://schemas.microsoft.com/office/drawing/2014/main" id="{0AC4A441-E08A-C6F1-9DDF-5FF58A0BBD88}"/>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37" name="Graphic 36" descr="Greek Temple outline">
            <a:extLst>
              <a:ext uri="{FF2B5EF4-FFF2-40B4-BE49-F238E27FC236}">
                <a16:creationId xmlns:a16="http://schemas.microsoft.com/office/drawing/2014/main" id="{B06FD49B-292D-01C4-128A-95558A4EA9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38" name="Graphic 37" descr="Checklist outline">
            <a:extLst>
              <a:ext uri="{FF2B5EF4-FFF2-40B4-BE49-F238E27FC236}">
                <a16:creationId xmlns:a16="http://schemas.microsoft.com/office/drawing/2014/main" id="{AB2F7A52-B63E-5F5A-1617-8C2F74857B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39" name="Graphic 38" descr="Supply And Demand outline">
            <a:extLst>
              <a:ext uri="{FF2B5EF4-FFF2-40B4-BE49-F238E27FC236}">
                <a16:creationId xmlns:a16="http://schemas.microsoft.com/office/drawing/2014/main" id="{790AAA8D-90EA-9539-6D84-AC59BB2A1C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41" name="Graphic 40" descr="Shopping cart outline">
            <a:extLst>
              <a:ext uri="{FF2B5EF4-FFF2-40B4-BE49-F238E27FC236}">
                <a16:creationId xmlns:a16="http://schemas.microsoft.com/office/drawing/2014/main" id="{1FD1AD5F-F197-52CE-FF5C-11E55B54D2E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42" name="Graphic 41" descr="Solar Panels outline">
            <a:extLst>
              <a:ext uri="{FF2B5EF4-FFF2-40B4-BE49-F238E27FC236}">
                <a16:creationId xmlns:a16="http://schemas.microsoft.com/office/drawing/2014/main" id="{C9D86CA2-23F8-4135-55E1-09375CE9862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43" name="Graphic 42" descr="Electric car outline">
            <a:extLst>
              <a:ext uri="{FF2B5EF4-FFF2-40B4-BE49-F238E27FC236}">
                <a16:creationId xmlns:a16="http://schemas.microsoft.com/office/drawing/2014/main" id="{1CC80779-0F45-02FA-126C-71122084524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45" name="Graphic 44" descr="Open hand with plant outline">
            <a:extLst>
              <a:ext uri="{FF2B5EF4-FFF2-40B4-BE49-F238E27FC236}">
                <a16:creationId xmlns:a16="http://schemas.microsoft.com/office/drawing/2014/main" id="{5E7C8CBB-0577-A159-B513-8AD6FA49A2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46" name="Graphic 45" descr="Lightbulb and gear outline">
            <a:extLst>
              <a:ext uri="{FF2B5EF4-FFF2-40B4-BE49-F238E27FC236}">
                <a16:creationId xmlns:a16="http://schemas.microsoft.com/office/drawing/2014/main" id="{E418967E-8BCA-047A-5265-86313513897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47" name="Graphic 46" descr="Podium outline">
            <a:extLst>
              <a:ext uri="{FF2B5EF4-FFF2-40B4-BE49-F238E27FC236}">
                <a16:creationId xmlns:a16="http://schemas.microsoft.com/office/drawing/2014/main" id="{8075175D-FDD0-E5D0-5280-9D21A5F5815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49" name="Graphic 48" descr="Scales of justice outline">
            <a:extLst>
              <a:ext uri="{FF2B5EF4-FFF2-40B4-BE49-F238E27FC236}">
                <a16:creationId xmlns:a16="http://schemas.microsoft.com/office/drawing/2014/main" id="{11752FC4-9772-AB96-EBBF-849FED05EB8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50" name="TextBox 49">
            <a:extLst>
              <a:ext uri="{FF2B5EF4-FFF2-40B4-BE49-F238E27FC236}">
                <a16:creationId xmlns:a16="http://schemas.microsoft.com/office/drawing/2014/main" id="{7C7E7352-B329-0E31-D8C1-7A3E63759340}"/>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51" name="TextBox 50">
            <a:extLst>
              <a:ext uri="{FF2B5EF4-FFF2-40B4-BE49-F238E27FC236}">
                <a16:creationId xmlns:a16="http://schemas.microsoft.com/office/drawing/2014/main" id="{AC25B732-EFA7-2CA1-B9F8-0B5CEAD28AB4}"/>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52" name="Table 51">
            <a:extLst>
              <a:ext uri="{FF2B5EF4-FFF2-40B4-BE49-F238E27FC236}">
                <a16:creationId xmlns:a16="http://schemas.microsoft.com/office/drawing/2014/main" id="{BE702D93-B376-185B-2E4D-97C31B3B22E3}"/>
              </a:ext>
            </a:extLst>
          </p:cNvPr>
          <p:cNvGraphicFramePr>
            <a:graphicFrameLocks noGrp="1"/>
          </p:cNvGraphicFramePr>
          <p:nvPr>
            <p:extLst>
              <p:ext uri="{D42A27DB-BD31-4B8C-83A1-F6EECF244321}">
                <p14:modId xmlns:p14="http://schemas.microsoft.com/office/powerpoint/2010/main" val="2122333246"/>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54" name="Group 53">
            <a:extLst>
              <a:ext uri="{FF2B5EF4-FFF2-40B4-BE49-F238E27FC236}">
                <a16:creationId xmlns:a16="http://schemas.microsoft.com/office/drawing/2014/main" id="{6A2CFAC8-3E6D-2DB9-9A9D-61CA0270FCB0}"/>
              </a:ext>
            </a:extLst>
          </p:cNvPr>
          <p:cNvGrpSpPr/>
          <p:nvPr/>
        </p:nvGrpSpPr>
        <p:grpSpPr>
          <a:xfrm>
            <a:off x="1451955" y="3806069"/>
            <a:ext cx="576000" cy="576000"/>
            <a:chOff x="3606600" y="1799953"/>
            <a:chExt cx="576000" cy="576000"/>
          </a:xfrm>
        </p:grpSpPr>
        <p:pic>
          <p:nvPicPr>
            <p:cNvPr id="56" name="Graphic 55" descr="Cloud outline">
              <a:extLst>
                <a:ext uri="{FF2B5EF4-FFF2-40B4-BE49-F238E27FC236}">
                  <a16:creationId xmlns:a16="http://schemas.microsoft.com/office/drawing/2014/main" id="{C69A4F7C-BEED-DA1C-2C61-FC45555022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57" name="TextBox 56">
              <a:extLst>
                <a:ext uri="{FF2B5EF4-FFF2-40B4-BE49-F238E27FC236}">
                  <a16:creationId xmlns:a16="http://schemas.microsoft.com/office/drawing/2014/main" id="{93881CD3-16B1-473D-3546-502D176B8232}"/>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58" name="Graphic 57" descr="Oil Rig with solid fill">
            <a:extLst>
              <a:ext uri="{FF2B5EF4-FFF2-40B4-BE49-F238E27FC236}">
                <a16:creationId xmlns:a16="http://schemas.microsoft.com/office/drawing/2014/main" id="{95994783-2BEF-B176-4FD0-618C042092E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59" name="Graphic 58" descr="Fuel with solid fill">
            <a:extLst>
              <a:ext uri="{FF2B5EF4-FFF2-40B4-BE49-F238E27FC236}">
                <a16:creationId xmlns:a16="http://schemas.microsoft.com/office/drawing/2014/main" id="{1C2FC4E9-9C26-ECF5-6988-CCB1E640A99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60" name="Graphic 59" descr="Fuel with solid fill">
            <a:extLst>
              <a:ext uri="{FF2B5EF4-FFF2-40B4-BE49-F238E27FC236}">
                <a16:creationId xmlns:a16="http://schemas.microsoft.com/office/drawing/2014/main" id="{D9FBC714-00D1-30AF-4AF0-EBDDBB949E4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61" name="Graphic 60" descr="Freight with solid fill">
            <a:extLst>
              <a:ext uri="{FF2B5EF4-FFF2-40B4-BE49-F238E27FC236}">
                <a16:creationId xmlns:a16="http://schemas.microsoft.com/office/drawing/2014/main" id="{ED267D8B-8FB0-25AE-2259-6F872A8D27A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62" name="Graphic 61" descr="Truck with solid fill">
            <a:extLst>
              <a:ext uri="{FF2B5EF4-FFF2-40B4-BE49-F238E27FC236}">
                <a16:creationId xmlns:a16="http://schemas.microsoft.com/office/drawing/2014/main" id="{AF070FE5-B8AA-5E09-18D8-B39EBFEC42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3" name="Graphic 62" descr="Cement truck with solid fill">
            <a:extLst>
              <a:ext uri="{FF2B5EF4-FFF2-40B4-BE49-F238E27FC236}">
                <a16:creationId xmlns:a16="http://schemas.microsoft.com/office/drawing/2014/main" id="{450CF656-024A-21F3-C5C0-8D770C33C3A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4" name="Graphic 63" descr="Take Off with solid fill">
            <a:extLst>
              <a:ext uri="{FF2B5EF4-FFF2-40B4-BE49-F238E27FC236}">
                <a16:creationId xmlns:a16="http://schemas.microsoft.com/office/drawing/2014/main" id="{8446202D-92EC-D203-6E5F-B0D66867DE6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65" name="Graphic 64" descr="Train with solid fill">
            <a:extLst>
              <a:ext uri="{FF2B5EF4-FFF2-40B4-BE49-F238E27FC236}">
                <a16:creationId xmlns:a16="http://schemas.microsoft.com/office/drawing/2014/main" id="{06045285-893C-7D6A-5736-0A6CFEF515E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66" name="Graphic 65" descr="Electric Tower with solid fill">
            <a:extLst>
              <a:ext uri="{FF2B5EF4-FFF2-40B4-BE49-F238E27FC236}">
                <a16:creationId xmlns:a16="http://schemas.microsoft.com/office/drawing/2014/main" id="{A4DCB458-0BAF-271C-43EE-2B0EFBF1448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68" name="Graphic 67" descr="Battery charging with solid fill">
            <a:extLst>
              <a:ext uri="{FF2B5EF4-FFF2-40B4-BE49-F238E27FC236}">
                <a16:creationId xmlns:a16="http://schemas.microsoft.com/office/drawing/2014/main" id="{7E182E65-8388-0D95-EF5F-3BBCE1CD754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70" name="Graphic 69" descr="Power Plant with solid fill">
            <a:extLst>
              <a:ext uri="{FF2B5EF4-FFF2-40B4-BE49-F238E27FC236}">
                <a16:creationId xmlns:a16="http://schemas.microsoft.com/office/drawing/2014/main" id="{D30851B0-4C80-5FAA-201C-A4EF8857FE80}"/>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72" name="Graphic 71" descr="Solar Panels with solid fill">
            <a:extLst>
              <a:ext uri="{FF2B5EF4-FFF2-40B4-BE49-F238E27FC236}">
                <a16:creationId xmlns:a16="http://schemas.microsoft.com/office/drawing/2014/main" id="{D9F40A4D-7867-2745-AF32-8FA916823150}"/>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73" name="Graphic 72" descr="Wind Turbines with solid fill">
            <a:extLst>
              <a:ext uri="{FF2B5EF4-FFF2-40B4-BE49-F238E27FC236}">
                <a16:creationId xmlns:a16="http://schemas.microsoft.com/office/drawing/2014/main" id="{A5131DCF-6F8B-10E9-6DB5-312DB7E9BEF5}"/>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74" name="Graphic 73" descr="Plugged Unplugged with solid fill">
            <a:extLst>
              <a:ext uri="{FF2B5EF4-FFF2-40B4-BE49-F238E27FC236}">
                <a16:creationId xmlns:a16="http://schemas.microsoft.com/office/drawing/2014/main" id="{504F724F-3A93-01CE-89FF-99EEB30C59F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75" name="Graphic 74" descr="Factory with solid fill">
            <a:extLst>
              <a:ext uri="{FF2B5EF4-FFF2-40B4-BE49-F238E27FC236}">
                <a16:creationId xmlns:a16="http://schemas.microsoft.com/office/drawing/2014/main" id="{9FAFC404-C5BB-0848-D705-528FCE90A56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76" name="Graphic 75" descr="Robot Hand with solid fill">
            <a:extLst>
              <a:ext uri="{FF2B5EF4-FFF2-40B4-BE49-F238E27FC236}">
                <a16:creationId xmlns:a16="http://schemas.microsoft.com/office/drawing/2014/main" id="{CEBEF4EF-3A0F-267B-C1D3-E7CF1F714A52}"/>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77" name="Graphic 76" descr="City with solid fill">
            <a:extLst>
              <a:ext uri="{FF2B5EF4-FFF2-40B4-BE49-F238E27FC236}">
                <a16:creationId xmlns:a16="http://schemas.microsoft.com/office/drawing/2014/main" id="{2E1BAC30-D567-D802-96FA-23851A985D7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79" name="Graphic 78" descr="Building with solid fill">
            <a:extLst>
              <a:ext uri="{FF2B5EF4-FFF2-40B4-BE49-F238E27FC236}">
                <a16:creationId xmlns:a16="http://schemas.microsoft.com/office/drawing/2014/main" id="{EA629C8B-ACA8-D2E1-5582-3779D29D476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81" name="Graphic 80" descr="House with solid fill">
            <a:extLst>
              <a:ext uri="{FF2B5EF4-FFF2-40B4-BE49-F238E27FC236}">
                <a16:creationId xmlns:a16="http://schemas.microsoft.com/office/drawing/2014/main" id="{C49A6D91-6E4A-F4F9-1FDE-7657B2400D7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82" name="Graphic 81" descr="Crane with solid fill">
            <a:extLst>
              <a:ext uri="{FF2B5EF4-FFF2-40B4-BE49-F238E27FC236}">
                <a16:creationId xmlns:a16="http://schemas.microsoft.com/office/drawing/2014/main" id="{1A086BFA-6F2B-C099-4CFA-A205C20ACD1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83" name="Graphic 82" descr="Warehouse with solid fill">
            <a:extLst>
              <a:ext uri="{FF2B5EF4-FFF2-40B4-BE49-F238E27FC236}">
                <a16:creationId xmlns:a16="http://schemas.microsoft.com/office/drawing/2014/main" id="{29EDCB3A-A1F9-C2FA-5C9A-80050702C22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84" name="TextBox 83">
            <a:extLst>
              <a:ext uri="{FF2B5EF4-FFF2-40B4-BE49-F238E27FC236}">
                <a16:creationId xmlns:a16="http://schemas.microsoft.com/office/drawing/2014/main" id="{441D3463-9F72-0E7B-C577-77EF4E6E1D91}"/>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85" name="TextBox 84">
            <a:extLst>
              <a:ext uri="{FF2B5EF4-FFF2-40B4-BE49-F238E27FC236}">
                <a16:creationId xmlns:a16="http://schemas.microsoft.com/office/drawing/2014/main" id="{F28013D1-E552-8CD4-3898-E4EB9E5BE017}"/>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86" name="TextBox 85">
            <a:extLst>
              <a:ext uri="{FF2B5EF4-FFF2-40B4-BE49-F238E27FC236}">
                <a16:creationId xmlns:a16="http://schemas.microsoft.com/office/drawing/2014/main" id="{59AA22B9-9516-A26B-FDE9-450CEF09CF79}"/>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87" name="TextBox 86">
            <a:extLst>
              <a:ext uri="{FF2B5EF4-FFF2-40B4-BE49-F238E27FC236}">
                <a16:creationId xmlns:a16="http://schemas.microsoft.com/office/drawing/2014/main" id="{9938BEF3-019B-D9A5-57C5-363C31823FC4}"/>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88" name="TextBox 87">
            <a:extLst>
              <a:ext uri="{FF2B5EF4-FFF2-40B4-BE49-F238E27FC236}">
                <a16:creationId xmlns:a16="http://schemas.microsoft.com/office/drawing/2014/main" id="{3A3BF465-7A71-3A33-129F-97F538581368}"/>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89" name="TextBox 88">
            <a:extLst>
              <a:ext uri="{FF2B5EF4-FFF2-40B4-BE49-F238E27FC236}">
                <a16:creationId xmlns:a16="http://schemas.microsoft.com/office/drawing/2014/main" id="{9DA8C3A7-6713-1DAF-7C77-72A829A63B14}"/>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90" name="TextBox 89">
            <a:extLst>
              <a:ext uri="{FF2B5EF4-FFF2-40B4-BE49-F238E27FC236}">
                <a16:creationId xmlns:a16="http://schemas.microsoft.com/office/drawing/2014/main" id="{CB0ACD75-3437-F96F-1B4C-25B2F18F439B}"/>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91" name="TextBox 90">
            <a:extLst>
              <a:ext uri="{FF2B5EF4-FFF2-40B4-BE49-F238E27FC236}">
                <a16:creationId xmlns:a16="http://schemas.microsoft.com/office/drawing/2014/main" id="{E5C0CB59-18E5-BC27-177D-B970D47F0385}"/>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92" name="TextBox 91">
            <a:extLst>
              <a:ext uri="{FF2B5EF4-FFF2-40B4-BE49-F238E27FC236}">
                <a16:creationId xmlns:a16="http://schemas.microsoft.com/office/drawing/2014/main" id="{A50271B1-4AFA-362F-F5EC-865AFC6ED0A6}"/>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93" name="TextBox 92">
            <a:extLst>
              <a:ext uri="{FF2B5EF4-FFF2-40B4-BE49-F238E27FC236}">
                <a16:creationId xmlns:a16="http://schemas.microsoft.com/office/drawing/2014/main" id="{56E7D781-97F1-FC24-6AEB-4F4D4C15F790}"/>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94" name="TextBox 93">
            <a:extLst>
              <a:ext uri="{FF2B5EF4-FFF2-40B4-BE49-F238E27FC236}">
                <a16:creationId xmlns:a16="http://schemas.microsoft.com/office/drawing/2014/main" id="{740795DD-F2F0-CA14-4084-73D125C72538}"/>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95" name="TextBox 94">
            <a:extLst>
              <a:ext uri="{FF2B5EF4-FFF2-40B4-BE49-F238E27FC236}">
                <a16:creationId xmlns:a16="http://schemas.microsoft.com/office/drawing/2014/main" id="{654A4FA6-C075-44CE-8958-205EC2100C58}"/>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96" name="TextBox 95">
            <a:extLst>
              <a:ext uri="{FF2B5EF4-FFF2-40B4-BE49-F238E27FC236}">
                <a16:creationId xmlns:a16="http://schemas.microsoft.com/office/drawing/2014/main" id="{5D1BB461-DE68-0270-C09D-445234364570}"/>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97" name="TextBox 96">
            <a:extLst>
              <a:ext uri="{FF2B5EF4-FFF2-40B4-BE49-F238E27FC236}">
                <a16:creationId xmlns:a16="http://schemas.microsoft.com/office/drawing/2014/main" id="{9E2D4C93-B0D8-86E1-A02E-2108665035EB}"/>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98" name="TextBox 97">
            <a:extLst>
              <a:ext uri="{FF2B5EF4-FFF2-40B4-BE49-F238E27FC236}">
                <a16:creationId xmlns:a16="http://schemas.microsoft.com/office/drawing/2014/main" id="{447A491A-6A56-BAB6-28B9-232862B462CD}"/>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99" name="TextBox 98">
            <a:extLst>
              <a:ext uri="{FF2B5EF4-FFF2-40B4-BE49-F238E27FC236}">
                <a16:creationId xmlns:a16="http://schemas.microsoft.com/office/drawing/2014/main" id="{18BA959D-B935-1581-CAD4-EAE3F7382C7A}"/>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00" name="Graphic 99" descr="Electric car with solid fill">
            <a:extLst>
              <a:ext uri="{FF2B5EF4-FFF2-40B4-BE49-F238E27FC236}">
                <a16:creationId xmlns:a16="http://schemas.microsoft.com/office/drawing/2014/main" id="{BE5C9916-8793-1755-8793-6933549DDC76}"/>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01" name="Group 100">
            <a:extLst>
              <a:ext uri="{FF2B5EF4-FFF2-40B4-BE49-F238E27FC236}">
                <a16:creationId xmlns:a16="http://schemas.microsoft.com/office/drawing/2014/main" id="{D6CCC5E0-F492-4E7B-7BEF-17296898914A}"/>
              </a:ext>
            </a:extLst>
          </p:cNvPr>
          <p:cNvGrpSpPr>
            <a:grpSpLocks noChangeAspect="1"/>
          </p:cNvGrpSpPr>
          <p:nvPr/>
        </p:nvGrpSpPr>
        <p:grpSpPr>
          <a:xfrm>
            <a:off x="9186079" y="5231226"/>
            <a:ext cx="601664" cy="540000"/>
            <a:chOff x="7635318" y="3388259"/>
            <a:chExt cx="1040349" cy="933725"/>
          </a:xfrm>
        </p:grpSpPr>
        <p:pic>
          <p:nvPicPr>
            <p:cNvPr id="102" name="Graphic 101" descr="Electric car with solid fill">
              <a:extLst>
                <a:ext uri="{FF2B5EF4-FFF2-40B4-BE49-F238E27FC236}">
                  <a16:creationId xmlns:a16="http://schemas.microsoft.com/office/drawing/2014/main" id="{872E9438-BE66-FF50-ACDB-EE6364A1996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04" name="Graphic 103" descr="Truck with solid fill">
              <a:extLst>
                <a:ext uri="{FF2B5EF4-FFF2-40B4-BE49-F238E27FC236}">
                  <a16:creationId xmlns:a16="http://schemas.microsoft.com/office/drawing/2014/main" id="{E8A9785F-C78F-47C9-27EE-F5F6F9DD192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06" name="TextBox 105">
            <a:extLst>
              <a:ext uri="{FF2B5EF4-FFF2-40B4-BE49-F238E27FC236}">
                <a16:creationId xmlns:a16="http://schemas.microsoft.com/office/drawing/2014/main" id="{B9A663D4-7D6F-D25B-37FA-251FB8B02FF3}"/>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08" name="TextBox 107">
            <a:extLst>
              <a:ext uri="{FF2B5EF4-FFF2-40B4-BE49-F238E27FC236}">
                <a16:creationId xmlns:a16="http://schemas.microsoft.com/office/drawing/2014/main" id="{500113C0-B82C-9CD3-C5D7-F73102129593}"/>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10" name="TextBox 109">
            <a:extLst>
              <a:ext uri="{FF2B5EF4-FFF2-40B4-BE49-F238E27FC236}">
                <a16:creationId xmlns:a16="http://schemas.microsoft.com/office/drawing/2014/main" id="{82368D64-AF2B-29FE-D9C7-C3B0ACF81E22}"/>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12" name="TextBox 111">
            <a:extLst>
              <a:ext uri="{FF2B5EF4-FFF2-40B4-BE49-F238E27FC236}">
                <a16:creationId xmlns:a16="http://schemas.microsoft.com/office/drawing/2014/main" id="{5CF91953-C951-C813-3D63-C5D814465B15}"/>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14" name="TextBox 113">
            <a:extLst>
              <a:ext uri="{FF2B5EF4-FFF2-40B4-BE49-F238E27FC236}">
                <a16:creationId xmlns:a16="http://schemas.microsoft.com/office/drawing/2014/main" id="{85F9766A-6BCE-A8DB-E181-B5031713EEC8}"/>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16" name="TextBox 115">
            <a:extLst>
              <a:ext uri="{FF2B5EF4-FFF2-40B4-BE49-F238E27FC236}">
                <a16:creationId xmlns:a16="http://schemas.microsoft.com/office/drawing/2014/main" id="{2C85D6FF-53D1-65DD-1493-DA9B769E0101}"/>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18" name="Graphic 117" descr="Renewable Energy with solid fill">
            <a:extLst>
              <a:ext uri="{FF2B5EF4-FFF2-40B4-BE49-F238E27FC236}">
                <a16:creationId xmlns:a16="http://schemas.microsoft.com/office/drawing/2014/main" id="{1753C403-CD41-E39A-8B34-8503912C72F5}"/>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20" name="TextBox 119">
            <a:extLst>
              <a:ext uri="{FF2B5EF4-FFF2-40B4-BE49-F238E27FC236}">
                <a16:creationId xmlns:a16="http://schemas.microsoft.com/office/drawing/2014/main" id="{CD4664D0-8BC1-1CE3-FB5D-7DD1A61F6BFF}"/>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22" name="Group 121">
            <a:extLst>
              <a:ext uri="{FF2B5EF4-FFF2-40B4-BE49-F238E27FC236}">
                <a16:creationId xmlns:a16="http://schemas.microsoft.com/office/drawing/2014/main" id="{EDDA7168-2B59-244D-75EE-82D0B94C8E96}"/>
              </a:ext>
            </a:extLst>
          </p:cNvPr>
          <p:cNvGrpSpPr/>
          <p:nvPr/>
        </p:nvGrpSpPr>
        <p:grpSpPr>
          <a:xfrm>
            <a:off x="331021" y="852043"/>
            <a:ext cx="5330980" cy="540000"/>
            <a:chOff x="1951463" y="403621"/>
            <a:chExt cx="5330980" cy="540000"/>
          </a:xfrm>
        </p:grpSpPr>
        <p:sp>
          <p:nvSpPr>
            <p:cNvPr id="124" name="Rectangle 123">
              <a:extLst>
                <a:ext uri="{FF2B5EF4-FFF2-40B4-BE49-F238E27FC236}">
                  <a16:creationId xmlns:a16="http://schemas.microsoft.com/office/drawing/2014/main" id="{2D403966-9CAA-88CE-F31D-A1685838775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5" name="Graphic 124" descr="Car with solid fill">
              <a:extLst>
                <a:ext uri="{FF2B5EF4-FFF2-40B4-BE49-F238E27FC236}">
                  <a16:creationId xmlns:a16="http://schemas.microsoft.com/office/drawing/2014/main" id="{AC9BA8BE-CEFB-1EE3-D3F2-05D00A7E0D18}"/>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26" name="Graphic 125" descr="Car outline">
              <a:extLst>
                <a:ext uri="{FF2B5EF4-FFF2-40B4-BE49-F238E27FC236}">
                  <a16:creationId xmlns:a16="http://schemas.microsoft.com/office/drawing/2014/main" id="{CB7BC27D-B773-AF51-3D05-9CEDC7AB8CF7}"/>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27" name="TextBox 126">
              <a:extLst>
                <a:ext uri="{FF2B5EF4-FFF2-40B4-BE49-F238E27FC236}">
                  <a16:creationId xmlns:a16="http://schemas.microsoft.com/office/drawing/2014/main" id="{0A8E8AFC-7CD6-5636-0894-3DF6A76895C3}"/>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28" name="TextBox 127">
              <a:extLst>
                <a:ext uri="{FF2B5EF4-FFF2-40B4-BE49-F238E27FC236}">
                  <a16:creationId xmlns:a16="http://schemas.microsoft.com/office/drawing/2014/main" id="{0346757C-83CA-79F7-080C-1B1F9BBE9961}"/>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29" name="TextBox 128">
            <a:extLst>
              <a:ext uri="{FF2B5EF4-FFF2-40B4-BE49-F238E27FC236}">
                <a16:creationId xmlns:a16="http://schemas.microsoft.com/office/drawing/2014/main" id="{8D0DC68D-7EAE-86A0-4BC5-A5BF47B17468}"/>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30" name="Table 129">
            <a:extLst>
              <a:ext uri="{FF2B5EF4-FFF2-40B4-BE49-F238E27FC236}">
                <a16:creationId xmlns:a16="http://schemas.microsoft.com/office/drawing/2014/main" id="{EAF0E69A-3903-3BD8-E2A1-7A3D79538117}"/>
              </a:ext>
            </a:extLst>
          </p:cNvPr>
          <p:cNvGraphicFramePr>
            <a:graphicFrameLocks noGrp="1"/>
          </p:cNvGraphicFramePr>
          <p:nvPr>
            <p:extLst>
              <p:ext uri="{D42A27DB-BD31-4B8C-83A1-F6EECF244321}">
                <p14:modId xmlns:p14="http://schemas.microsoft.com/office/powerpoint/2010/main" val="2354722286"/>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44" name="Graphic 143" descr="Factory outline">
            <a:extLst>
              <a:ext uri="{FF2B5EF4-FFF2-40B4-BE49-F238E27FC236}">
                <a16:creationId xmlns:a16="http://schemas.microsoft.com/office/drawing/2014/main" id="{9CC71A0B-1528-F2F8-2530-C35226A1A766}"/>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59" name="Graphic 158" descr="Truck outline">
            <a:extLst>
              <a:ext uri="{FF2B5EF4-FFF2-40B4-BE49-F238E27FC236}">
                <a16:creationId xmlns:a16="http://schemas.microsoft.com/office/drawing/2014/main" id="{409A7FF2-68F6-45B3-5B73-CF6D2567DD4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0" name="Graphic 169" descr="Crops with solid fill">
            <a:extLst>
              <a:ext uri="{FF2B5EF4-FFF2-40B4-BE49-F238E27FC236}">
                <a16:creationId xmlns:a16="http://schemas.microsoft.com/office/drawing/2014/main" id="{26A37264-3387-94E8-DAC7-02B67414C11A}"/>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2" name="Graphic 171" descr="Forest scene with solid fill">
            <a:extLst>
              <a:ext uri="{FF2B5EF4-FFF2-40B4-BE49-F238E27FC236}">
                <a16:creationId xmlns:a16="http://schemas.microsoft.com/office/drawing/2014/main" id="{A82CB8E6-4538-5545-7F51-5F30AE2B2E93}"/>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4" name="Graphic 173" descr="Cow with solid fill">
            <a:extLst>
              <a:ext uri="{FF2B5EF4-FFF2-40B4-BE49-F238E27FC236}">
                <a16:creationId xmlns:a16="http://schemas.microsoft.com/office/drawing/2014/main" id="{E01F39CC-9992-0338-53BB-4B0BDA31F95A}"/>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76" name="Graphic 175" descr="Burger and drink with solid fill">
            <a:extLst>
              <a:ext uri="{FF2B5EF4-FFF2-40B4-BE49-F238E27FC236}">
                <a16:creationId xmlns:a16="http://schemas.microsoft.com/office/drawing/2014/main" id="{EDEEF1E2-D80C-89E0-46E8-5789A2862AD9}"/>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78" name="Graphic 177" descr="Inventory with solid fill">
            <a:extLst>
              <a:ext uri="{FF2B5EF4-FFF2-40B4-BE49-F238E27FC236}">
                <a16:creationId xmlns:a16="http://schemas.microsoft.com/office/drawing/2014/main" id="{94F0D333-3AB3-D913-32BB-5BE9CF5AB90D}"/>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0" name="Graphic 179" descr="Smart Phone with solid fill">
            <a:extLst>
              <a:ext uri="{FF2B5EF4-FFF2-40B4-BE49-F238E27FC236}">
                <a16:creationId xmlns:a16="http://schemas.microsoft.com/office/drawing/2014/main" id="{5C3A7B13-56CD-2B33-7464-960C09CED700}"/>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2" name="TextBox 181">
            <a:extLst>
              <a:ext uri="{FF2B5EF4-FFF2-40B4-BE49-F238E27FC236}">
                <a16:creationId xmlns:a16="http://schemas.microsoft.com/office/drawing/2014/main" id="{87F5FA7E-017E-1970-ED3D-59671BCE401C}"/>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4" name="TextBox 183">
            <a:extLst>
              <a:ext uri="{FF2B5EF4-FFF2-40B4-BE49-F238E27FC236}">
                <a16:creationId xmlns:a16="http://schemas.microsoft.com/office/drawing/2014/main" id="{130B57CA-DB07-3625-E800-AD410C196536}"/>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86" name="TextBox 185">
            <a:extLst>
              <a:ext uri="{FF2B5EF4-FFF2-40B4-BE49-F238E27FC236}">
                <a16:creationId xmlns:a16="http://schemas.microsoft.com/office/drawing/2014/main" id="{E00E41AF-8EED-D37F-5C3F-51B7EF6E80A7}"/>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87" name="Graphic 186" descr="Classroom outline">
            <a:extLst>
              <a:ext uri="{FF2B5EF4-FFF2-40B4-BE49-F238E27FC236}">
                <a16:creationId xmlns:a16="http://schemas.microsoft.com/office/drawing/2014/main" id="{A9D68546-EEB6-C6DC-B529-61B348FD2FE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191" name="Group 190">
            <a:extLst>
              <a:ext uri="{FF2B5EF4-FFF2-40B4-BE49-F238E27FC236}">
                <a16:creationId xmlns:a16="http://schemas.microsoft.com/office/drawing/2014/main" id="{E9BAAD4A-D38E-C528-D4D7-DF30BD9686BB}"/>
              </a:ext>
            </a:extLst>
          </p:cNvPr>
          <p:cNvGrpSpPr/>
          <p:nvPr/>
        </p:nvGrpSpPr>
        <p:grpSpPr>
          <a:xfrm>
            <a:off x="6035064" y="3024663"/>
            <a:ext cx="604966" cy="440924"/>
            <a:chOff x="5276347" y="2226264"/>
            <a:chExt cx="604966" cy="440924"/>
          </a:xfrm>
        </p:grpSpPr>
        <p:pic>
          <p:nvPicPr>
            <p:cNvPr id="193" name="Graphic 192" descr="Office worker male outline">
              <a:extLst>
                <a:ext uri="{FF2B5EF4-FFF2-40B4-BE49-F238E27FC236}">
                  <a16:creationId xmlns:a16="http://schemas.microsoft.com/office/drawing/2014/main" id="{01382708-8730-7B04-F7F0-0D41ABF73E2C}"/>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5" name="Graphic 194" descr="Office worker female outline">
              <a:extLst>
                <a:ext uri="{FF2B5EF4-FFF2-40B4-BE49-F238E27FC236}">
                  <a16:creationId xmlns:a16="http://schemas.microsoft.com/office/drawing/2014/main" id="{AA1EE10F-C709-6AFF-70B1-394DC2A109AD}"/>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197" name="Graphic 196" descr="Handshake outline">
            <a:extLst>
              <a:ext uri="{FF2B5EF4-FFF2-40B4-BE49-F238E27FC236}">
                <a16:creationId xmlns:a16="http://schemas.microsoft.com/office/drawing/2014/main" id="{05279A6A-3F8B-A7A3-13E6-AC50C1B0F63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198" name="Graphic 197" descr="Run outline">
            <a:extLst>
              <a:ext uri="{FF2B5EF4-FFF2-40B4-BE49-F238E27FC236}">
                <a16:creationId xmlns:a16="http://schemas.microsoft.com/office/drawing/2014/main" id="{A369D4C0-83F1-8A8F-C50E-CC0AEA304799}"/>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199" name="Graphic 198" descr="Crawl outline">
            <a:extLst>
              <a:ext uri="{FF2B5EF4-FFF2-40B4-BE49-F238E27FC236}">
                <a16:creationId xmlns:a16="http://schemas.microsoft.com/office/drawing/2014/main" id="{5502D217-91B7-4012-3C70-21C025D2E29E}"/>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1" name="Graphic 200" descr="Walk outline">
            <a:extLst>
              <a:ext uri="{FF2B5EF4-FFF2-40B4-BE49-F238E27FC236}">
                <a16:creationId xmlns:a16="http://schemas.microsoft.com/office/drawing/2014/main" id="{E55B2B49-DF83-4236-8158-0FFF9216119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03" name="Graphic 202" descr="Hierarchy outline">
            <a:extLst>
              <a:ext uri="{FF2B5EF4-FFF2-40B4-BE49-F238E27FC236}">
                <a16:creationId xmlns:a16="http://schemas.microsoft.com/office/drawing/2014/main" id="{DA408CF8-27DE-392A-F97D-2D9F19B81F61}"/>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05" name="Graphic 204" descr="Workflow outline">
            <a:extLst>
              <a:ext uri="{FF2B5EF4-FFF2-40B4-BE49-F238E27FC236}">
                <a16:creationId xmlns:a16="http://schemas.microsoft.com/office/drawing/2014/main" id="{50A02B66-94EA-2B5E-6EA7-E9E383FCDF7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07" name="Graphic 206" descr="Bar graph with upward trend outline">
            <a:extLst>
              <a:ext uri="{FF2B5EF4-FFF2-40B4-BE49-F238E27FC236}">
                <a16:creationId xmlns:a16="http://schemas.microsoft.com/office/drawing/2014/main" id="{45AA8150-6BD8-03E1-B47B-0CD083D74CB7}"/>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08" name="Graphic 207" descr="Receipt outline">
            <a:extLst>
              <a:ext uri="{FF2B5EF4-FFF2-40B4-BE49-F238E27FC236}">
                <a16:creationId xmlns:a16="http://schemas.microsoft.com/office/drawing/2014/main" id="{4AC2533B-C6EC-8EB3-6E58-BAD3C75963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09" name="Graphic 208" descr="Group of people outline">
            <a:extLst>
              <a:ext uri="{FF2B5EF4-FFF2-40B4-BE49-F238E27FC236}">
                <a16:creationId xmlns:a16="http://schemas.microsoft.com/office/drawing/2014/main" id="{A2BB494F-68AF-E285-FD77-AD09E0712FC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10" name="Graphic 209" descr="Pie chart outline">
            <a:extLst>
              <a:ext uri="{FF2B5EF4-FFF2-40B4-BE49-F238E27FC236}">
                <a16:creationId xmlns:a16="http://schemas.microsoft.com/office/drawing/2014/main" id="{D54A459F-544C-FA26-1832-F4B1A1F6F48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11" name="Graphic 210" descr="Medal outline">
            <a:extLst>
              <a:ext uri="{FF2B5EF4-FFF2-40B4-BE49-F238E27FC236}">
                <a16:creationId xmlns:a16="http://schemas.microsoft.com/office/drawing/2014/main" id="{C05C5226-20C5-9C02-83EF-5B29B382A541}"/>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13" name="Graphic 212" descr="Target outline">
            <a:extLst>
              <a:ext uri="{FF2B5EF4-FFF2-40B4-BE49-F238E27FC236}">
                <a16:creationId xmlns:a16="http://schemas.microsoft.com/office/drawing/2014/main" id="{D8EDBD7A-BBC2-FCD8-67A0-BFD1523C20A2}"/>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15" name="Graphic 214" descr="Lights On outline">
            <a:extLst>
              <a:ext uri="{FF2B5EF4-FFF2-40B4-BE49-F238E27FC236}">
                <a16:creationId xmlns:a16="http://schemas.microsoft.com/office/drawing/2014/main" id="{D84CE91C-4687-8A90-C9B3-631AE6ABFB88}"/>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16" name="Graphic 215" descr="Meeting outline">
            <a:extLst>
              <a:ext uri="{FF2B5EF4-FFF2-40B4-BE49-F238E27FC236}">
                <a16:creationId xmlns:a16="http://schemas.microsoft.com/office/drawing/2014/main" id="{41041CA5-9683-8D92-37B1-9A90F209C3A9}"/>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17" name="Graphic 216" descr="Greek Temple outline">
            <a:extLst>
              <a:ext uri="{FF2B5EF4-FFF2-40B4-BE49-F238E27FC236}">
                <a16:creationId xmlns:a16="http://schemas.microsoft.com/office/drawing/2014/main" id="{C879537F-8C51-3D19-5BB7-34397AB72C6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18" name="Graphic 217" descr="Money outline">
            <a:extLst>
              <a:ext uri="{FF2B5EF4-FFF2-40B4-BE49-F238E27FC236}">
                <a16:creationId xmlns:a16="http://schemas.microsoft.com/office/drawing/2014/main" id="{D4342A51-832D-60A3-EF31-26DFA15AFC18}"/>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19" name="TextBox 218">
            <a:extLst>
              <a:ext uri="{FF2B5EF4-FFF2-40B4-BE49-F238E27FC236}">
                <a16:creationId xmlns:a16="http://schemas.microsoft.com/office/drawing/2014/main" id="{5839ECF9-7F69-401C-E7FA-5C428CF619ED}"/>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21" name="TextBox 220">
            <a:extLst>
              <a:ext uri="{FF2B5EF4-FFF2-40B4-BE49-F238E27FC236}">
                <a16:creationId xmlns:a16="http://schemas.microsoft.com/office/drawing/2014/main" id="{46DE7512-AFAD-7BBE-36FA-1620A8BF9E8D}"/>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23" name="TextBox 222">
            <a:extLst>
              <a:ext uri="{FF2B5EF4-FFF2-40B4-BE49-F238E27FC236}">
                <a16:creationId xmlns:a16="http://schemas.microsoft.com/office/drawing/2014/main" id="{7D2D3EF1-E3D0-5B54-6BD4-FBC7A8666673}"/>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25" name="TextBox 224">
            <a:extLst>
              <a:ext uri="{FF2B5EF4-FFF2-40B4-BE49-F238E27FC236}">
                <a16:creationId xmlns:a16="http://schemas.microsoft.com/office/drawing/2014/main" id="{B5524FC7-A515-200F-B829-BD6AAE2B44AE}"/>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27" name="TextBox 226">
            <a:extLst>
              <a:ext uri="{FF2B5EF4-FFF2-40B4-BE49-F238E27FC236}">
                <a16:creationId xmlns:a16="http://schemas.microsoft.com/office/drawing/2014/main" id="{85718448-0D1C-D7D6-2D29-912060B31935}"/>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28" name="TextBox 227">
            <a:extLst>
              <a:ext uri="{FF2B5EF4-FFF2-40B4-BE49-F238E27FC236}">
                <a16:creationId xmlns:a16="http://schemas.microsoft.com/office/drawing/2014/main" id="{63C68B12-0D09-8121-0DA1-664515C8A5A6}"/>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30" name="TextBox 229">
            <a:extLst>
              <a:ext uri="{FF2B5EF4-FFF2-40B4-BE49-F238E27FC236}">
                <a16:creationId xmlns:a16="http://schemas.microsoft.com/office/drawing/2014/main" id="{6FF2B14B-62CA-523D-B043-9C5DC5DB21B3}"/>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32" name="TextBox 231">
            <a:extLst>
              <a:ext uri="{FF2B5EF4-FFF2-40B4-BE49-F238E27FC236}">
                <a16:creationId xmlns:a16="http://schemas.microsoft.com/office/drawing/2014/main" id="{DDE13EB3-CB85-77DE-E1F1-8F17307569FB}"/>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34" name="TextBox 233">
            <a:extLst>
              <a:ext uri="{FF2B5EF4-FFF2-40B4-BE49-F238E27FC236}">
                <a16:creationId xmlns:a16="http://schemas.microsoft.com/office/drawing/2014/main" id="{1668B402-429E-3E63-6E09-F86D55D1EDAE}"/>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36" name="TextBox 235">
            <a:extLst>
              <a:ext uri="{FF2B5EF4-FFF2-40B4-BE49-F238E27FC236}">
                <a16:creationId xmlns:a16="http://schemas.microsoft.com/office/drawing/2014/main" id="{A25589E6-ECF0-E40C-B31A-1707E709B93B}"/>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38" name="TextBox 237">
            <a:extLst>
              <a:ext uri="{FF2B5EF4-FFF2-40B4-BE49-F238E27FC236}">
                <a16:creationId xmlns:a16="http://schemas.microsoft.com/office/drawing/2014/main" id="{7A8883D9-7BF8-9E8D-2983-9F6685FAAD63}"/>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39" name="TextBox 238">
            <a:extLst>
              <a:ext uri="{FF2B5EF4-FFF2-40B4-BE49-F238E27FC236}">
                <a16:creationId xmlns:a16="http://schemas.microsoft.com/office/drawing/2014/main" id="{7850814B-5448-106F-0680-3808D9FBF291}"/>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40" name="TextBox 239">
            <a:extLst>
              <a:ext uri="{FF2B5EF4-FFF2-40B4-BE49-F238E27FC236}">
                <a16:creationId xmlns:a16="http://schemas.microsoft.com/office/drawing/2014/main" id="{7D1124AE-DF5C-30AF-291E-12CE1518A2AB}"/>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7" name="TextBox 256">
            <a:extLst>
              <a:ext uri="{FF2B5EF4-FFF2-40B4-BE49-F238E27FC236}">
                <a16:creationId xmlns:a16="http://schemas.microsoft.com/office/drawing/2014/main" id="{6AD50A9F-7888-91BF-2E2A-13DE24B1A66B}"/>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208277996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p:extLst>
              <p:ext uri="{D42A27DB-BD31-4B8C-83A1-F6EECF244321}">
                <p14:modId xmlns:p14="http://schemas.microsoft.com/office/powerpoint/2010/main" val="1690484082"/>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p:extLst>
              <p:ext uri="{D42A27DB-BD31-4B8C-83A1-F6EECF244321}">
                <p14:modId xmlns:p14="http://schemas.microsoft.com/office/powerpoint/2010/main" val="419093479"/>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p:extLst>
              <p:ext uri="{D42A27DB-BD31-4B8C-83A1-F6EECF244321}">
                <p14:modId xmlns:p14="http://schemas.microsoft.com/office/powerpoint/2010/main" val="2552673263"/>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2" name="Table 5">
            <a:extLst>
              <a:ext uri="{FF2B5EF4-FFF2-40B4-BE49-F238E27FC236}">
                <a16:creationId xmlns:a16="http://schemas.microsoft.com/office/drawing/2014/main" id="{B8E466AE-1634-F3E8-D906-AE0E4402F93A}"/>
              </a:ext>
            </a:extLst>
          </p:cNvPr>
          <p:cNvGraphicFramePr>
            <a:graphicFrameLocks noGrp="1"/>
          </p:cNvGraphicFramePr>
          <p:nvPr>
            <p:extLst>
              <p:ext uri="{D42A27DB-BD31-4B8C-83A1-F6EECF244321}">
                <p14:modId xmlns:p14="http://schemas.microsoft.com/office/powerpoint/2010/main" val="3668101220"/>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graphicFrame>
        <p:nvGraphicFramePr>
          <p:cNvPr id="7" name="Table 5">
            <a:extLst>
              <a:ext uri="{FF2B5EF4-FFF2-40B4-BE49-F238E27FC236}">
                <a16:creationId xmlns:a16="http://schemas.microsoft.com/office/drawing/2014/main" id="{5FD414EF-5689-FA28-2A75-1513C35662C3}"/>
              </a:ext>
            </a:extLst>
          </p:cNvPr>
          <p:cNvGraphicFramePr>
            <a:graphicFrameLocks noGrp="1"/>
          </p:cNvGraphicFramePr>
          <p:nvPr>
            <p:extLst>
              <p:ext uri="{D42A27DB-BD31-4B8C-83A1-F6EECF244321}">
                <p14:modId xmlns:p14="http://schemas.microsoft.com/office/powerpoint/2010/main" val="3200174974"/>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8" name="Table 7">
            <a:extLst>
              <a:ext uri="{FF2B5EF4-FFF2-40B4-BE49-F238E27FC236}">
                <a16:creationId xmlns:a16="http://schemas.microsoft.com/office/drawing/2014/main" id="{250A283E-5DD8-40E6-7250-4F47E03EBAA3}"/>
              </a:ext>
            </a:extLst>
          </p:cNvPr>
          <p:cNvGraphicFramePr>
            <a:graphicFrameLocks noGrp="1"/>
          </p:cNvGraphicFramePr>
          <p:nvPr>
            <p:extLst>
              <p:ext uri="{D42A27DB-BD31-4B8C-83A1-F6EECF244321}">
                <p14:modId xmlns:p14="http://schemas.microsoft.com/office/powerpoint/2010/main" val="4072173221"/>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9" name="TextBox 8">
            <a:extLst>
              <a:ext uri="{FF2B5EF4-FFF2-40B4-BE49-F238E27FC236}">
                <a16:creationId xmlns:a16="http://schemas.microsoft.com/office/drawing/2014/main" id="{0F4843E3-8AEF-5CDA-5DAB-C8C39D421F4E}"/>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0" name="Graphic 9" descr="Oil Rig with solid fill">
            <a:extLst>
              <a:ext uri="{FF2B5EF4-FFF2-40B4-BE49-F238E27FC236}">
                <a16:creationId xmlns:a16="http://schemas.microsoft.com/office/drawing/2014/main" id="{58ADB9B4-26F0-021B-F30E-D26F2C57AE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6" name="Graphic 15" descr="Truck with solid fill">
            <a:extLst>
              <a:ext uri="{FF2B5EF4-FFF2-40B4-BE49-F238E27FC236}">
                <a16:creationId xmlns:a16="http://schemas.microsoft.com/office/drawing/2014/main" id="{1FCAE907-D764-7558-BE2A-E9A39F1F5A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7" name="Graphic 16" descr="Solar Panels with solid fill">
            <a:extLst>
              <a:ext uri="{FF2B5EF4-FFF2-40B4-BE49-F238E27FC236}">
                <a16:creationId xmlns:a16="http://schemas.microsoft.com/office/drawing/2014/main" id="{12590CB6-3371-62A5-7150-CD41681AD3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8" name="Table 6">
            <a:extLst>
              <a:ext uri="{FF2B5EF4-FFF2-40B4-BE49-F238E27FC236}">
                <a16:creationId xmlns:a16="http://schemas.microsoft.com/office/drawing/2014/main" id="{01E9D211-6C49-C965-4D3C-2F2059B905DC}"/>
              </a:ext>
            </a:extLst>
          </p:cNvPr>
          <p:cNvGraphicFramePr>
            <a:graphicFrameLocks noGrp="1"/>
          </p:cNvGraphicFramePr>
          <p:nvPr>
            <p:extLst>
              <p:ext uri="{D42A27DB-BD31-4B8C-83A1-F6EECF244321}">
                <p14:modId xmlns:p14="http://schemas.microsoft.com/office/powerpoint/2010/main" val="356129038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19" name="Table 5">
            <a:extLst>
              <a:ext uri="{FF2B5EF4-FFF2-40B4-BE49-F238E27FC236}">
                <a16:creationId xmlns:a16="http://schemas.microsoft.com/office/drawing/2014/main" id="{C4E50981-936B-708D-0052-DC3A50B6C10E}"/>
              </a:ext>
            </a:extLst>
          </p:cNvPr>
          <p:cNvGraphicFramePr>
            <a:graphicFrameLocks noGrp="1"/>
          </p:cNvGraphicFramePr>
          <p:nvPr>
            <p:extLst>
              <p:ext uri="{D42A27DB-BD31-4B8C-83A1-F6EECF244321}">
                <p14:modId xmlns:p14="http://schemas.microsoft.com/office/powerpoint/2010/main" val="1850023489"/>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spTree>
    <p:extLst>
      <p:ext uri="{BB962C8B-B14F-4D97-AF65-F5344CB8AC3E}">
        <p14:creationId xmlns:p14="http://schemas.microsoft.com/office/powerpoint/2010/main" val="181574920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2" name="Content Placeholder 9">
            <a:extLst>
              <a:ext uri="{FF2B5EF4-FFF2-40B4-BE49-F238E27FC236}">
                <a16:creationId xmlns:a16="http://schemas.microsoft.com/office/drawing/2014/main" id="{06AE407C-9C0F-DE11-63F0-262FCAB60713}"/>
              </a:ext>
            </a:extLst>
          </p:cNvPr>
          <p:cNvGraphicFramePr>
            <a:graphicFrameLocks/>
          </p:cNvGraphicFramePr>
          <p:nvPr>
            <p:extLst>
              <p:ext uri="{D42A27DB-BD31-4B8C-83A1-F6EECF244321}">
                <p14:modId xmlns:p14="http://schemas.microsoft.com/office/powerpoint/2010/main" val="3447769974"/>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B44C399-3E9E-4585-78E4-34C8F98F01EA}"/>
              </a:ext>
            </a:extLst>
          </p:cNvPr>
          <p:cNvGraphicFramePr/>
          <p:nvPr>
            <p:extLst>
              <p:ext uri="{D42A27DB-BD31-4B8C-83A1-F6EECF244321}">
                <p14:modId xmlns:p14="http://schemas.microsoft.com/office/powerpoint/2010/main" val="816751459"/>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F435E95E-E625-E975-D444-0EBF13F92ADE}"/>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7" name="Content Placeholder 9">
            <a:extLst>
              <a:ext uri="{FF2B5EF4-FFF2-40B4-BE49-F238E27FC236}">
                <a16:creationId xmlns:a16="http://schemas.microsoft.com/office/drawing/2014/main" id="{B1ADCB2B-9F04-5D08-1B2E-3B3148AB7E0C}"/>
              </a:ext>
            </a:extLst>
          </p:cNvPr>
          <p:cNvGraphicFramePr>
            <a:graphicFrameLocks/>
          </p:cNvGraphicFramePr>
          <p:nvPr>
            <p:extLst>
              <p:ext uri="{D42A27DB-BD31-4B8C-83A1-F6EECF244321}">
                <p14:modId xmlns:p14="http://schemas.microsoft.com/office/powerpoint/2010/main" val="201702412"/>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076C0CB0-B0E8-9D8F-0169-D89E27121AD5}"/>
              </a:ext>
            </a:extLst>
          </p:cNvPr>
          <p:cNvGraphicFramePr/>
          <p:nvPr>
            <p:extLst>
              <p:ext uri="{D42A27DB-BD31-4B8C-83A1-F6EECF244321}">
                <p14:modId xmlns:p14="http://schemas.microsoft.com/office/powerpoint/2010/main" val="3664055053"/>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937376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9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p:extLst>
              <p:ext uri="{D42A27DB-BD31-4B8C-83A1-F6EECF244321}">
                <p14:modId xmlns:p14="http://schemas.microsoft.com/office/powerpoint/2010/main" val="1276245458"/>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6" name="Pentagon 1">
            <a:extLst>
              <a:ext uri="{FF2B5EF4-FFF2-40B4-BE49-F238E27FC236}">
                <a16:creationId xmlns:a16="http://schemas.microsoft.com/office/drawing/2014/main" id="{41EAF2B8-5695-0DE8-1FCB-44FD700C9BB0}"/>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7" name="Chevron 4">
            <a:extLst>
              <a:ext uri="{FF2B5EF4-FFF2-40B4-BE49-F238E27FC236}">
                <a16:creationId xmlns:a16="http://schemas.microsoft.com/office/drawing/2014/main" id="{AB5CAD51-C095-3D8B-A119-3A0B3479BD4E}"/>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8" name="Table 10">
            <a:extLst>
              <a:ext uri="{FF2B5EF4-FFF2-40B4-BE49-F238E27FC236}">
                <a16:creationId xmlns:a16="http://schemas.microsoft.com/office/drawing/2014/main" id="{376D188A-D7E5-D335-E2DF-D476153E79A4}"/>
              </a:ext>
            </a:extLst>
          </p:cNvPr>
          <p:cNvGraphicFramePr>
            <a:graphicFrameLocks noGrp="1"/>
          </p:cNvGraphicFramePr>
          <p:nvPr>
            <p:extLst>
              <p:ext uri="{D42A27DB-BD31-4B8C-83A1-F6EECF244321}">
                <p14:modId xmlns:p14="http://schemas.microsoft.com/office/powerpoint/2010/main" val="4074103005"/>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9" name="Chevron 10">
            <a:extLst>
              <a:ext uri="{FF2B5EF4-FFF2-40B4-BE49-F238E27FC236}">
                <a16:creationId xmlns:a16="http://schemas.microsoft.com/office/drawing/2014/main" id="{937BFEB9-27DF-8FB1-7184-501172553180}"/>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3" name="Oval 12">
            <a:extLst>
              <a:ext uri="{FF2B5EF4-FFF2-40B4-BE49-F238E27FC236}">
                <a16:creationId xmlns:a16="http://schemas.microsoft.com/office/drawing/2014/main" id="{84E04B61-29A6-2D0A-74E6-36711189F252}"/>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6" name="Oval 15">
            <a:extLst>
              <a:ext uri="{FF2B5EF4-FFF2-40B4-BE49-F238E27FC236}">
                <a16:creationId xmlns:a16="http://schemas.microsoft.com/office/drawing/2014/main" id="{5B9D542F-56BB-F4D9-234E-5C49D5F9707B}"/>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7" name="Oval 16">
            <a:extLst>
              <a:ext uri="{FF2B5EF4-FFF2-40B4-BE49-F238E27FC236}">
                <a16:creationId xmlns:a16="http://schemas.microsoft.com/office/drawing/2014/main" id="{265E7531-087B-886F-522E-6C65156B8F7D}"/>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18" name="TextBox 17">
            <a:extLst>
              <a:ext uri="{FF2B5EF4-FFF2-40B4-BE49-F238E27FC236}">
                <a16:creationId xmlns:a16="http://schemas.microsoft.com/office/drawing/2014/main" id="{43A1633D-8391-C552-11C9-05BBD6F7E95F}"/>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19" name="Table 18">
            <a:extLst>
              <a:ext uri="{FF2B5EF4-FFF2-40B4-BE49-F238E27FC236}">
                <a16:creationId xmlns:a16="http://schemas.microsoft.com/office/drawing/2014/main" id="{D49AD32F-998E-2C97-A97F-3C7479020B6B}"/>
              </a:ext>
            </a:extLst>
          </p:cNvPr>
          <p:cNvGraphicFramePr>
            <a:graphicFrameLocks noGrp="1"/>
          </p:cNvGraphicFramePr>
          <p:nvPr>
            <p:extLst>
              <p:ext uri="{D42A27DB-BD31-4B8C-83A1-F6EECF244321}">
                <p14:modId xmlns:p14="http://schemas.microsoft.com/office/powerpoint/2010/main" val="1392267307"/>
              </p:ext>
            </p:extLst>
          </p:nvPr>
        </p:nvGraphicFramePr>
        <p:xfrm>
          <a:off x="8839579" y="2350027"/>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0" i="0">
                          <a:solidFill>
                            <a:schemeClr val="bg1">
                              <a:lumMod val="75000"/>
                            </a:schemeClr>
                          </a:solidFill>
                          <a:effectLst/>
                          <a:latin typeface="Inter" panose="02000503000000020004" pitchFamily="2" charset="0"/>
                          <a:ea typeface="Inter"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Tree>
    <p:extLst>
      <p:ext uri="{BB962C8B-B14F-4D97-AF65-F5344CB8AC3E}">
        <p14:creationId xmlns:p14="http://schemas.microsoft.com/office/powerpoint/2010/main" val="2574936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_Generic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vert="horz" lIns="91440" tIns="45720" rIns="91440" bIns="45720" rtlCol="0" anchor="b">
            <a:normAutofit/>
          </a:bodyPr>
          <a:lstStyle>
            <a:lvl1pPr>
              <a:defRPr lang="en-TH"/>
            </a:lvl1pPr>
          </a:lstStyle>
          <a:p>
            <a:pPr lvl="0"/>
            <a:r>
              <a:rPr lang="en-US"/>
              <a:t>Click to edit Master title style</a:t>
            </a:r>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10308" y="1223066"/>
            <a:ext cx="11383963" cy="523469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Light" panose="02000503000000020004"/>
                <a:ea typeface="Inter" panose="02000503000000020004" pitchFamily="2" charset="0"/>
                <a:cs typeface="Inter Light" panose="02000503000000020004"/>
              </a:defRPr>
            </a:lvl1pPr>
          </a:lstStyle>
          <a:p>
            <a:r>
              <a:rPr lang="en-US"/>
              <a:t>© 2025 The Creagy Company Limited. All rights reserved</a:t>
            </a:r>
            <a:endParaRPr lang="en-TH"/>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9498"/>
            <a:ext cx="568367" cy="215937"/>
          </a:xfrm>
          <a:prstGeom prst="rect">
            <a:avLst/>
          </a:prstGeom>
        </p:spPr>
        <p:txBody>
          <a:bodyPr anchor="ctr"/>
          <a:lstStyle>
            <a:lvl1pPr algn="r">
              <a:defRPr sz="1000" b="0" i="0">
                <a:latin typeface="Kanit" panose="00000500000000000000" pitchFamily="2" charset="-34"/>
                <a:ea typeface="Inter" panose="02000503000000020004" pitchFamily="2" charset="0"/>
                <a:cs typeface="Kanit" panose="00000500000000000000" pitchFamily="2" charset="-34"/>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spTree>
    <p:extLst>
      <p:ext uri="{BB962C8B-B14F-4D97-AF65-F5344CB8AC3E}">
        <p14:creationId xmlns:p14="http://schemas.microsoft.com/office/powerpoint/2010/main" val="3799274777"/>
      </p:ext>
    </p:extLst>
  </p:cSld>
  <p:clrMapOvr>
    <a:masterClrMapping/>
  </p:clrMapOvr>
  <p:hf hdr="0" ftr="0" dt="0"/>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2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a:srcRect t="7800" b="7800"/>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a:srcRect t="7800" b="7800"/>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42" name="TextBox 41">
            <a:extLst>
              <a:ext uri="{FF2B5EF4-FFF2-40B4-BE49-F238E27FC236}">
                <a16:creationId xmlns:a16="http://schemas.microsoft.com/office/drawing/2014/main" id="{4F93F3BE-B646-485C-6C16-28662B5D7B6A}"/>
              </a:ext>
            </a:extLst>
          </p:cNvPr>
          <p:cNvSpPr txBox="1"/>
          <p:nvPr/>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 Yaowapruek</a:t>
            </a: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43" name="TextBox 42">
            <a:extLst>
              <a:ext uri="{FF2B5EF4-FFF2-40B4-BE49-F238E27FC236}">
                <a16:creationId xmlns:a16="http://schemas.microsoft.com/office/drawing/2014/main" id="{3688AA95-9AF0-566A-EFC0-B61F3C2B470B}"/>
              </a:ext>
            </a:extLst>
          </p:cNvPr>
          <p:cNvSpPr txBox="1"/>
          <p:nvPr/>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
        <p:nvSpPr>
          <p:cNvPr id="2" name="TextBox 1">
            <a:extLst>
              <a:ext uri="{FF2B5EF4-FFF2-40B4-BE49-F238E27FC236}">
                <a16:creationId xmlns:a16="http://schemas.microsoft.com/office/drawing/2014/main" id="{048A814A-A732-7D5B-723F-9C1026F05472}"/>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5EB11C83-A1F9-3803-ED65-2DB4E97E4112}"/>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5" name="Picture 4" descr="A green hills with trees and blue sky&#10;&#10;Description automatically generated">
            <a:extLst>
              <a:ext uri="{FF2B5EF4-FFF2-40B4-BE49-F238E27FC236}">
                <a16:creationId xmlns:a16="http://schemas.microsoft.com/office/drawing/2014/main" id="{94425E5C-76ED-6DF0-8127-63ECB56C1689}"/>
              </a:ext>
            </a:extLst>
          </p:cNvPr>
          <p:cNvPicPr>
            <a:picLocks noChangeAspect="1"/>
          </p:cNvPicPr>
          <p:nvPr/>
        </p:nvPicPr>
        <p:blipFill rotWithShape="1">
          <a:blip r:embed="rId2"/>
          <a:srcRect t="7800" b="7800"/>
          <a:stretch/>
        </p:blipFill>
        <p:spPr>
          <a:xfrm>
            <a:off x="-8242" y="0"/>
            <a:ext cx="12200240" cy="6858000"/>
          </a:xfrm>
          <a:prstGeom prst="rect">
            <a:avLst/>
          </a:prstGeom>
        </p:spPr>
      </p:pic>
      <p:pic>
        <p:nvPicPr>
          <p:cNvPr id="6" name="Picture 5" descr="A green hills with trees and blue sky&#10;&#10;Description automatically generated">
            <a:extLst>
              <a:ext uri="{FF2B5EF4-FFF2-40B4-BE49-F238E27FC236}">
                <a16:creationId xmlns:a16="http://schemas.microsoft.com/office/drawing/2014/main" id="{D950E12E-BF79-1F38-C781-71285DDC9F7F}"/>
              </a:ext>
            </a:extLst>
          </p:cNvPr>
          <p:cNvPicPr>
            <a:picLocks noChangeAspect="1"/>
          </p:cNvPicPr>
          <p:nvPr/>
        </p:nvPicPr>
        <p:blipFill rotWithShape="1">
          <a:blip r:embed="rId2"/>
          <a:srcRect t="7800" b="7800"/>
          <a:stretch/>
        </p:blipFill>
        <p:spPr>
          <a:xfrm>
            <a:off x="-8242" y="0"/>
            <a:ext cx="12200240" cy="6858000"/>
          </a:xfrm>
          <a:prstGeom prst="rect">
            <a:avLst/>
          </a:prstGeom>
        </p:spPr>
      </p:pic>
      <p:grpSp>
        <p:nvGrpSpPr>
          <p:cNvPr id="7" name="Group 6">
            <a:extLst>
              <a:ext uri="{FF2B5EF4-FFF2-40B4-BE49-F238E27FC236}">
                <a16:creationId xmlns:a16="http://schemas.microsoft.com/office/drawing/2014/main" id="{061347F5-537C-AF5E-F445-F7D3920664F3}"/>
              </a:ext>
            </a:extLst>
          </p:cNvPr>
          <p:cNvGrpSpPr/>
          <p:nvPr/>
        </p:nvGrpSpPr>
        <p:grpSpPr>
          <a:xfrm>
            <a:off x="2" y="0"/>
            <a:ext cx="12191998" cy="6857999"/>
            <a:chOff x="2" y="1"/>
            <a:chExt cx="12191998" cy="6857999"/>
          </a:xfrm>
        </p:grpSpPr>
        <p:sp>
          <p:nvSpPr>
            <p:cNvPr id="9" name="Freeform 31">
              <a:extLst>
                <a:ext uri="{FF2B5EF4-FFF2-40B4-BE49-F238E27FC236}">
                  <a16:creationId xmlns:a16="http://schemas.microsoft.com/office/drawing/2014/main" id="{EEB2C899-5A24-F89F-E6DB-F6AB859016C1}"/>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10" name="Graphic 9" descr="Good Idea with solid fill">
              <a:extLst>
                <a:ext uri="{FF2B5EF4-FFF2-40B4-BE49-F238E27FC236}">
                  <a16:creationId xmlns:a16="http://schemas.microsoft.com/office/drawing/2014/main" id="{419EA0BB-D89D-A9DC-FBD1-1AD4327B6472}"/>
                </a:ext>
              </a:extLst>
            </p:cNvPr>
            <p:cNvPicPr>
              <a:picLocks noChangeAspect="1"/>
            </p:cNvPicPr>
            <p:nvPr/>
          </p:nvPicPr>
          <p:blipFill>
            <a:blip r:embed="rId3">
              <a:extLst>
                <a:ext uri="{96DAC541-7B7A-43D3-8B79-37D633B846F1}">
                  <asvg:svgBlip xmlns:asvg="http://schemas.microsoft.com/office/drawing/2016/SVG/main" r:embed="rId23"/>
                </a:ext>
              </a:extLst>
            </a:blip>
            <a:stretch>
              <a:fillRect/>
            </a:stretch>
          </p:blipFill>
          <p:spPr>
            <a:xfrm>
              <a:off x="5074066" y="3094167"/>
              <a:ext cx="854682" cy="854682"/>
            </a:xfrm>
            <a:prstGeom prst="rect">
              <a:avLst/>
            </a:prstGeom>
          </p:spPr>
        </p:pic>
        <p:pic>
          <p:nvPicPr>
            <p:cNvPr id="12" name="Graphic 11" descr="Teacher with solid fill">
              <a:extLst>
                <a:ext uri="{FF2B5EF4-FFF2-40B4-BE49-F238E27FC236}">
                  <a16:creationId xmlns:a16="http://schemas.microsoft.com/office/drawing/2014/main" id="{53FE2B01-BE56-0078-0A05-BD3E38DB37DA}"/>
                </a:ext>
              </a:extLst>
            </p:cNvPr>
            <p:cNvPicPr>
              <a:picLocks noChangeAspect="1"/>
            </p:cNvPicPr>
            <p:nvPr/>
          </p:nvPicPr>
          <p:blipFill>
            <a:blip r:embed="rId5">
              <a:extLst>
                <a:ext uri="{96DAC541-7B7A-43D3-8B79-37D633B846F1}">
                  <asvg:svgBlip xmlns:asvg="http://schemas.microsoft.com/office/drawing/2016/SVG/main" r:embed="rId24"/>
                </a:ext>
              </a:extLst>
            </a:blip>
            <a:stretch>
              <a:fillRect/>
            </a:stretch>
          </p:blipFill>
          <p:spPr>
            <a:xfrm>
              <a:off x="3168180" y="1505895"/>
              <a:ext cx="873956" cy="873956"/>
            </a:xfrm>
            <a:prstGeom prst="rect">
              <a:avLst/>
            </a:prstGeom>
          </p:spPr>
        </p:pic>
        <p:pic>
          <p:nvPicPr>
            <p:cNvPr id="13" name="Graphic 12" descr="User network with solid fill">
              <a:extLst>
                <a:ext uri="{FF2B5EF4-FFF2-40B4-BE49-F238E27FC236}">
                  <a16:creationId xmlns:a16="http://schemas.microsoft.com/office/drawing/2014/main" id="{EB2D0A76-55B1-95DE-A408-98554BD5477A}"/>
                </a:ext>
              </a:extLst>
            </p:cNvPr>
            <p:cNvPicPr>
              <a:picLocks noChangeAspect="1"/>
            </p:cNvPicPr>
            <p:nvPr/>
          </p:nvPicPr>
          <p:blipFill>
            <a:blip r:embed="rId7">
              <a:extLst>
                <a:ext uri="{96DAC541-7B7A-43D3-8B79-37D633B846F1}">
                  <asvg:svgBlip xmlns:asvg="http://schemas.microsoft.com/office/drawing/2016/SVG/main" r:embed="rId25"/>
                </a:ext>
              </a:extLst>
            </a:blip>
            <a:stretch>
              <a:fillRect/>
            </a:stretch>
          </p:blipFill>
          <p:spPr>
            <a:xfrm>
              <a:off x="5054792" y="1503784"/>
              <a:ext cx="873956" cy="873956"/>
            </a:xfrm>
            <a:prstGeom prst="rect">
              <a:avLst/>
            </a:prstGeom>
          </p:spPr>
        </p:pic>
        <p:pic>
          <p:nvPicPr>
            <p:cNvPr id="16" name="Graphic 15" descr="Magnifying glass with solid fill">
              <a:extLst>
                <a:ext uri="{FF2B5EF4-FFF2-40B4-BE49-F238E27FC236}">
                  <a16:creationId xmlns:a16="http://schemas.microsoft.com/office/drawing/2014/main" id="{61F1561C-DE01-9186-F10D-A1CC38581B5A}"/>
                </a:ext>
              </a:extLst>
            </p:cNvPr>
            <p:cNvPicPr>
              <a:picLocks noChangeAspect="1"/>
            </p:cNvPicPr>
            <p:nvPr/>
          </p:nvPicPr>
          <p:blipFill>
            <a:blip r:embed="rId9">
              <a:extLst>
                <a:ext uri="{96DAC541-7B7A-43D3-8B79-37D633B846F1}">
                  <asvg:svgBlip xmlns:asvg="http://schemas.microsoft.com/office/drawing/2016/SVG/main" r:embed="rId26"/>
                </a:ext>
              </a:extLst>
            </a:blip>
            <a:stretch>
              <a:fillRect/>
            </a:stretch>
          </p:blipFill>
          <p:spPr>
            <a:xfrm>
              <a:off x="1147969" y="4655279"/>
              <a:ext cx="778157" cy="778157"/>
            </a:xfrm>
            <a:prstGeom prst="rect">
              <a:avLst/>
            </a:prstGeom>
          </p:spPr>
        </p:pic>
        <p:pic>
          <p:nvPicPr>
            <p:cNvPr id="17" name="Graphic 16" descr="Latte Cup with solid fill">
              <a:extLst>
                <a:ext uri="{FF2B5EF4-FFF2-40B4-BE49-F238E27FC236}">
                  <a16:creationId xmlns:a16="http://schemas.microsoft.com/office/drawing/2014/main" id="{EB7E5F7A-370F-DBF2-A322-3378E1759BBD}"/>
                </a:ext>
              </a:extLst>
            </p:cNvPr>
            <p:cNvPicPr>
              <a:picLocks noChangeAspect="1"/>
            </p:cNvPicPr>
            <p:nvPr/>
          </p:nvPicPr>
          <p:blipFill>
            <a:blip r:embed="rId11">
              <a:extLst>
                <a:ext uri="{96DAC541-7B7A-43D3-8B79-37D633B846F1}">
                  <asvg:svgBlip xmlns:asvg="http://schemas.microsoft.com/office/drawing/2016/SVG/main" r:embed="rId27"/>
                </a:ext>
              </a:extLst>
            </a:blip>
            <a:stretch>
              <a:fillRect/>
            </a:stretch>
          </p:blipFill>
          <p:spPr>
            <a:xfrm>
              <a:off x="5045265" y="4563140"/>
              <a:ext cx="873956" cy="873956"/>
            </a:xfrm>
            <a:prstGeom prst="rect">
              <a:avLst/>
            </a:prstGeom>
          </p:spPr>
        </p:pic>
        <p:pic>
          <p:nvPicPr>
            <p:cNvPr id="18" name="Graphic 17" descr="Chat with solid fill">
              <a:extLst>
                <a:ext uri="{FF2B5EF4-FFF2-40B4-BE49-F238E27FC236}">
                  <a16:creationId xmlns:a16="http://schemas.microsoft.com/office/drawing/2014/main" id="{FD99ED29-572F-E6AA-30FA-85AA68B1C028}"/>
                </a:ext>
              </a:extLst>
            </p:cNvPr>
            <p:cNvPicPr>
              <a:picLocks noChangeAspect="1"/>
            </p:cNvPicPr>
            <p:nvPr/>
          </p:nvPicPr>
          <p:blipFill>
            <a:blip r:embed="rId13">
              <a:extLst>
                <a:ext uri="{96DAC541-7B7A-43D3-8B79-37D633B846F1}">
                  <asvg:svgBlip xmlns:asvg="http://schemas.microsoft.com/office/drawing/2016/SVG/main" r:embed="rId28"/>
                </a:ext>
              </a:extLst>
            </a:blip>
            <a:stretch>
              <a:fillRect/>
            </a:stretch>
          </p:blipFill>
          <p:spPr>
            <a:xfrm>
              <a:off x="1100070" y="3093219"/>
              <a:ext cx="873956" cy="873956"/>
            </a:xfrm>
            <a:prstGeom prst="rect">
              <a:avLst/>
            </a:prstGeom>
          </p:spPr>
        </p:pic>
        <p:pic>
          <p:nvPicPr>
            <p:cNvPr id="19" name="Graphic 18" descr="Badge Tick1 with solid fill">
              <a:extLst>
                <a:ext uri="{FF2B5EF4-FFF2-40B4-BE49-F238E27FC236}">
                  <a16:creationId xmlns:a16="http://schemas.microsoft.com/office/drawing/2014/main" id="{A14234F6-DB62-F690-C97F-D28CC9E75ADD}"/>
                </a:ext>
              </a:extLst>
            </p:cNvPr>
            <p:cNvPicPr>
              <a:picLocks noChangeAspect="1"/>
            </p:cNvPicPr>
            <p:nvPr/>
          </p:nvPicPr>
          <p:blipFill>
            <a:blip r:embed="rId15">
              <a:extLst>
                <a:ext uri="{96DAC541-7B7A-43D3-8B79-37D633B846F1}">
                  <asvg:svgBlip xmlns:asvg="http://schemas.microsoft.com/office/drawing/2016/SVG/main" r:embed="rId29"/>
                </a:ext>
              </a:extLst>
            </a:blip>
            <a:stretch>
              <a:fillRect/>
            </a:stretch>
          </p:blipFill>
          <p:spPr>
            <a:xfrm>
              <a:off x="3168180" y="4596069"/>
              <a:ext cx="863387" cy="863387"/>
            </a:xfrm>
            <a:prstGeom prst="rect">
              <a:avLst/>
            </a:prstGeom>
          </p:spPr>
        </p:pic>
      </p:grpSp>
      <p:pic>
        <p:nvPicPr>
          <p:cNvPr id="20" name="Content Placeholder 14" descr="Handshake with solid fill">
            <a:extLst>
              <a:ext uri="{FF2B5EF4-FFF2-40B4-BE49-F238E27FC236}">
                <a16:creationId xmlns:a16="http://schemas.microsoft.com/office/drawing/2014/main" id="{0FE8C02E-0EF3-801A-6D2E-F4EDD74CA682}"/>
              </a:ext>
            </a:extLst>
          </p:cNvPr>
          <p:cNvPicPr>
            <a:picLocks noChangeAspect="1"/>
          </p:cNvPicPr>
          <p:nvPr/>
        </p:nvPicPr>
        <p:blipFill>
          <a:blip r:embed="rId17">
            <a:extLst>
              <a:ext uri="{96DAC541-7B7A-43D3-8B79-37D633B846F1}">
                <asvg:svgBlip xmlns:asvg="http://schemas.microsoft.com/office/drawing/2016/SVG/main" r:embed="rId30"/>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86D6DEDE-0567-1784-F3CA-94C364E66FAC}"/>
              </a:ext>
            </a:extLst>
          </p:cNvPr>
          <p:cNvPicPr>
            <a:picLocks noChangeAspect="1"/>
          </p:cNvPicPr>
          <p:nvPr/>
        </p:nvPicPr>
        <p:blipFill>
          <a:blip r:embed="rId19">
            <a:extLst>
              <a:ext uri="{96DAC541-7B7A-43D3-8B79-37D633B846F1}">
                <asvg:svgBlip xmlns:asvg="http://schemas.microsoft.com/office/drawing/2016/SVG/main" r:embed="rId31"/>
              </a:ext>
            </a:extLst>
          </a:blip>
          <a:stretch>
            <a:fillRect/>
          </a:stretch>
        </p:blipFill>
        <p:spPr>
          <a:xfrm>
            <a:off x="3168180" y="3099237"/>
            <a:ext cx="873956" cy="873956"/>
          </a:xfrm>
          <a:prstGeom prst="rect">
            <a:avLst/>
          </a:prstGeom>
        </p:spPr>
      </p:pic>
      <p:sp>
        <p:nvSpPr>
          <p:cNvPr id="22" name="TextBox 21">
            <a:extLst>
              <a:ext uri="{FF2B5EF4-FFF2-40B4-BE49-F238E27FC236}">
                <a16:creationId xmlns:a16="http://schemas.microsoft.com/office/drawing/2014/main" id="{945FB45D-9DEB-90D0-9C80-413AFABA1F59}"/>
              </a:ext>
            </a:extLst>
          </p:cNvPr>
          <p:cNvSpPr txBox="1"/>
          <p:nvPr/>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err="1">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a:t>
            </a:r>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 </a:t>
            </a:r>
            <a:r>
              <a:rPr lang="en-US" err="1">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Yaowapruek</a:t>
            </a:r>
            <a:endPar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endParaRP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Founding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23" name="TextBox 22">
            <a:extLst>
              <a:ext uri="{FF2B5EF4-FFF2-40B4-BE49-F238E27FC236}">
                <a16:creationId xmlns:a16="http://schemas.microsoft.com/office/drawing/2014/main" id="{DBB0B21A-FB1A-54A5-F8F3-F38D992A59C9}"/>
              </a:ext>
            </a:extLst>
          </p:cNvPr>
          <p:cNvSpPr txBox="1"/>
          <p:nvPr/>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135684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5"/>
                                        </p:tgtEl>
                                      </p:cBhvr>
                                    </p:animEffect>
                                    <p:set>
                                      <p:cBhvr>
                                        <p:cTn id="7" dur="1" fill="hold">
                                          <p:stCondLst>
                                            <p:cond delay="49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0"/>
                                        <p:tgtEl>
                                          <p:spTgt spid="7"/>
                                        </p:tgtEl>
                                      </p:cBhvr>
                                    </p:animEffect>
                                    <p:set>
                                      <p:cBhvr>
                                        <p:cTn id="12" dur="1" fill="hold">
                                          <p:stCondLst>
                                            <p:cond delay="4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28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5" name="TextBox 4">
            <a:extLst>
              <a:ext uri="{FF2B5EF4-FFF2-40B4-BE49-F238E27FC236}">
                <a16:creationId xmlns:a16="http://schemas.microsoft.com/office/drawing/2014/main" id="{B1961A3B-9113-0DC6-E7C5-B6CA10F7F878}"/>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6" name="Table 5">
            <a:extLst>
              <a:ext uri="{FF2B5EF4-FFF2-40B4-BE49-F238E27FC236}">
                <a16:creationId xmlns:a16="http://schemas.microsoft.com/office/drawing/2014/main" id="{81A6DFD6-92E1-FC8C-C685-D503DF2C3C9E}"/>
              </a:ext>
            </a:extLst>
          </p:cNvPr>
          <p:cNvGraphicFramePr>
            <a:graphicFrameLocks noGrp="1"/>
          </p:cNvGraphicFramePr>
          <p:nvPr>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7" name="Rectangle 6">
            <a:extLst>
              <a:ext uri="{FF2B5EF4-FFF2-40B4-BE49-F238E27FC236}">
                <a16:creationId xmlns:a16="http://schemas.microsoft.com/office/drawing/2014/main" id="{833A9BA9-3630-91FE-8840-51083F34E766}"/>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B2778F43-519B-3B19-F08D-4DA1D59B14B3}"/>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2" name="Rectangle 11">
            <a:extLst>
              <a:ext uri="{FF2B5EF4-FFF2-40B4-BE49-F238E27FC236}">
                <a16:creationId xmlns:a16="http://schemas.microsoft.com/office/drawing/2014/main" id="{D31CFF1E-CAFC-94D5-2AAB-54AD9A446EE6}"/>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3" name="TextBox 12">
            <a:extLst>
              <a:ext uri="{FF2B5EF4-FFF2-40B4-BE49-F238E27FC236}">
                <a16:creationId xmlns:a16="http://schemas.microsoft.com/office/drawing/2014/main" id="{CF9B8D8F-920C-2365-AF07-EBA66CBADE2A}"/>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7" name="Rectangle 16">
            <a:extLst>
              <a:ext uri="{FF2B5EF4-FFF2-40B4-BE49-F238E27FC236}">
                <a16:creationId xmlns:a16="http://schemas.microsoft.com/office/drawing/2014/main" id="{8A1FB882-81A8-4512-5967-A7E10649BBD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1" name="Pentagon 17">
            <a:extLst>
              <a:ext uri="{FF2B5EF4-FFF2-40B4-BE49-F238E27FC236}">
                <a16:creationId xmlns:a16="http://schemas.microsoft.com/office/drawing/2014/main" id="{7B261247-D2D2-BBA5-0EFF-5D4A2D6257E6}"/>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3" name="TextBox 22">
            <a:extLst>
              <a:ext uri="{FF2B5EF4-FFF2-40B4-BE49-F238E27FC236}">
                <a16:creationId xmlns:a16="http://schemas.microsoft.com/office/drawing/2014/main" id="{9DA79A01-4975-999F-093E-D23A670BF9DE}"/>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7" name="Rectangle 26">
            <a:extLst>
              <a:ext uri="{FF2B5EF4-FFF2-40B4-BE49-F238E27FC236}">
                <a16:creationId xmlns:a16="http://schemas.microsoft.com/office/drawing/2014/main" id="{8D16CA3E-E4AD-4FF7-DC44-3DF9E11A0E39}"/>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1" name="Pentagon 21">
            <a:extLst>
              <a:ext uri="{FF2B5EF4-FFF2-40B4-BE49-F238E27FC236}">
                <a16:creationId xmlns:a16="http://schemas.microsoft.com/office/drawing/2014/main" id="{628F6593-01F4-CD0B-1B48-E1E31CA9CD60}"/>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7" name="Rectangle 36">
            <a:extLst>
              <a:ext uri="{FF2B5EF4-FFF2-40B4-BE49-F238E27FC236}">
                <a16:creationId xmlns:a16="http://schemas.microsoft.com/office/drawing/2014/main" id="{95F6C449-6763-0DC2-6981-548FD0CDC041}"/>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9" name="Rectangle 38">
            <a:extLst>
              <a:ext uri="{FF2B5EF4-FFF2-40B4-BE49-F238E27FC236}">
                <a16:creationId xmlns:a16="http://schemas.microsoft.com/office/drawing/2014/main" id="{C1D3E6B1-778E-8ECF-755D-4E4314A6521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1" name="TextBox 40">
            <a:extLst>
              <a:ext uri="{FF2B5EF4-FFF2-40B4-BE49-F238E27FC236}">
                <a16:creationId xmlns:a16="http://schemas.microsoft.com/office/drawing/2014/main" id="{0BA60DCE-DD70-D5A8-1894-C4311D503ADE}"/>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43" name="Rectangle 42">
            <a:extLst>
              <a:ext uri="{FF2B5EF4-FFF2-40B4-BE49-F238E27FC236}">
                <a16:creationId xmlns:a16="http://schemas.microsoft.com/office/drawing/2014/main" id="{D4DB3E8F-D657-3D5B-113D-76DD3684FBBB}"/>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45" name="Rectangle 44">
            <a:extLst>
              <a:ext uri="{FF2B5EF4-FFF2-40B4-BE49-F238E27FC236}">
                <a16:creationId xmlns:a16="http://schemas.microsoft.com/office/drawing/2014/main" id="{E0AF3C8B-D882-E762-5135-9AD487B296CA}"/>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47" name="Rectangle 46">
            <a:extLst>
              <a:ext uri="{FF2B5EF4-FFF2-40B4-BE49-F238E27FC236}">
                <a16:creationId xmlns:a16="http://schemas.microsoft.com/office/drawing/2014/main" id="{9465CCD2-101B-CA7A-8BA2-57914C8DBD54}"/>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50" name="Rectangle 49">
            <a:extLst>
              <a:ext uri="{FF2B5EF4-FFF2-40B4-BE49-F238E27FC236}">
                <a16:creationId xmlns:a16="http://schemas.microsoft.com/office/drawing/2014/main" id="{D04FFA36-55C1-F3A0-65B8-99BD9AF0DF68}"/>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51" name="Rectangle 50">
            <a:extLst>
              <a:ext uri="{FF2B5EF4-FFF2-40B4-BE49-F238E27FC236}">
                <a16:creationId xmlns:a16="http://schemas.microsoft.com/office/drawing/2014/main" id="{E6E5BEA1-4F98-F404-C786-E5D8C9FA0098}"/>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52" name="Rectangle 51">
            <a:extLst>
              <a:ext uri="{FF2B5EF4-FFF2-40B4-BE49-F238E27FC236}">
                <a16:creationId xmlns:a16="http://schemas.microsoft.com/office/drawing/2014/main" id="{614DC3FC-8A1B-15F7-FC64-2E86F9D2DA0E}"/>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56" name="Rectangle 55">
            <a:extLst>
              <a:ext uri="{FF2B5EF4-FFF2-40B4-BE49-F238E27FC236}">
                <a16:creationId xmlns:a16="http://schemas.microsoft.com/office/drawing/2014/main" id="{18683D5D-4B69-278D-4CAA-074EC4620DE5}"/>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57" name="Oval 56">
            <a:extLst>
              <a:ext uri="{FF2B5EF4-FFF2-40B4-BE49-F238E27FC236}">
                <a16:creationId xmlns:a16="http://schemas.microsoft.com/office/drawing/2014/main" id="{753B7CA7-2970-3BE6-76A6-29C87020837C}"/>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58" name="Oval 57">
            <a:extLst>
              <a:ext uri="{FF2B5EF4-FFF2-40B4-BE49-F238E27FC236}">
                <a16:creationId xmlns:a16="http://schemas.microsoft.com/office/drawing/2014/main" id="{76A8C055-3D98-E962-574F-4572C6DFDA75}"/>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59" name="Oval 58">
            <a:extLst>
              <a:ext uri="{FF2B5EF4-FFF2-40B4-BE49-F238E27FC236}">
                <a16:creationId xmlns:a16="http://schemas.microsoft.com/office/drawing/2014/main" id="{4F33FBE0-B95D-6FDE-5DBA-08FFB1AC6022}"/>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61" name="Rectangle 60">
            <a:extLst>
              <a:ext uri="{FF2B5EF4-FFF2-40B4-BE49-F238E27FC236}">
                <a16:creationId xmlns:a16="http://schemas.microsoft.com/office/drawing/2014/main" id="{CEEAF775-CA2C-0F7C-A1A4-105BFCC6CD22}"/>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2" name="Pentagon 43">
            <a:extLst>
              <a:ext uri="{FF2B5EF4-FFF2-40B4-BE49-F238E27FC236}">
                <a16:creationId xmlns:a16="http://schemas.microsoft.com/office/drawing/2014/main" id="{031D371E-FF86-BABA-40A6-F42D3342F08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3" name="Rectangle 62">
            <a:extLst>
              <a:ext uri="{FF2B5EF4-FFF2-40B4-BE49-F238E27FC236}">
                <a16:creationId xmlns:a16="http://schemas.microsoft.com/office/drawing/2014/main" id="{BD30CC47-9980-B2CE-330E-EECDFCB32399}"/>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4" name="TextBox 63">
            <a:extLst>
              <a:ext uri="{FF2B5EF4-FFF2-40B4-BE49-F238E27FC236}">
                <a16:creationId xmlns:a16="http://schemas.microsoft.com/office/drawing/2014/main" id="{9D0D676C-681F-ACD8-0564-C4A1C58DCE3B}"/>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65" name="Rectangle 64">
            <a:extLst>
              <a:ext uri="{FF2B5EF4-FFF2-40B4-BE49-F238E27FC236}">
                <a16:creationId xmlns:a16="http://schemas.microsoft.com/office/drawing/2014/main" id="{77705D77-9D96-4F40-374B-2B650589D40A}"/>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6" name="Pentagon 52">
            <a:extLst>
              <a:ext uri="{FF2B5EF4-FFF2-40B4-BE49-F238E27FC236}">
                <a16:creationId xmlns:a16="http://schemas.microsoft.com/office/drawing/2014/main" id="{65C0B3FC-39BF-6D6F-46E6-E702FBA450BB}"/>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7" name="Rectangle 66">
            <a:extLst>
              <a:ext uri="{FF2B5EF4-FFF2-40B4-BE49-F238E27FC236}">
                <a16:creationId xmlns:a16="http://schemas.microsoft.com/office/drawing/2014/main" id="{4B39FBA0-5563-A1D6-64B3-DD511AC3A546}"/>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AED26A4E-463B-3184-B3F1-B54112011CA0}"/>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9" name="Oval 68">
            <a:extLst>
              <a:ext uri="{FF2B5EF4-FFF2-40B4-BE49-F238E27FC236}">
                <a16:creationId xmlns:a16="http://schemas.microsoft.com/office/drawing/2014/main" id="{03123E5F-DE8F-1F00-EA2E-98D0E6B065C0}"/>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70" name="Rectangle 69">
            <a:extLst>
              <a:ext uri="{FF2B5EF4-FFF2-40B4-BE49-F238E27FC236}">
                <a16:creationId xmlns:a16="http://schemas.microsoft.com/office/drawing/2014/main" id="{41F7B960-3CBB-2915-6461-66E482226C7A}"/>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71" name="Rectangle 70">
            <a:extLst>
              <a:ext uri="{FF2B5EF4-FFF2-40B4-BE49-F238E27FC236}">
                <a16:creationId xmlns:a16="http://schemas.microsoft.com/office/drawing/2014/main" id="{BAF728BF-5B18-B381-8A2D-11F0F8DC27CC}"/>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72" name="Rectangle 71">
            <a:extLst>
              <a:ext uri="{FF2B5EF4-FFF2-40B4-BE49-F238E27FC236}">
                <a16:creationId xmlns:a16="http://schemas.microsoft.com/office/drawing/2014/main" id="{8E269C12-BD80-4840-6B3C-17D0785BBBF7}"/>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73" name="Rectangle 72">
            <a:extLst>
              <a:ext uri="{FF2B5EF4-FFF2-40B4-BE49-F238E27FC236}">
                <a16:creationId xmlns:a16="http://schemas.microsoft.com/office/drawing/2014/main" id="{E97C3301-C4DB-88DF-D640-6FE5E5BD1729}"/>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4" name="Rectangle 73">
            <a:extLst>
              <a:ext uri="{FF2B5EF4-FFF2-40B4-BE49-F238E27FC236}">
                <a16:creationId xmlns:a16="http://schemas.microsoft.com/office/drawing/2014/main" id="{2BA49EE1-3EA0-905E-1A7C-3C55EA44C240}"/>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5" name="Rectangle 74">
            <a:extLst>
              <a:ext uri="{FF2B5EF4-FFF2-40B4-BE49-F238E27FC236}">
                <a16:creationId xmlns:a16="http://schemas.microsoft.com/office/drawing/2014/main" id="{784788AD-2F14-055D-B796-0B65F2382FA9}"/>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9540314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27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3626022233"/>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p:nvPicPr>
        <p:blipFill>
          <a:blip r:embed="rId4"/>
          <a:stretch>
            <a:fillRect/>
          </a:stretch>
        </p:blipFill>
        <p:spPr>
          <a:xfrm>
            <a:off x="2850337" y="4282129"/>
            <a:ext cx="2557439" cy="1497038"/>
          </a:xfrm>
          <a:prstGeom prst="rect">
            <a:avLst/>
          </a:prstGeom>
        </p:spPr>
      </p:pic>
      <p:sp>
        <p:nvSpPr>
          <p:cNvPr id="13" name="TextBox 12">
            <a:extLst>
              <a:ext uri="{FF2B5EF4-FFF2-40B4-BE49-F238E27FC236}">
                <a16:creationId xmlns:a16="http://schemas.microsoft.com/office/drawing/2014/main" id="{AB86514F-78C6-DDC0-A3D7-A3819D242E94}"/>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14" name="Straight Arrow Connector 13">
            <a:extLst>
              <a:ext uri="{FF2B5EF4-FFF2-40B4-BE49-F238E27FC236}">
                <a16:creationId xmlns:a16="http://schemas.microsoft.com/office/drawing/2014/main" id="{2B2D72A1-FF02-E786-EA1A-9DA149662C6B}"/>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4DFB5A-AD5C-B9E5-C2F0-109D74A304B4}"/>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F41EDC-F6DE-B6BD-AA83-6C589269149B}"/>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8DC90-3540-DB2F-801E-46C563041A8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BD568F2-CE14-9DFE-48F6-6CC6AB545A0C}"/>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2" name="Oval 21">
            <a:extLst>
              <a:ext uri="{FF2B5EF4-FFF2-40B4-BE49-F238E27FC236}">
                <a16:creationId xmlns:a16="http://schemas.microsoft.com/office/drawing/2014/main" id="{29493F47-1D16-0A2B-6809-FFDEA5378220}"/>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3" name="Group 22">
            <a:extLst>
              <a:ext uri="{FF2B5EF4-FFF2-40B4-BE49-F238E27FC236}">
                <a16:creationId xmlns:a16="http://schemas.microsoft.com/office/drawing/2014/main" id="{48777FF4-D6D0-20BB-5BBB-7998BA3CAEA8}"/>
              </a:ext>
            </a:extLst>
          </p:cNvPr>
          <p:cNvGrpSpPr>
            <a:grpSpLocks noChangeAspect="1"/>
          </p:cNvGrpSpPr>
          <p:nvPr/>
        </p:nvGrpSpPr>
        <p:grpSpPr>
          <a:xfrm>
            <a:off x="907935" y="2887004"/>
            <a:ext cx="360000" cy="360000"/>
            <a:chOff x="7276370" y="38057"/>
            <a:chExt cx="270000" cy="270871"/>
          </a:xfrm>
        </p:grpSpPr>
        <p:sp>
          <p:nvSpPr>
            <p:cNvPr id="24" name="Pie 116">
              <a:extLst>
                <a:ext uri="{FF2B5EF4-FFF2-40B4-BE49-F238E27FC236}">
                  <a16:creationId xmlns:a16="http://schemas.microsoft.com/office/drawing/2014/main" id="{7787001F-54E1-FC84-1422-502F433B917B}"/>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5" name="Oval 24">
              <a:extLst>
                <a:ext uri="{FF2B5EF4-FFF2-40B4-BE49-F238E27FC236}">
                  <a16:creationId xmlns:a16="http://schemas.microsoft.com/office/drawing/2014/main" id="{1B4A54F5-A1F8-B23D-D431-A665A000C174}"/>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26" name="Oval 25">
            <a:extLst>
              <a:ext uri="{FF2B5EF4-FFF2-40B4-BE49-F238E27FC236}">
                <a16:creationId xmlns:a16="http://schemas.microsoft.com/office/drawing/2014/main" id="{6C0640AD-874A-846B-EB47-730810865EFF}"/>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7" name="Group 26">
            <a:extLst>
              <a:ext uri="{FF2B5EF4-FFF2-40B4-BE49-F238E27FC236}">
                <a16:creationId xmlns:a16="http://schemas.microsoft.com/office/drawing/2014/main" id="{5E7E3A1A-18C7-BA91-46EB-01F8AD1E3319}"/>
              </a:ext>
            </a:extLst>
          </p:cNvPr>
          <p:cNvGrpSpPr>
            <a:grpSpLocks noChangeAspect="1"/>
          </p:cNvGrpSpPr>
          <p:nvPr/>
        </p:nvGrpSpPr>
        <p:grpSpPr>
          <a:xfrm>
            <a:off x="1444227" y="2899215"/>
            <a:ext cx="360000" cy="360000"/>
            <a:chOff x="8108039" y="-5487"/>
            <a:chExt cx="270000" cy="270871"/>
          </a:xfrm>
        </p:grpSpPr>
        <p:sp>
          <p:nvSpPr>
            <p:cNvPr id="28" name="Pie 11">
              <a:extLst>
                <a:ext uri="{FF2B5EF4-FFF2-40B4-BE49-F238E27FC236}">
                  <a16:creationId xmlns:a16="http://schemas.microsoft.com/office/drawing/2014/main" id="{DE431FD5-2436-BD1F-35EC-7155CC394E75}"/>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9" name="Oval 28">
              <a:extLst>
                <a:ext uri="{FF2B5EF4-FFF2-40B4-BE49-F238E27FC236}">
                  <a16:creationId xmlns:a16="http://schemas.microsoft.com/office/drawing/2014/main" id="{8EEC64F9-6B09-5AA0-F7AE-6D02182345E9}"/>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25177F89-6791-C73E-51B4-AE99AC4D1910}"/>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1" name="TextBox 30">
            <a:extLst>
              <a:ext uri="{FF2B5EF4-FFF2-40B4-BE49-F238E27FC236}">
                <a16:creationId xmlns:a16="http://schemas.microsoft.com/office/drawing/2014/main" id="{7BF06B2C-DB7D-12CA-F7E8-8E193DD83A72}"/>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32" name="TextBox 31">
            <a:extLst>
              <a:ext uri="{FF2B5EF4-FFF2-40B4-BE49-F238E27FC236}">
                <a16:creationId xmlns:a16="http://schemas.microsoft.com/office/drawing/2014/main" id="{DC5751D3-7B01-98E0-DB7E-2C28B96BFC58}"/>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33" name="TextBox 32">
            <a:extLst>
              <a:ext uri="{FF2B5EF4-FFF2-40B4-BE49-F238E27FC236}">
                <a16:creationId xmlns:a16="http://schemas.microsoft.com/office/drawing/2014/main" id="{3929D325-DA17-EDE1-5FC6-B9A98A4ECE96}"/>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34" name="Group 33">
            <a:extLst>
              <a:ext uri="{FF2B5EF4-FFF2-40B4-BE49-F238E27FC236}">
                <a16:creationId xmlns:a16="http://schemas.microsoft.com/office/drawing/2014/main" id="{0E91E284-7E7A-A794-4B95-E69417D95599}"/>
              </a:ext>
            </a:extLst>
          </p:cNvPr>
          <p:cNvGrpSpPr>
            <a:grpSpLocks noChangeAspect="1"/>
          </p:cNvGrpSpPr>
          <p:nvPr/>
        </p:nvGrpSpPr>
        <p:grpSpPr>
          <a:xfrm>
            <a:off x="1972578" y="2882912"/>
            <a:ext cx="360000" cy="360000"/>
            <a:chOff x="8108039" y="-5487"/>
            <a:chExt cx="270000" cy="270871"/>
          </a:xfrm>
        </p:grpSpPr>
        <p:sp>
          <p:nvSpPr>
            <p:cNvPr id="35" name="Pie 11">
              <a:extLst>
                <a:ext uri="{FF2B5EF4-FFF2-40B4-BE49-F238E27FC236}">
                  <a16:creationId xmlns:a16="http://schemas.microsoft.com/office/drawing/2014/main" id="{F932B989-717B-1C9F-B41C-0491053A39A3}"/>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36" name="Oval 35">
              <a:extLst>
                <a:ext uri="{FF2B5EF4-FFF2-40B4-BE49-F238E27FC236}">
                  <a16:creationId xmlns:a16="http://schemas.microsoft.com/office/drawing/2014/main" id="{996CD33A-1D91-CF8D-6D0D-2FBCB75143CE}"/>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7" name="Donut 6">
            <a:extLst>
              <a:ext uri="{FF2B5EF4-FFF2-40B4-BE49-F238E27FC236}">
                <a16:creationId xmlns:a16="http://schemas.microsoft.com/office/drawing/2014/main" id="{27A790DE-ECE4-3E21-DAF0-8A276DDB45BB}"/>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8" name="Block Arc 37">
            <a:extLst>
              <a:ext uri="{FF2B5EF4-FFF2-40B4-BE49-F238E27FC236}">
                <a16:creationId xmlns:a16="http://schemas.microsoft.com/office/drawing/2014/main" id="{402824F7-ABC4-C530-34A3-16A2DE0C2245}"/>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9" name="TextBox 38">
            <a:extLst>
              <a:ext uri="{FF2B5EF4-FFF2-40B4-BE49-F238E27FC236}">
                <a16:creationId xmlns:a16="http://schemas.microsoft.com/office/drawing/2014/main" id="{1DD8BB96-186E-5CDF-C43E-CA0B3F843476}"/>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40" name="Group 39">
            <a:extLst>
              <a:ext uri="{FF2B5EF4-FFF2-40B4-BE49-F238E27FC236}">
                <a16:creationId xmlns:a16="http://schemas.microsoft.com/office/drawing/2014/main" id="{74EB0F5B-E649-5FA6-8344-DCB62B6BFBE9}"/>
              </a:ext>
            </a:extLst>
          </p:cNvPr>
          <p:cNvGrpSpPr/>
          <p:nvPr/>
        </p:nvGrpSpPr>
        <p:grpSpPr>
          <a:xfrm>
            <a:off x="6021743" y="1183754"/>
            <a:ext cx="5853858" cy="4233900"/>
            <a:chOff x="2115976" y="876681"/>
            <a:chExt cx="7425427" cy="5130627"/>
          </a:xfrm>
        </p:grpSpPr>
        <p:graphicFrame>
          <p:nvGraphicFramePr>
            <p:cNvPr id="41" name="Chart 40">
              <a:extLst>
                <a:ext uri="{FF2B5EF4-FFF2-40B4-BE49-F238E27FC236}">
                  <a16:creationId xmlns:a16="http://schemas.microsoft.com/office/drawing/2014/main" id="{6BD077E7-C90E-8190-180C-4D0E782A3D3B}"/>
                </a:ext>
              </a:extLst>
            </p:cNvPr>
            <p:cNvGraphicFramePr/>
            <p:nvPr>
              <p:extLst>
                <p:ext uri="{D42A27DB-BD31-4B8C-83A1-F6EECF244321}">
                  <p14:modId xmlns:p14="http://schemas.microsoft.com/office/powerpoint/2010/main" val="3626022233"/>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5"/>
            </a:graphicData>
          </a:graphic>
        </p:graphicFrame>
        <p:sp>
          <p:nvSpPr>
            <p:cNvPr id="42" name="Oval 41">
              <a:extLst>
                <a:ext uri="{FF2B5EF4-FFF2-40B4-BE49-F238E27FC236}">
                  <a16:creationId xmlns:a16="http://schemas.microsoft.com/office/drawing/2014/main" id="{3F8432D1-6D6F-C0E8-7277-2EB81CB7B12A}"/>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43" name="Picture 42" descr="A blue and green logo&#10;&#10;Description automatically generated">
            <a:extLst>
              <a:ext uri="{FF2B5EF4-FFF2-40B4-BE49-F238E27FC236}">
                <a16:creationId xmlns:a16="http://schemas.microsoft.com/office/drawing/2014/main" id="{700746C8-AD3D-C192-8023-EB68F8AF4A94}"/>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44" name="Rectangle 43">
            <a:extLst>
              <a:ext uri="{FF2B5EF4-FFF2-40B4-BE49-F238E27FC236}">
                <a16:creationId xmlns:a16="http://schemas.microsoft.com/office/drawing/2014/main" id="{20C71AA9-2C47-D281-C51D-45C04B19D1B7}"/>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5" name="Picture 44" descr="A white letter on a black background&#10;&#10;Description automatically generated">
            <a:extLst>
              <a:ext uri="{FF2B5EF4-FFF2-40B4-BE49-F238E27FC236}">
                <a16:creationId xmlns:a16="http://schemas.microsoft.com/office/drawing/2014/main" id="{337F9686-AD73-4914-2142-BA1DAF0C063B}"/>
              </a:ext>
            </a:extLst>
          </p:cNvPr>
          <p:cNvPicPr>
            <a:picLocks noChangeAspect="1"/>
          </p:cNvPicPr>
          <p:nvPr/>
        </p:nvPicPr>
        <p:blipFill>
          <a:blip r:embed="rId4"/>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292443567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26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
        <p:nvSpPr>
          <p:cNvPr id="3" name="TextBox 2">
            <a:extLst>
              <a:ext uri="{FF2B5EF4-FFF2-40B4-BE49-F238E27FC236}">
                <a16:creationId xmlns:a16="http://schemas.microsoft.com/office/drawing/2014/main" id="{4735EEB3-CCA8-D1B3-45F6-64F9C82151BE}"/>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4" name="Table 7">
            <a:extLst>
              <a:ext uri="{FF2B5EF4-FFF2-40B4-BE49-F238E27FC236}">
                <a16:creationId xmlns:a16="http://schemas.microsoft.com/office/drawing/2014/main" id="{325C59F0-1DF7-C206-CFBC-0422D269C219}"/>
              </a:ext>
            </a:extLst>
          </p:cNvPr>
          <p:cNvGraphicFramePr>
            <a:graphicFrameLocks noGrp="1"/>
          </p:cNvGraphicFramePr>
          <p:nvPr>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9" name="Picture 8">
            <a:extLst>
              <a:ext uri="{FF2B5EF4-FFF2-40B4-BE49-F238E27FC236}">
                <a16:creationId xmlns:a16="http://schemas.microsoft.com/office/drawing/2014/main" id="{377609E4-C3DA-384E-2EE1-24B5ECF3975D}"/>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13" name="Picture 12" descr="A house in the water&#10;&#10;Description automatically generated">
            <a:extLst>
              <a:ext uri="{FF2B5EF4-FFF2-40B4-BE49-F238E27FC236}">
                <a16:creationId xmlns:a16="http://schemas.microsoft.com/office/drawing/2014/main" id="{0A25ABF3-45AB-AB23-C7AE-A02DFA0E02B4}"/>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17" name="Graphic 16" descr="Dim (Medium Sun) outline">
            <a:extLst>
              <a:ext uri="{FF2B5EF4-FFF2-40B4-BE49-F238E27FC236}">
                <a16:creationId xmlns:a16="http://schemas.microsoft.com/office/drawing/2014/main" id="{6CD4B3FF-18FC-CA6C-EC76-54CA864E00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21" name="Graphic 20" descr="Cloud With Lightning And Rain outline">
            <a:extLst>
              <a:ext uri="{FF2B5EF4-FFF2-40B4-BE49-F238E27FC236}">
                <a16:creationId xmlns:a16="http://schemas.microsoft.com/office/drawing/2014/main" id="{98501AC9-BC97-C8E9-523F-60463843CD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23" name="Graphic 22" descr="Thermometer outline">
            <a:extLst>
              <a:ext uri="{FF2B5EF4-FFF2-40B4-BE49-F238E27FC236}">
                <a16:creationId xmlns:a16="http://schemas.microsoft.com/office/drawing/2014/main" id="{64191013-2202-0E14-7E3D-AF111D19F1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27" name="Group 26">
            <a:extLst>
              <a:ext uri="{FF2B5EF4-FFF2-40B4-BE49-F238E27FC236}">
                <a16:creationId xmlns:a16="http://schemas.microsoft.com/office/drawing/2014/main" id="{F6E683F7-010F-65F5-916D-DEF084BFA8B4}"/>
              </a:ext>
            </a:extLst>
          </p:cNvPr>
          <p:cNvGrpSpPr/>
          <p:nvPr/>
        </p:nvGrpSpPr>
        <p:grpSpPr>
          <a:xfrm>
            <a:off x="1422860" y="4543415"/>
            <a:ext cx="576000" cy="576000"/>
            <a:chOff x="3606600" y="1799953"/>
            <a:chExt cx="576000" cy="576000"/>
          </a:xfrm>
        </p:grpSpPr>
        <p:pic>
          <p:nvPicPr>
            <p:cNvPr id="31" name="Graphic 30" descr="Cloud outline">
              <a:extLst>
                <a:ext uri="{FF2B5EF4-FFF2-40B4-BE49-F238E27FC236}">
                  <a16:creationId xmlns:a16="http://schemas.microsoft.com/office/drawing/2014/main" id="{405DD4CC-ACE3-BB47-99FA-D864755FD8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3" name="TextBox 32">
              <a:extLst>
                <a:ext uri="{FF2B5EF4-FFF2-40B4-BE49-F238E27FC236}">
                  <a16:creationId xmlns:a16="http://schemas.microsoft.com/office/drawing/2014/main" id="{0AC4A441-E08A-C6F1-9DDF-5FF58A0BBD88}"/>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37" name="Graphic 36" descr="Greek Temple outline">
            <a:extLst>
              <a:ext uri="{FF2B5EF4-FFF2-40B4-BE49-F238E27FC236}">
                <a16:creationId xmlns:a16="http://schemas.microsoft.com/office/drawing/2014/main" id="{B06FD49B-292D-01C4-128A-95558A4EA9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38" name="Graphic 37" descr="Checklist outline">
            <a:extLst>
              <a:ext uri="{FF2B5EF4-FFF2-40B4-BE49-F238E27FC236}">
                <a16:creationId xmlns:a16="http://schemas.microsoft.com/office/drawing/2014/main" id="{AB2F7A52-B63E-5F5A-1617-8C2F74857B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39" name="Graphic 38" descr="Supply And Demand outline">
            <a:extLst>
              <a:ext uri="{FF2B5EF4-FFF2-40B4-BE49-F238E27FC236}">
                <a16:creationId xmlns:a16="http://schemas.microsoft.com/office/drawing/2014/main" id="{790AAA8D-90EA-9539-6D84-AC59BB2A1C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41" name="Graphic 40" descr="Shopping cart outline">
            <a:extLst>
              <a:ext uri="{FF2B5EF4-FFF2-40B4-BE49-F238E27FC236}">
                <a16:creationId xmlns:a16="http://schemas.microsoft.com/office/drawing/2014/main" id="{1FD1AD5F-F197-52CE-FF5C-11E55B54D2E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42" name="Graphic 41" descr="Solar Panels outline">
            <a:extLst>
              <a:ext uri="{FF2B5EF4-FFF2-40B4-BE49-F238E27FC236}">
                <a16:creationId xmlns:a16="http://schemas.microsoft.com/office/drawing/2014/main" id="{C9D86CA2-23F8-4135-55E1-09375CE9862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43" name="Graphic 42" descr="Electric car outline">
            <a:extLst>
              <a:ext uri="{FF2B5EF4-FFF2-40B4-BE49-F238E27FC236}">
                <a16:creationId xmlns:a16="http://schemas.microsoft.com/office/drawing/2014/main" id="{1CC80779-0F45-02FA-126C-71122084524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45" name="Graphic 44" descr="Open hand with plant outline">
            <a:extLst>
              <a:ext uri="{FF2B5EF4-FFF2-40B4-BE49-F238E27FC236}">
                <a16:creationId xmlns:a16="http://schemas.microsoft.com/office/drawing/2014/main" id="{5E7C8CBB-0577-A159-B513-8AD6FA49A2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46" name="Graphic 45" descr="Lightbulb and gear outline">
            <a:extLst>
              <a:ext uri="{FF2B5EF4-FFF2-40B4-BE49-F238E27FC236}">
                <a16:creationId xmlns:a16="http://schemas.microsoft.com/office/drawing/2014/main" id="{E418967E-8BCA-047A-5265-86313513897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47" name="Graphic 46" descr="Podium outline">
            <a:extLst>
              <a:ext uri="{FF2B5EF4-FFF2-40B4-BE49-F238E27FC236}">
                <a16:creationId xmlns:a16="http://schemas.microsoft.com/office/drawing/2014/main" id="{8075175D-FDD0-E5D0-5280-9D21A5F5815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49" name="Graphic 48" descr="Scales of justice outline">
            <a:extLst>
              <a:ext uri="{FF2B5EF4-FFF2-40B4-BE49-F238E27FC236}">
                <a16:creationId xmlns:a16="http://schemas.microsoft.com/office/drawing/2014/main" id="{11752FC4-9772-AB96-EBBF-849FED05EB8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50" name="TextBox 49">
            <a:extLst>
              <a:ext uri="{FF2B5EF4-FFF2-40B4-BE49-F238E27FC236}">
                <a16:creationId xmlns:a16="http://schemas.microsoft.com/office/drawing/2014/main" id="{7C7E7352-B329-0E31-D8C1-7A3E63759340}"/>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51" name="TextBox 50">
            <a:extLst>
              <a:ext uri="{FF2B5EF4-FFF2-40B4-BE49-F238E27FC236}">
                <a16:creationId xmlns:a16="http://schemas.microsoft.com/office/drawing/2014/main" id="{AC25B732-EFA7-2CA1-B9F8-0B5CEAD28AB4}"/>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52" name="Table 51">
            <a:extLst>
              <a:ext uri="{FF2B5EF4-FFF2-40B4-BE49-F238E27FC236}">
                <a16:creationId xmlns:a16="http://schemas.microsoft.com/office/drawing/2014/main" id="{BE702D93-B376-185B-2E4D-97C31B3B22E3}"/>
              </a:ext>
            </a:extLst>
          </p:cNvPr>
          <p:cNvGraphicFramePr>
            <a:graphicFrameLocks noGrp="1"/>
          </p:cNvGraphicFramePr>
          <p:nvPr>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54" name="Group 53">
            <a:extLst>
              <a:ext uri="{FF2B5EF4-FFF2-40B4-BE49-F238E27FC236}">
                <a16:creationId xmlns:a16="http://schemas.microsoft.com/office/drawing/2014/main" id="{6A2CFAC8-3E6D-2DB9-9A9D-61CA0270FCB0}"/>
              </a:ext>
            </a:extLst>
          </p:cNvPr>
          <p:cNvGrpSpPr/>
          <p:nvPr/>
        </p:nvGrpSpPr>
        <p:grpSpPr>
          <a:xfrm>
            <a:off x="1451955" y="3806069"/>
            <a:ext cx="576000" cy="576000"/>
            <a:chOff x="3606600" y="1799953"/>
            <a:chExt cx="576000" cy="576000"/>
          </a:xfrm>
        </p:grpSpPr>
        <p:pic>
          <p:nvPicPr>
            <p:cNvPr id="56" name="Graphic 55" descr="Cloud outline">
              <a:extLst>
                <a:ext uri="{FF2B5EF4-FFF2-40B4-BE49-F238E27FC236}">
                  <a16:creationId xmlns:a16="http://schemas.microsoft.com/office/drawing/2014/main" id="{C69A4F7C-BEED-DA1C-2C61-FC45555022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57" name="TextBox 56">
              <a:extLst>
                <a:ext uri="{FF2B5EF4-FFF2-40B4-BE49-F238E27FC236}">
                  <a16:creationId xmlns:a16="http://schemas.microsoft.com/office/drawing/2014/main" id="{93881CD3-16B1-473D-3546-502D176B8232}"/>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58" name="Graphic 57" descr="Oil Rig with solid fill">
            <a:extLst>
              <a:ext uri="{FF2B5EF4-FFF2-40B4-BE49-F238E27FC236}">
                <a16:creationId xmlns:a16="http://schemas.microsoft.com/office/drawing/2014/main" id="{95994783-2BEF-B176-4FD0-618C042092E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59" name="Graphic 58" descr="Fuel with solid fill">
            <a:extLst>
              <a:ext uri="{FF2B5EF4-FFF2-40B4-BE49-F238E27FC236}">
                <a16:creationId xmlns:a16="http://schemas.microsoft.com/office/drawing/2014/main" id="{1C2FC4E9-9C26-ECF5-6988-CCB1E640A99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60" name="Graphic 59" descr="Fuel with solid fill">
            <a:extLst>
              <a:ext uri="{FF2B5EF4-FFF2-40B4-BE49-F238E27FC236}">
                <a16:creationId xmlns:a16="http://schemas.microsoft.com/office/drawing/2014/main" id="{D9FBC714-00D1-30AF-4AF0-EBDDBB949E4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61" name="Graphic 60" descr="Freight with solid fill">
            <a:extLst>
              <a:ext uri="{FF2B5EF4-FFF2-40B4-BE49-F238E27FC236}">
                <a16:creationId xmlns:a16="http://schemas.microsoft.com/office/drawing/2014/main" id="{ED267D8B-8FB0-25AE-2259-6F872A8D27A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62" name="Graphic 61" descr="Truck with solid fill">
            <a:extLst>
              <a:ext uri="{FF2B5EF4-FFF2-40B4-BE49-F238E27FC236}">
                <a16:creationId xmlns:a16="http://schemas.microsoft.com/office/drawing/2014/main" id="{AF070FE5-B8AA-5E09-18D8-B39EBFEC42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3" name="Graphic 62" descr="Cement truck with solid fill">
            <a:extLst>
              <a:ext uri="{FF2B5EF4-FFF2-40B4-BE49-F238E27FC236}">
                <a16:creationId xmlns:a16="http://schemas.microsoft.com/office/drawing/2014/main" id="{450CF656-024A-21F3-C5C0-8D770C33C3A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4" name="Graphic 63" descr="Take Off with solid fill">
            <a:extLst>
              <a:ext uri="{FF2B5EF4-FFF2-40B4-BE49-F238E27FC236}">
                <a16:creationId xmlns:a16="http://schemas.microsoft.com/office/drawing/2014/main" id="{8446202D-92EC-D203-6E5F-B0D66867DE6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65" name="Graphic 64" descr="Train with solid fill">
            <a:extLst>
              <a:ext uri="{FF2B5EF4-FFF2-40B4-BE49-F238E27FC236}">
                <a16:creationId xmlns:a16="http://schemas.microsoft.com/office/drawing/2014/main" id="{06045285-893C-7D6A-5736-0A6CFEF515E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66" name="Graphic 65" descr="Electric Tower with solid fill">
            <a:extLst>
              <a:ext uri="{FF2B5EF4-FFF2-40B4-BE49-F238E27FC236}">
                <a16:creationId xmlns:a16="http://schemas.microsoft.com/office/drawing/2014/main" id="{A4DCB458-0BAF-271C-43EE-2B0EFBF1448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68" name="Graphic 67" descr="Battery charging with solid fill">
            <a:extLst>
              <a:ext uri="{FF2B5EF4-FFF2-40B4-BE49-F238E27FC236}">
                <a16:creationId xmlns:a16="http://schemas.microsoft.com/office/drawing/2014/main" id="{7E182E65-8388-0D95-EF5F-3BBCE1CD754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70" name="Graphic 69" descr="Power Plant with solid fill">
            <a:extLst>
              <a:ext uri="{FF2B5EF4-FFF2-40B4-BE49-F238E27FC236}">
                <a16:creationId xmlns:a16="http://schemas.microsoft.com/office/drawing/2014/main" id="{D30851B0-4C80-5FAA-201C-A4EF8857FE80}"/>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72" name="Graphic 71" descr="Solar Panels with solid fill">
            <a:extLst>
              <a:ext uri="{FF2B5EF4-FFF2-40B4-BE49-F238E27FC236}">
                <a16:creationId xmlns:a16="http://schemas.microsoft.com/office/drawing/2014/main" id="{D9F40A4D-7867-2745-AF32-8FA916823150}"/>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73" name="Graphic 72" descr="Wind Turbines with solid fill">
            <a:extLst>
              <a:ext uri="{FF2B5EF4-FFF2-40B4-BE49-F238E27FC236}">
                <a16:creationId xmlns:a16="http://schemas.microsoft.com/office/drawing/2014/main" id="{A5131DCF-6F8B-10E9-6DB5-312DB7E9BEF5}"/>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74" name="Graphic 73" descr="Plugged Unplugged with solid fill">
            <a:extLst>
              <a:ext uri="{FF2B5EF4-FFF2-40B4-BE49-F238E27FC236}">
                <a16:creationId xmlns:a16="http://schemas.microsoft.com/office/drawing/2014/main" id="{504F724F-3A93-01CE-89FF-99EEB30C59F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75" name="Graphic 74" descr="Factory with solid fill">
            <a:extLst>
              <a:ext uri="{FF2B5EF4-FFF2-40B4-BE49-F238E27FC236}">
                <a16:creationId xmlns:a16="http://schemas.microsoft.com/office/drawing/2014/main" id="{9FAFC404-C5BB-0848-D705-528FCE90A56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76" name="Graphic 75" descr="Robot Hand with solid fill">
            <a:extLst>
              <a:ext uri="{FF2B5EF4-FFF2-40B4-BE49-F238E27FC236}">
                <a16:creationId xmlns:a16="http://schemas.microsoft.com/office/drawing/2014/main" id="{CEBEF4EF-3A0F-267B-C1D3-E7CF1F714A52}"/>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77" name="Graphic 76" descr="City with solid fill">
            <a:extLst>
              <a:ext uri="{FF2B5EF4-FFF2-40B4-BE49-F238E27FC236}">
                <a16:creationId xmlns:a16="http://schemas.microsoft.com/office/drawing/2014/main" id="{2E1BAC30-D567-D802-96FA-23851A985D7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79" name="Graphic 78" descr="Building with solid fill">
            <a:extLst>
              <a:ext uri="{FF2B5EF4-FFF2-40B4-BE49-F238E27FC236}">
                <a16:creationId xmlns:a16="http://schemas.microsoft.com/office/drawing/2014/main" id="{EA629C8B-ACA8-D2E1-5582-3779D29D476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81" name="Graphic 80" descr="House with solid fill">
            <a:extLst>
              <a:ext uri="{FF2B5EF4-FFF2-40B4-BE49-F238E27FC236}">
                <a16:creationId xmlns:a16="http://schemas.microsoft.com/office/drawing/2014/main" id="{C49A6D91-6E4A-F4F9-1FDE-7657B2400D7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82" name="Graphic 81" descr="Crane with solid fill">
            <a:extLst>
              <a:ext uri="{FF2B5EF4-FFF2-40B4-BE49-F238E27FC236}">
                <a16:creationId xmlns:a16="http://schemas.microsoft.com/office/drawing/2014/main" id="{1A086BFA-6F2B-C099-4CFA-A205C20ACD1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83" name="Graphic 82" descr="Warehouse with solid fill">
            <a:extLst>
              <a:ext uri="{FF2B5EF4-FFF2-40B4-BE49-F238E27FC236}">
                <a16:creationId xmlns:a16="http://schemas.microsoft.com/office/drawing/2014/main" id="{29EDCB3A-A1F9-C2FA-5C9A-80050702C22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84" name="TextBox 83">
            <a:extLst>
              <a:ext uri="{FF2B5EF4-FFF2-40B4-BE49-F238E27FC236}">
                <a16:creationId xmlns:a16="http://schemas.microsoft.com/office/drawing/2014/main" id="{441D3463-9F72-0E7B-C577-77EF4E6E1D91}"/>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85" name="TextBox 84">
            <a:extLst>
              <a:ext uri="{FF2B5EF4-FFF2-40B4-BE49-F238E27FC236}">
                <a16:creationId xmlns:a16="http://schemas.microsoft.com/office/drawing/2014/main" id="{F28013D1-E552-8CD4-3898-E4EB9E5BE017}"/>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86" name="TextBox 85">
            <a:extLst>
              <a:ext uri="{FF2B5EF4-FFF2-40B4-BE49-F238E27FC236}">
                <a16:creationId xmlns:a16="http://schemas.microsoft.com/office/drawing/2014/main" id="{59AA22B9-9516-A26B-FDE9-450CEF09CF79}"/>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87" name="TextBox 86">
            <a:extLst>
              <a:ext uri="{FF2B5EF4-FFF2-40B4-BE49-F238E27FC236}">
                <a16:creationId xmlns:a16="http://schemas.microsoft.com/office/drawing/2014/main" id="{9938BEF3-019B-D9A5-57C5-363C31823FC4}"/>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88" name="TextBox 87">
            <a:extLst>
              <a:ext uri="{FF2B5EF4-FFF2-40B4-BE49-F238E27FC236}">
                <a16:creationId xmlns:a16="http://schemas.microsoft.com/office/drawing/2014/main" id="{3A3BF465-7A71-3A33-129F-97F538581368}"/>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89" name="TextBox 88">
            <a:extLst>
              <a:ext uri="{FF2B5EF4-FFF2-40B4-BE49-F238E27FC236}">
                <a16:creationId xmlns:a16="http://schemas.microsoft.com/office/drawing/2014/main" id="{9DA8C3A7-6713-1DAF-7C77-72A829A63B14}"/>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90" name="TextBox 89">
            <a:extLst>
              <a:ext uri="{FF2B5EF4-FFF2-40B4-BE49-F238E27FC236}">
                <a16:creationId xmlns:a16="http://schemas.microsoft.com/office/drawing/2014/main" id="{CB0ACD75-3437-F96F-1B4C-25B2F18F439B}"/>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91" name="TextBox 90">
            <a:extLst>
              <a:ext uri="{FF2B5EF4-FFF2-40B4-BE49-F238E27FC236}">
                <a16:creationId xmlns:a16="http://schemas.microsoft.com/office/drawing/2014/main" id="{E5C0CB59-18E5-BC27-177D-B970D47F0385}"/>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92" name="TextBox 91">
            <a:extLst>
              <a:ext uri="{FF2B5EF4-FFF2-40B4-BE49-F238E27FC236}">
                <a16:creationId xmlns:a16="http://schemas.microsoft.com/office/drawing/2014/main" id="{A50271B1-4AFA-362F-F5EC-865AFC6ED0A6}"/>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93" name="TextBox 92">
            <a:extLst>
              <a:ext uri="{FF2B5EF4-FFF2-40B4-BE49-F238E27FC236}">
                <a16:creationId xmlns:a16="http://schemas.microsoft.com/office/drawing/2014/main" id="{56E7D781-97F1-FC24-6AEB-4F4D4C15F790}"/>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94" name="TextBox 93">
            <a:extLst>
              <a:ext uri="{FF2B5EF4-FFF2-40B4-BE49-F238E27FC236}">
                <a16:creationId xmlns:a16="http://schemas.microsoft.com/office/drawing/2014/main" id="{740795DD-F2F0-CA14-4084-73D125C72538}"/>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95" name="TextBox 94">
            <a:extLst>
              <a:ext uri="{FF2B5EF4-FFF2-40B4-BE49-F238E27FC236}">
                <a16:creationId xmlns:a16="http://schemas.microsoft.com/office/drawing/2014/main" id="{654A4FA6-C075-44CE-8958-205EC2100C58}"/>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96" name="TextBox 95">
            <a:extLst>
              <a:ext uri="{FF2B5EF4-FFF2-40B4-BE49-F238E27FC236}">
                <a16:creationId xmlns:a16="http://schemas.microsoft.com/office/drawing/2014/main" id="{5D1BB461-DE68-0270-C09D-445234364570}"/>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97" name="TextBox 96">
            <a:extLst>
              <a:ext uri="{FF2B5EF4-FFF2-40B4-BE49-F238E27FC236}">
                <a16:creationId xmlns:a16="http://schemas.microsoft.com/office/drawing/2014/main" id="{9E2D4C93-B0D8-86E1-A02E-2108665035EB}"/>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98" name="TextBox 97">
            <a:extLst>
              <a:ext uri="{FF2B5EF4-FFF2-40B4-BE49-F238E27FC236}">
                <a16:creationId xmlns:a16="http://schemas.microsoft.com/office/drawing/2014/main" id="{447A491A-6A56-BAB6-28B9-232862B462CD}"/>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99" name="TextBox 98">
            <a:extLst>
              <a:ext uri="{FF2B5EF4-FFF2-40B4-BE49-F238E27FC236}">
                <a16:creationId xmlns:a16="http://schemas.microsoft.com/office/drawing/2014/main" id="{18BA959D-B935-1581-CAD4-EAE3F7382C7A}"/>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00" name="Graphic 99" descr="Electric car with solid fill">
            <a:extLst>
              <a:ext uri="{FF2B5EF4-FFF2-40B4-BE49-F238E27FC236}">
                <a16:creationId xmlns:a16="http://schemas.microsoft.com/office/drawing/2014/main" id="{BE5C9916-8793-1755-8793-6933549DDC76}"/>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01" name="Group 100">
            <a:extLst>
              <a:ext uri="{FF2B5EF4-FFF2-40B4-BE49-F238E27FC236}">
                <a16:creationId xmlns:a16="http://schemas.microsoft.com/office/drawing/2014/main" id="{D6CCC5E0-F492-4E7B-7BEF-17296898914A}"/>
              </a:ext>
            </a:extLst>
          </p:cNvPr>
          <p:cNvGrpSpPr>
            <a:grpSpLocks noChangeAspect="1"/>
          </p:cNvGrpSpPr>
          <p:nvPr/>
        </p:nvGrpSpPr>
        <p:grpSpPr>
          <a:xfrm>
            <a:off x="9186079" y="5231226"/>
            <a:ext cx="601664" cy="540000"/>
            <a:chOff x="7635318" y="3388259"/>
            <a:chExt cx="1040349" cy="933725"/>
          </a:xfrm>
        </p:grpSpPr>
        <p:pic>
          <p:nvPicPr>
            <p:cNvPr id="102" name="Graphic 101" descr="Electric car with solid fill">
              <a:extLst>
                <a:ext uri="{FF2B5EF4-FFF2-40B4-BE49-F238E27FC236}">
                  <a16:creationId xmlns:a16="http://schemas.microsoft.com/office/drawing/2014/main" id="{872E9438-BE66-FF50-ACDB-EE6364A1996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04" name="Graphic 103" descr="Truck with solid fill">
              <a:extLst>
                <a:ext uri="{FF2B5EF4-FFF2-40B4-BE49-F238E27FC236}">
                  <a16:creationId xmlns:a16="http://schemas.microsoft.com/office/drawing/2014/main" id="{E8A9785F-C78F-47C9-27EE-F5F6F9DD192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06" name="TextBox 105">
            <a:extLst>
              <a:ext uri="{FF2B5EF4-FFF2-40B4-BE49-F238E27FC236}">
                <a16:creationId xmlns:a16="http://schemas.microsoft.com/office/drawing/2014/main" id="{B9A663D4-7D6F-D25B-37FA-251FB8B02FF3}"/>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08" name="TextBox 107">
            <a:extLst>
              <a:ext uri="{FF2B5EF4-FFF2-40B4-BE49-F238E27FC236}">
                <a16:creationId xmlns:a16="http://schemas.microsoft.com/office/drawing/2014/main" id="{500113C0-B82C-9CD3-C5D7-F73102129593}"/>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10" name="TextBox 109">
            <a:extLst>
              <a:ext uri="{FF2B5EF4-FFF2-40B4-BE49-F238E27FC236}">
                <a16:creationId xmlns:a16="http://schemas.microsoft.com/office/drawing/2014/main" id="{82368D64-AF2B-29FE-D9C7-C3B0ACF81E22}"/>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12" name="TextBox 111">
            <a:extLst>
              <a:ext uri="{FF2B5EF4-FFF2-40B4-BE49-F238E27FC236}">
                <a16:creationId xmlns:a16="http://schemas.microsoft.com/office/drawing/2014/main" id="{5CF91953-C951-C813-3D63-C5D814465B15}"/>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14" name="TextBox 113">
            <a:extLst>
              <a:ext uri="{FF2B5EF4-FFF2-40B4-BE49-F238E27FC236}">
                <a16:creationId xmlns:a16="http://schemas.microsoft.com/office/drawing/2014/main" id="{85F9766A-6BCE-A8DB-E181-B5031713EEC8}"/>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16" name="TextBox 115">
            <a:extLst>
              <a:ext uri="{FF2B5EF4-FFF2-40B4-BE49-F238E27FC236}">
                <a16:creationId xmlns:a16="http://schemas.microsoft.com/office/drawing/2014/main" id="{2C85D6FF-53D1-65DD-1493-DA9B769E0101}"/>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18" name="Graphic 117" descr="Renewable Energy with solid fill">
            <a:extLst>
              <a:ext uri="{FF2B5EF4-FFF2-40B4-BE49-F238E27FC236}">
                <a16:creationId xmlns:a16="http://schemas.microsoft.com/office/drawing/2014/main" id="{1753C403-CD41-E39A-8B34-8503912C72F5}"/>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20" name="TextBox 119">
            <a:extLst>
              <a:ext uri="{FF2B5EF4-FFF2-40B4-BE49-F238E27FC236}">
                <a16:creationId xmlns:a16="http://schemas.microsoft.com/office/drawing/2014/main" id="{CD4664D0-8BC1-1CE3-FB5D-7DD1A61F6BFF}"/>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22" name="Group 121">
            <a:extLst>
              <a:ext uri="{FF2B5EF4-FFF2-40B4-BE49-F238E27FC236}">
                <a16:creationId xmlns:a16="http://schemas.microsoft.com/office/drawing/2014/main" id="{EDDA7168-2B59-244D-75EE-82D0B94C8E96}"/>
              </a:ext>
            </a:extLst>
          </p:cNvPr>
          <p:cNvGrpSpPr/>
          <p:nvPr/>
        </p:nvGrpSpPr>
        <p:grpSpPr>
          <a:xfrm>
            <a:off x="331021" y="852043"/>
            <a:ext cx="5330980" cy="540000"/>
            <a:chOff x="1951463" y="403621"/>
            <a:chExt cx="5330980" cy="540000"/>
          </a:xfrm>
        </p:grpSpPr>
        <p:sp>
          <p:nvSpPr>
            <p:cNvPr id="124" name="Rectangle 123">
              <a:extLst>
                <a:ext uri="{FF2B5EF4-FFF2-40B4-BE49-F238E27FC236}">
                  <a16:creationId xmlns:a16="http://schemas.microsoft.com/office/drawing/2014/main" id="{2D403966-9CAA-88CE-F31D-A1685838775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5" name="Graphic 124" descr="Car with solid fill">
              <a:extLst>
                <a:ext uri="{FF2B5EF4-FFF2-40B4-BE49-F238E27FC236}">
                  <a16:creationId xmlns:a16="http://schemas.microsoft.com/office/drawing/2014/main" id="{AC9BA8BE-CEFB-1EE3-D3F2-05D00A7E0D18}"/>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26" name="Graphic 125" descr="Car outline">
              <a:extLst>
                <a:ext uri="{FF2B5EF4-FFF2-40B4-BE49-F238E27FC236}">
                  <a16:creationId xmlns:a16="http://schemas.microsoft.com/office/drawing/2014/main" id="{CB7BC27D-B773-AF51-3D05-9CEDC7AB8CF7}"/>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27" name="TextBox 126">
              <a:extLst>
                <a:ext uri="{FF2B5EF4-FFF2-40B4-BE49-F238E27FC236}">
                  <a16:creationId xmlns:a16="http://schemas.microsoft.com/office/drawing/2014/main" id="{0A8E8AFC-7CD6-5636-0894-3DF6A76895C3}"/>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28" name="TextBox 127">
              <a:extLst>
                <a:ext uri="{FF2B5EF4-FFF2-40B4-BE49-F238E27FC236}">
                  <a16:creationId xmlns:a16="http://schemas.microsoft.com/office/drawing/2014/main" id="{0346757C-83CA-79F7-080C-1B1F9BBE9961}"/>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29" name="TextBox 128">
            <a:extLst>
              <a:ext uri="{FF2B5EF4-FFF2-40B4-BE49-F238E27FC236}">
                <a16:creationId xmlns:a16="http://schemas.microsoft.com/office/drawing/2014/main" id="{8D0DC68D-7EAE-86A0-4BC5-A5BF47B17468}"/>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30" name="Table 129">
            <a:extLst>
              <a:ext uri="{FF2B5EF4-FFF2-40B4-BE49-F238E27FC236}">
                <a16:creationId xmlns:a16="http://schemas.microsoft.com/office/drawing/2014/main" id="{EAF0E69A-3903-3BD8-E2A1-7A3D79538117}"/>
              </a:ext>
            </a:extLst>
          </p:cNvPr>
          <p:cNvGraphicFramePr>
            <a:graphicFrameLocks noGrp="1"/>
          </p:cNvGraphicFramePr>
          <p:nvPr>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44" name="Graphic 143" descr="Factory outline">
            <a:extLst>
              <a:ext uri="{FF2B5EF4-FFF2-40B4-BE49-F238E27FC236}">
                <a16:creationId xmlns:a16="http://schemas.microsoft.com/office/drawing/2014/main" id="{9CC71A0B-1528-F2F8-2530-C35226A1A766}"/>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59" name="Graphic 158" descr="Truck outline">
            <a:extLst>
              <a:ext uri="{FF2B5EF4-FFF2-40B4-BE49-F238E27FC236}">
                <a16:creationId xmlns:a16="http://schemas.microsoft.com/office/drawing/2014/main" id="{409A7FF2-68F6-45B3-5B73-CF6D2567DD4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0" name="Graphic 169" descr="Crops with solid fill">
            <a:extLst>
              <a:ext uri="{FF2B5EF4-FFF2-40B4-BE49-F238E27FC236}">
                <a16:creationId xmlns:a16="http://schemas.microsoft.com/office/drawing/2014/main" id="{26A37264-3387-94E8-DAC7-02B67414C11A}"/>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2" name="Graphic 171" descr="Forest scene with solid fill">
            <a:extLst>
              <a:ext uri="{FF2B5EF4-FFF2-40B4-BE49-F238E27FC236}">
                <a16:creationId xmlns:a16="http://schemas.microsoft.com/office/drawing/2014/main" id="{A82CB8E6-4538-5545-7F51-5F30AE2B2E93}"/>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4" name="Graphic 173" descr="Cow with solid fill">
            <a:extLst>
              <a:ext uri="{FF2B5EF4-FFF2-40B4-BE49-F238E27FC236}">
                <a16:creationId xmlns:a16="http://schemas.microsoft.com/office/drawing/2014/main" id="{E01F39CC-9992-0338-53BB-4B0BDA31F95A}"/>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76" name="Graphic 175" descr="Burger and drink with solid fill">
            <a:extLst>
              <a:ext uri="{FF2B5EF4-FFF2-40B4-BE49-F238E27FC236}">
                <a16:creationId xmlns:a16="http://schemas.microsoft.com/office/drawing/2014/main" id="{EDEEF1E2-D80C-89E0-46E8-5789A2862AD9}"/>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78" name="Graphic 177" descr="Inventory with solid fill">
            <a:extLst>
              <a:ext uri="{FF2B5EF4-FFF2-40B4-BE49-F238E27FC236}">
                <a16:creationId xmlns:a16="http://schemas.microsoft.com/office/drawing/2014/main" id="{94F0D333-3AB3-D913-32BB-5BE9CF5AB90D}"/>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0" name="Graphic 179" descr="Smart Phone with solid fill">
            <a:extLst>
              <a:ext uri="{FF2B5EF4-FFF2-40B4-BE49-F238E27FC236}">
                <a16:creationId xmlns:a16="http://schemas.microsoft.com/office/drawing/2014/main" id="{5C3A7B13-56CD-2B33-7464-960C09CED700}"/>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2" name="TextBox 181">
            <a:extLst>
              <a:ext uri="{FF2B5EF4-FFF2-40B4-BE49-F238E27FC236}">
                <a16:creationId xmlns:a16="http://schemas.microsoft.com/office/drawing/2014/main" id="{87F5FA7E-017E-1970-ED3D-59671BCE401C}"/>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4" name="TextBox 183">
            <a:extLst>
              <a:ext uri="{FF2B5EF4-FFF2-40B4-BE49-F238E27FC236}">
                <a16:creationId xmlns:a16="http://schemas.microsoft.com/office/drawing/2014/main" id="{130B57CA-DB07-3625-E800-AD410C196536}"/>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86" name="TextBox 185">
            <a:extLst>
              <a:ext uri="{FF2B5EF4-FFF2-40B4-BE49-F238E27FC236}">
                <a16:creationId xmlns:a16="http://schemas.microsoft.com/office/drawing/2014/main" id="{E00E41AF-8EED-D37F-5C3F-51B7EF6E80A7}"/>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87" name="Graphic 186" descr="Classroom outline">
            <a:extLst>
              <a:ext uri="{FF2B5EF4-FFF2-40B4-BE49-F238E27FC236}">
                <a16:creationId xmlns:a16="http://schemas.microsoft.com/office/drawing/2014/main" id="{A9D68546-EEB6-C6DC-B529-61B348FD2FE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191" name="Group 190">
            <a:extLst>
              <a:ext uri="{FF2B5EF4-FFF2-40B4-BE49-F238E27FC236}">
                <a16:creationId xmlns:a16="http://schemas.microsoft.com/office/drawing/2014/main" id="{E9BAAD4A-D38E-C528-D4D7-DF30BD9686BB}"/>
              </a:ext>
            </a:extLst>
          </p:cNvPr>
          <p:cNvGrpSpPr/>
          <p:nvPr/>
        </p:nvGrpSpPr>
        <p:grpSpPr>
          <a:xfrm>
            <a:off x="6035064" y="3024663"/>
            <a:ext cx="604966" cy="440924"/>
            <a:chOff x="5276347" y="2226264"/>
            <a:chExt cx="604966" cy="440924"/>
          </a:xfrm>
        </p:grpSpPr>
        <p:pic>
          <p:nvPicPr>
            <p:cNvPr id="193" name="Graphic 192" descr="Office worker male outline">
              <a:extLst>
                <a:ext uri="{FF2B5EF4-FFF2-40B4-BE49-F238E27FC236}">
                  <a16:creationId xmlns:a16="http://schemas.microsoft.com/office/drawing/2014/main" id="{01382708-8730-7B04-F7F0-0D41ABF73E2C}"/>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5" name="Graphic 194" descr="Office worker female outline">
              <a:extLst>
                <a:ext uri="{FF2B5EF4-FFF2-40B4-BE49-F238E27FC236}">
                  <a16:creationId xmlns:a16="http://schemas.microsoft.com/office/drawing/2014/main" id="{AA1EE10F-C709-6AFF-70B1-394DC2A109AD}"/>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197" name="Graphic 196" descr="Handshake outline">
            <a:extLst>
              <a:ext uri="{FF2B5EF4-FFF2-40B4-BE49-F238E27FC236}">
                <a16:creationId xmlns:a16="http://schemas.microsoft.com/office/drawing/2014/main" id="{05279A6A-3F8B-A7A3-13E6-AC50C1B0F63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198" name="Graphic 197" descr="Run outline">
            <a:extLst>
              <a:ext uri="{FF2B5EF4-FFF2-40B4-BE49-F238E27FC236}">
                <a16:creationId xmlns:a16="http://schemas.microsoft.com/office/drawing/2014/main" id="{A369D4C0-83F1-8A8F-C50E-CC0AEA304799}"/>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199" name="Graphic 198" descr="Crawl outline">
            <a:extLst>
              <a:ext uri="{FF2B5EF4-FFF2-40B4-BE49-F238E27FC236}">
                <a16:creationId xmlns:a16="http://schemas.microsoft.com/office/drawing/2014/main" id="{5502D217-91B7-4012-3C70-21C025D2E29E}"/>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1" name="Graphic 200" descr="Walk outline">
            <a:extLst>
              <a:ext uri="{FF2B5EF4-FFF2-40B4-BE49-F238E27FC236}">
                <a16:creationId xmlns:a16="http://schemas.microsoft.com/office/drawing/2014/main" id="{E55B2B49-DF83-4236-8158-0FFF9216119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03" name="Graphic 202" descr="Hierarchy outline">
            <a:extLst>
              <a:ext uri="{FF2B5EF4-FFF2-40B4-BE49-F238E27FC236}">
                <a16:creationId xmlns:a16="http://schemas.microsoft.com/office/drawing/2014/main" id="{DA408CF8-27DE-392A-F97D-2D9F19B81F61}"/>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05" name="Graphic 204" descr="Workflow outline">
            <a:extLst>
              <a:ext uri="{FF2B5EF4-FFF2-40B4-BE49-F238E27FC236}">
                <a16:creationId xmlns:a16="http://schemas.microsoft.com/office/drawing/2014/main" id="{50A02B66-94EA-2B5E-6EA7-E9E383FCDF7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07" name="Graphic 206" descr="Bar graph with upward trend outline">
            <a:extLst>
              <a:ext uri="{FF2B5EF4-FFF2-40B4-BE49-F238E27FC236}">
                <a16:creationId xmlns:a16="http://schemas.microsoft.com/office/drawing/2014/main" id="{45AA8150-6BD8-03E1-B47B-0CD083D74CB7}"/>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08" name="Graphic 207" descr="Receipt outline">
            <a:extLst>
              <a:ext uri="{FF2B5EF4-FFF2-40B4-BE49-F238E27FC236}">
                <a16:creationId xmlns:a16="http://schemas.microsoft.com/office/drawing/2014/main" id="{4AC2533B-C6EC-8EB3-6E58-BAD3C75963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09" name="Graphic 208" descr="Group of people outline">
            <a:extLst>
              <a:ext uri="{FF2B5EF4-FFF2-40B4-BE49-F238E27FC236}">
                <a16:creationId xmlns:a16="http://schemas.microsoft.com/office/drawing/2014/main" id="{A2BB494F-68AF-E285-FD77-AD09E0712FC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10" name="Graphic 209" descr="Pie chart outline">
            <a:extLst>
              <a:ext uri="{FF2B5EF4-FFF2-40B4-BE49-F238E27FC236}">
                <a16:creationId xmlns:a16="http://schemas.microsoft.com/office/drawing/2014/main" id="{D54A459F-544C-FA26-1832-F4B1A1F6F48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11" name="Graphic 210" descr="Medal outline">
            <a:extLst>
              <a:ext uri="{FF2B5EF4-FFF2-40B4-BE49-F238E27FC236}">
                <a16:creationId xmlns:a16="http://schemas.microsoft.com/office/drawing/2014/main" id="{C05C5226-20C5-9C02-83EF-5B29B382A541}"/>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13" name="Graphic 212" descr="Target outline">
            <a:extLst>
              <a:ext uri="{FF2B5EF4-FFF2-40B4-BE49-F238E27FC236}">
                <a16:creationId xmlns:a16="http://schemas.microsoft.com/office/drawing/2014/main" id="{D8EDBD7A-BBC2-FCD8-67A0-BFD1523C20A2}"/>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15" name="Graphic 214" descr="Lights On outline">
            <a:extLst>
              <a:ext uri="{FF2B5EF4-FFF2-40B4-BE49-F238E27FC236}">
                <a16:creationId xmlns:a16="http://schemas.microsoft.com/office/drawing/2014/main" id="{D84CE91C-4687-8A90-C9B3-631AE6ABFB88}"/>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16" name="Graphic 215" descr="Meeting outline">
            <a:extLst>
              <a:ext uri="{FF2B5EF4-FFF2-40B4-BE49-F238E27FC236}">
                <a16:creationId xmlns:a16="http://schemas.microsoft.com/office/drawing/2014/main" id="{41041CA5-9683-8D92-37B1-9A90F209C3A9}"/>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17" name="Graphic 216" descr="Greek Temple outline">
            <a:extLst>
              <a:ext uri="{FF2B5EF4-FFF2-40B4-BE49-F238E27FC236}">
                <a16:creationId xmlns:a16="http://schemas.microsoft.com/office/drawing/2014/main" id="{C879537F-8C51-3D19-5BB7-34397AB72C6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18" name="Graphic 217" descr="Money outline">
            <a:extLst>
              <a:ext uri="{FF2B5EF4-FFF2-40B4-BE49-F238E27FC236}">
                <a16:creationId xmlns:a16="http://schemas.microsoft.com/office/drawing/2014/main" id="{D4342A51-832D-60A3-EF31-26DFA15AFC18}"/>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19" name="TextBox 218">
            <a:extLst>
              <a:ext uri="{FF2B5EF4-FFF2-40B4-BE49-F238E27FC236}">
                <a16:creationId xmlns:a16="http://schemas.microsoft.com/office/drawing/2014/main" id="{5839ECF9-7F69-401C-E7FA-5C428CF619ED}"/>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21" name="TextBox 220">
            <a:extLst>
              <a:ext uri="{FF2B5EF4-FFF2-40B4-BE49-F238E27FC236}">
                <a16:creationId xmlns:a16="http://schemas.microsoft.com/office/drawing/2014/main" id="{46DE7512-AFAD-7BBE-36FA-1620A8BF9E8D}"/>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23" name="TextBox 222">
            <a:extLst>
              <a:ext uri="{FF2B5EF4-FFF2-40B4-BE49-F238E27FC236}">
                <a16:creationId xmlns:a16="http://schemas.microsoft.com/office/drawing/2014/main" id="{7D2D3EF1-E3D0-5B54-6BD4-FBC7A8666673}"/>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25" name="TextBox 224">
            <a:extLst>
              <a:ext uri="{FF2B5EF4-FFF2-40B4-BE49-F238E27FC236}">
                <a16:creationId xmlns:a16="http://schemas.microsoft.com/office/drawing/2014/main" id="{B5524FC7-A515-200F-B829-BD6AAE2B44AE}"/>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27" name="TextBox 226">
            <a:extLst>
              <a:ext uri="{FF2B5EF4-FFF2-40B4-BE49-F238E27FC236}">
                <a16:creationId xmlns:a16="http://schemas.microsoft.com/office/drawing/2014/main" id="{85718448-0D1C-D7D6-2D29-912060B31935}"/>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28" name="TextBox 227">
            <a:extLst>
              <a:ext uri="{FF2B5EF4-FFF2-40B4-BE49-F238E27FC236}">
                <a16:creationId xmlns:a16="http://schemas.microsoft.com/office/drawing/2014/main" id="{63C68B12-0D09-8121-0DA1-664515C8A5A6}"/>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30" name="TextBox 229">
            <a:extLst>
              <a:ext uri="{FF2B5EF4-FFF2-40B4-BE49-F238E27FC236}">
                <a16:creationId xmlns:a16="http://schemas.microsoft.com/office/drawing/2014/main" id="{6FF2B14B-62CA-523D-B043-9C5DC5DB21B3}"/>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32" name="TextBox 231">
            <a:extLst>
              <a:ext uri="{FF2B5EF4-FFF2-40B4-BE49-F238E27FC236}">
                <a16:creationId xmlns:a16="http://schemas.microsoft.com/office/drawing/2014/main" id="{DDE13EB3-CB85-77DE-E1F1-8F17307569FB}"/>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34" name="TextBox 233">
            <a:extLst>
              <a:ext uri="{FF2B5EF4-FFF2-40B4-BE49-F238E27FC236}">
                <a16:creationId xmlns:a16="http://schemas.microsoft.com/office/drawing/2014/main" id="{1668B402-429E-3E63-6E09-F86D55D1EDAE}"/>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36" name="TextBox 235">
            <a:extLst>
              <a:ext uri="{FF2B5EF4-FFF2-40B4-BE49-F238E27FC236}">
                <a16:creationId xmlns:a16="http://schemas.microsoft.com/office/drawing/2014/main" id="{A25589E6-ECF0-E40C-B31A-1707E709B93B}"/>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38" name="TextBox 237">
            <a:extLst>
              <a:ext uri="{FF2B5EF4-FFF2-40B4-BE49-F238E27FC236}">
                <a16:creationId xmlns:a16="http://schemas.microsoft.com/office/drawing/2014/main" id="{7A8883D9-7BF8-9E8D-2983-9F6685FAAD63}"/>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39" name="TextBox 238">
            <a:extLst>
              <a:ext uri="{FF2B5EF4-FFF2-40B4-BE49-F238E27FC236}">
                <a16:creationId xmlns:a16="http://schemas.microsoft.com/office/drawing/2014/main" id="{7850814B-5448-106F-0680-3808D9FBF291}"/>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40" name="TextBox 239">
            <a:extLst>
              <a:ext uri="{FF2B5EF4-FFF2-40B4-BE49-F238E27FC236}">
                <a16:creationId xmlns:a16="http://schemas.microsoft.com/office/drawing/2014/main" id="{7D1124AE-DF5C-30AF-291E-12CE1518A2AB}"/>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7" name="TextBox 256">
            <a:extLst>
              <a:ext uri="{FF2B5EF4-FFF2-40B4-BE49-F238E27FC236}">
                <a16:creationId xmlns:a16="http://schemas.microsoft.com/office/drawing/2014/main" id="{6AD50A9F-7888-91BF-2E2A-13DE24B1A66B}"/>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11862643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12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p:extLst>
              <p:ext uri="{D42A27DB-BD31-4B8C-83A1-F6EECF244321}">
                <p14:modId xmlns:p14="http://schemas.microsoft.com/office/powerpoint/2010/main" val="1318056939"/>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p:extLst>
              <p:ext uri="{D42A27DB-BD31-4B8C-83A1-F6EECF244321}">
                <p14:modId xmlns:p14="http://schemas.microsoft.com/office/powerpoint/2010/main" val="1045915051"/>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2" name="Table 5">
            <a:extLst>
              <a:ext uri="{FF2B5EF4-FFF2-40B4-BE49-F238E27FC236}">
                <a16:creationId xmlns:a16="http://schemas.microsoft.com/office/drawing/2014/main" id="{B8E466AE-1634-F3E8-D906-AE0E4402F93A}"/>
              </a:ext>
            </a:extLst>
          </p:cNvPr>
          <p:cNvGraphicFramePr>
            <a:graphicFrameLocks noGrp="1"/>
          </p:cNvGraphicFramePr>
          <p:nvPr>
            <p:extLst>
              <p:ext uri="{D42A27DB-BD31-4B8C-83A1-F6EECF244321}">
                <p14:modId xmlns:p14="http://schemas.microsoft.com/office/powerpoint/2010/main" val="1158694894"/>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graphicFrame>
        <p:nvGraphicFramePr>
          <p:cNvPr id="7" name="Table 5">
            <a:extLst>
              <a:ext uri="{FF2B5EF4-FFF2-40B4-BE49-F238E27FC236}">
                <a16:creationId xmlns:a16="http://schemas.microsoft.com/office/drawing/2014/main" id="{5FD414EF-5689-FA28-2A75-1513C35662C3}"/>
              </a:ext>
            </a:extLst>
          </p:cNvPr>
          <p:cNvGraphicFramePr>
            <a:graphicFrameLocks noGrp="1"/>
          </p:cNvGraphicFramePr>
          <p:nvPr>
            <p:extLst>
              <p:ext uri="{D42A27DB-BD31-4B8C-83A1-F6EECF244321}">
                <p14:modId xmlns:p14="http://schemas.microsoft.com/office/powerpoint/2010/main" val="1318056939"/>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8" name="Table 7">
            <a:extLst>
              <a:ext uri="{FF2B5EF4-FFF2-40B4-BE49-F238E27FC236}">
                <a16:creationId xmlns:a16="http://schemas.microsoft.com/office/drawing/2014/main" id="{250A283E-5DD8-40E6-7250-4F47E03EBAA3}"/>
              </a:ext>
            </a:extLst>
          </p:cNvPr>
          <p:cNvGraphicFramePr>
            <a:graphicFrameLocks noGrp="1"/>
          </p:cNvGraphicFramePr>
          <p:nvPr>
            <p:extLst>
              <p:ext uri="{D42A27DB-BD31-4B8C-83A1-F6EECF244321}">
                <p14:modId xmlns:p14="http://schemas.microsoft.com/office/powerpoint/2010/main" val="1045915051"/>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9" name="TextBox 8">
            <a:extLst>
              <a:ext uri="{FF2B5EF4-FFF2-40B4-BE49-F238E27FC236}">
                <a16:creationId xmlns:a16="http://schemas.microsoft.com/office/drawing/2014/main" id="{0F4843E3-8AEF-5CDA-5DAB-C8C39D421F4E}"/>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0" name="Graphic 9" descr="Oil Rig with solid fill">
            <a:extLst>
              <a:ext uri="{FF2B5EF4-FFF2-40B4-BE49-F238E27FC236}">
                <a16:creationId xmlns:a16="http://schemas.microsoft.com/office/drawing/2014/main" id="{58ADB9B4-26F0-021B-F30E-D26F2C57AE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6" name="Graphic 15" descr="Truck with solid fill">
            <a:extLst>
              <a:ext uri="{FF2B5EF4-FFF2-40B4-BE49-F238E27FC236}">
                <a16:creationId xmlns:a16="http://schemas.microsoft.com/office/drawing/2014/main" id="{1FCAE907-D764-7558-BE2A-E9A39F1F5A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7" name="Graphic 16" descr="Solar Panels with solid fill">
            <a:extLst>
              <a:ext uri="{FF2B5EF4-FFF2-40B4-BE49-F238E27FC236}">
                <a16:creationId xmlns:a16="http://schemas.microsoft.com/office/drawing/2014/main" id="{12590CB6-3371-62A5-7150-CD41681AD3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8" name="Table 6">
            <a:extLst>
              <a:ext uri="{FF2B5EF4-FFF2-40B4-BE49-F238E27FC236}">
                <a16:creationId xmlns:a16="http://schemas.microsoft.com/office/drawing/2014/main" id="{01E9D211-6C49-C965-4D3C-2F2059B905DC}"/>
              </a:ext>
            </a:extLst>
          </p:cNvPr>
          <p:cNvGraphicFramePr>
            <a:graphicFrameLocks noGrp="1"/>
          </p:cNvGraphicFramePr>
          <p:nvPr>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19" name="Table 5">
            <a:extLst>
              <a:ext uri="{FF2B5EF4-FFF2-40B4-BE49-F238E27FC236}">
                <a16:creationId xmlns:a16="http://schemas.microsoft.com/office/drawing/2014/main" id="{C4E50981-936B-708D-0052-DC3A50B6C10E}"/>
              </a:ext>
            </a:extLst>
          </p:cNvPr>
          <p:cNvGraphicFramePr>
            <a:graphicFrameLocks noGrp="1"/>
          </p:cNvGraphicFramePr>
          <p:nvPr>
            <p:extLst>
              <p:ext uri="{D42A27DB-BD31-4B8C-83A1-F6EECF244321}">
                <p14:modId xmlns:p14="http://schemas.microsoft.com/office/powerpoint/2010/main" val="1158694894"/>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spTree>
    <p:extLst>
      <p:ext uri="{BB962C8B-B14F-4D97-AF65-F5344CB8AC3E}">
        <p14:creationId xmlns:p14="http://schemas.microsoft.com/office/powerpoint/2010/main" val="83852654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11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2" name="Content Placeholder 9">
            <a:extLst>
              <a:ext uri="{FF2B5EF4-FFF2-40B4-BE49-F238E27FC236}">
                <a16:creationId xmlns:a16="http://schemas.microsoft.com/office/drawing/2014/main" id="{06AE407C-9C0F-DE11-63F0-262FCAB60713}"/>
              </a:ext>
            </a:extLst>
          </p:cNvPr>
          <p:cNvGraphicFramePr>
            <a:graphicFrameLocks/>
          </p:cNvGraphicFramePr>
          <p:nvPr>
            <p:extLst>
              <p:ext uri="{D42A27DB-BD31-4B8C-83A1-F6EECF244321}">
                <p14:modId xmlns:p14="http://schemas.microsoft.com/office/powerpoint/2010/main" val="1476182770"/>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B44C399-3E9E-4585-78E4-34C8F98F01EA}"/>
              </a:ext>
            </a:extLst>
          </p:cNvPr>
          <p:cNvGraphicFramePr/>
          <p:nvPr>
            <p:extLst>
              <p:ext uri="{D42A27DB-BD31-4B8C-83A1-F6EECF244321}">
                <p14:modId xmlns:p14="http://schemas.microsoft.com/office/powerpoint/2010/main" val="2343159329"/>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F435E95E-E625-E975-D444-0EBF13F92ADE}"/>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7" name="Content Placeholder 9">
            <a:extLst>
              <a:ext uri="{FF2B5EF4-FFF2-40B4-BE49-F238E27FC236}">
                <a16:creationId xmlns:a16="http://schemas.microsoft.com/office/drawing/2014/main" id="{B1ADCB2B-9F04-5D08-1B2E-3B3148AB7E0C}"/>
              </a:ext>
            </a:extLst>
          </p:cNvPr>
          <p:cNvGraphicFramePr>
            <a:graphicFrameLocks/>
          </p:cNvGraphicFramePr>
          <p:nvPr>
            <p:extLst>
              <p:ext uri="{D42A27DB-BD31-4B8C-83A1-F6EECF244321}">
                <p14:modId xmlns:p14="http://schemas.microsoft.com/office/powerpoint/2010/main" val="1476182770"/>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076C0CB0-B0E8-9D8F-0169-D89E27121AD5}"/>
              </a:ext>
            </a:extLst>
          </p:cNvPr>
          <p:cNvGraphicFramePr/>
          <p:nvPr>
            <p:extLst>
              <p:ext uri="{D42A27DB-BD31-4B8C-83A1-F6EECF244321}">
                <p14:modId xmlns:p14="http://schemas.microsoft.com/office/powerpoint/2010/main" val="2343159329"/>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0449787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25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p:extLst>
              <p:ext uri="{D42A27DB-BD31-4B8C-83A1-F6EECF244321}">
                <p14:modId xmlns:p14="http://schemas.microsoft.com/office/powerpoint/2010/main" val="2796206054"/>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6" name="Pentagon 1">
            <a:extLst>
              <a:ext uri="{FF2B5EF4-FFF2-40B4-BE49-F238E27FC236}">
                <a16:creationId xmlns:a16="http://schemas.microsoft.com/office/drawing/2014/main" id="{41EAF2B8-5695-0DE8-1FCB-44FD700C9BB0}"/>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7" name="Chevron 4">
            <a:extLst>
              <a:ext uri="{FF2B5EF4-FFF2-40B4-BE49-F238E27FC236}">
                <a16:creationId xmlns:a16="http://schemas.microsoft.com/office/drawing/2014/main" id="{AB5CAD51-C095-3D8B-A119-3A0B3479BD4E}"/>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8" name="Table 10">
            <a:extLst>
              <a:ext uri="{FF2B5EF4-FFF2-40B4-BE49-F238E27FC236}">
                <a16:creationId xmlns:a16="http://schemas.microsoft.com/office/drawing/2014/main" id="{376D188A-D7E5-D335-E2DF-D476153E79A4}"/>
              </a:ext>
            </a:extLst>
          </p:cNvPr>
          <p:cNvGraphicFramePr>
            <a:graphicFrameLocks noGrp="1"/>
          </p:cNvGraphicFramePr>
          <p:nvPr>
            <p:extLst>
              <p:ext uri="{D42A27DB-BD31-4B8C-83A1-F6EECF244321}">
                <p14:modId xmlns:p14="http://schemas.microsoft.com/office/powerpoint/2010/main" val="2796206054"/>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9" name="Chevron 10">
            <a:extLst>
              <a:ext uri="{FF2B5EF4-FFF2-40B4-BE49-F238E27FC236}">
                <a16:creationId xmlns:a16="http://schemas.microsoft.com/office/drawing/2014/main" id="{937BFEB9-27DF-8FB1-7184-501172553180}"/>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3" name="Oval 12">
            <a:extLst>
              <a:ext uri="{FF2B5EF4-FFF2-40B4-BE49-F238E27FC236}">
                <a16:creationId xmlns:a16="http://schemas.microsoft.com/office/drawing/2014/main" id="{84E04B61-29A6-2D0A-74E6-36711189F252}"/>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6" name="Oval 15">
            <a:extLst>
              <a:ext uri="{FF2B5EF4-FFF2-40B4-BE49-F238E27FC236}">
                <a16:creationId xmlns:a16="http://schemas.microsoft.com/office/drawing/2014/main" id="{5B9D542F-56BB-F4D9-234E-5C49D5F9707B}"/>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7" name="Oval 16">
            <a:extLst>
              <a:ext uri="{FF2B5EF4-FFF2-40B4-BE49-F238E27FC236}">
                <a16:creationId xmlns:a16="http://schemas.microsoft.com/office/drawing/2014/main" id="{265E7531-087B-886F-522E-6C65156B8F7D}"/>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18" name="TextBox 17">
            <a:extLst>
              <a:ext uri="{FF2B5EF4-FFF2-40B4-BE49-F238E27FC236}">
                <a16:creationId xmlns:a16="http://schemas.microsoft.com/office/drawing/2014/main" id="{43A1633D-8391-C552-11C9-05BBD6F7E95F}"/>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19" name="Table 18">
            <a:extLst>
              <a:ext uri="{FF2B5EF4-FFF2-40B4-BE49-F238E27FC236}">
                <a16:creationId xmlns:a16="http://schemas.microsoft.com/office/drawing/2014/main" id="{D49AD32F-998E-2C97-A97F-3C7479020B6B}"/>
              </a:ext>
            </a:extLst>
          </p:cNvPr>
          <p:cNvGraphicFramePr>
            <a:graphicFrameLocks noGrp="1"/>
          </p:cNvGraphicFramePr>
          <p:nvPr>
            <p:extLst>
              <p:ext uri="{D42A27DB-BD31-4B8C-83A1-F6EECF244321}">
                <p14:modId xmlns:p14="http://schemas.microsoft.com/office/powerpoint/2010/main" val="3773287181"/>
              </p:ext>
            </p:extLst>
          </p:nvPr>
        </p:nvGraphicFramePr>
        <p:xfrm>
          <a:off x="8839579" y="2350027"/>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0" i="0">
                          <a:solidFill>
                            <a:schemeClr val="bg1">
                              <a:lumMod val="75000"/>
                            </a:schemeClr>
                          </a:solidFill>
                          <a:effectLst/>
                          <a:latin typeface="Inter" panose="02000503000000020004" pitchFamily="2" charset="0"/>
                          <a:ea typeface="Inter"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Tree>
    <p:extLst>
      <p:ext uri="{BB962C8B-B14F-4D97-AF65-F5344CB8AC3E}">
        <p14:creationId xmlns:p14="http://schemas.microsoft.com/office/powerpoint/2010/main" val="402645204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24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graphicFrame>
        <p:nvGraphicFramePr>
          <p:cNvPr id="2" name="Table 1">
            <a:extLst>
              <a:ext uri="{FF2B5EF4-FFF2-40B4-BE49-F238E27FC236}">
                <a16:creationId xmlns:a16="http://schemas.microsoft.com/office/drawing/2014/main" id="{ED754F57-9233-5A89-9C93-A4F4413330E5}"/>
              </a:ext>
            </a:extLst>
          </p:cNvPr>
          <p:cNvGraphicFramePr>
            <a:graphicFrameLocks noGrp="1"/>
          </p:cNvGraphicFramePr>
          <p:nvPr>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5" name="Group 4">
            <a:extLst>
              <a:ext uri="{FF2B5EF4-FFF2-40B4-BE49-F238E27FC236}">
                <a16:creationId xmlns:a16="http://schemas.microsoft.com/office/drawing/2014/main" id="{000FE061-96CD-F194-2AE0-B942F8C786E2}"/>
              </a:ext>
            </a:extLst>
          </p:cNvPr>
          <p:cNvGrpSpPr/>
          <p:nvPr/>
        </p:nvGrpSpPr>
        <p:grpSpPr>
          <a:xfrm>
            <a:off x="2099120" y="1128610"/>
            <a:ext cx="5418863" cy="577081"/>
            <a:chOff x="2055152" y="1242947"/>
            <a:chExt cx="5418863" cy="577081"/>
          </a:xfrm>
        </p:grpSpPr>
        <p:grpSp>
          <p:nvGrpSpPr>
            <p:cNvPr id="6" name="Group 5">
              <a:extLst>
                <a:ext uri="{FF2B5EF4-FFF2-40B4-BE49-F238E27FC236}">
                  <a16:creationId xmlns:a16="http://schemas.microsoft.com/office/drawing/2014/main" id="{92CC361F-AB40-E74D-5B29-D068BEDC395C}"/>
                </a:ext>
              </a:extLst>
            </p:cNvPr>
            <p:cNvGrpSpPr/>
            <p:nvPr/>
          </p:nvGrpSpPr>
          <p:grpSpPr>
            <a:xfrm>
              <a:off x="2055152" y="1375688"/>
              <a:ext cx="1407282" cy="275689"/>
              <a:chOff x="7841072" y="554329"/>
              <a:chExt cx="1407282" cy="275689"/>
            </a:xfrm>
          </p:grpSpPr>
          <p:sp>
            <p:nvSpPr>
              <p:cNvPr id="8" name="Oval 7">
                <a:extLst>
                  <a:ext uri="{FF2B5EF4-FFF2-40B4-BE49-F238E27FC236}">
                    <a16:creationId xmlns:a16="http://schemas.microsoft.com/office/drawing/2014/main" id="{0E9CE6FF-7B92-52FE-E416-76AAE3EEFCC8}"/>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10" name="Group 9">
                <a:extLst>
                  <a:ext uri="{FF2B5EF4-FFF2-40B4-BE49-F238E27FC236}">
                    <a16:creationId xmlns:a16="http://schemas.microsoft.com/office/drawing/2014/main" id="{DEA89200-C874-4A24-F9FD-CBDD4105B5A2}"/>
                  </a:ext>
                </a:extLst>
              </p:cNvPr>
              <p:cNvGrpSpPr/>
              <p:nvPr/>
            </p:nvGrpSpPr>
            <p:grpSpPr>
              <a:xfrm>
                <a:off x="8978354" y="555698"/>
                <a:ext cx="270000" cy="274320"/>
                <a:chOff x="10036989" y="3220"/>
                <a:chExt cx="270000" cy="270871"/>
              </a:xfrm>
            </p:grpSpPr>
            <p:sp>
              <p:nvSpPr>
                <p:cNvPr id="12" name="Pie 22">
                  <a:extLst>
                    <a:ext uri="{FF2B5EF4-FFF2-40B4-BE49-F238E27FC236}">
                      <a16:creationId xmlns:a16="http://schemas.microsoft.com/office/drawing/2014/main" id="{DA3D677C-653D-7928-A7C5-470F88075163}"/>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14" name="Oval 13">
                  <a:extLst>
                    <a:ext uri="{FF2B5EF4-FFF2-40B4-BE49-F238E27FC236}">
                      <a16:creationId xmlns:a16="http://schemas.microsoft.com/office/drawing/2014/main" id="{589CF568-47BE-9900-F48A-BA706D557F7D}"/>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11" name="Straight Arrow Connector 10">
                <a:extLst>
                  <a:ext uri="{FF2B5EF4-FFF2-40B4-BE49-F238E27FC236}">
                    <a16:creationId xmlns:a16="http://schemas.microsoft.com/office/drawing/2014/main" id="{D6E8DD76-EA2B-D484-4A58-B1E61D321706}"/>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E98A9C6-73AA-67B1-0AEB-EA1E820A8E29}"/>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15" name="Graphic 14" descr="Inventory outline">
            <a:extLst>
              <a:ext uri="{FF2B5EF4-FFF2-40B4-BE49-F238E27FC236}">
                <a16:creationId xmlns:a16="http://schemas.microsoft.com/office/drawing/2014/main" id="{25CF188F-2810-5EE7-881F-DF4B44C9DC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16" name="Graphic 15" descr="Store outline">
            <a:extLst>
              <a:ext uri="{FF2B5EF4-FFF2-40B4-BE49-F238E27FC236}">
                <a16:creationId xmlns:a16="http://schemas.microsoft.com/office/drawing/2014/main" id="{75CCBA6C-5F06-6571-D570-BABFB50A0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pic>
        <p:nvPicPr>
          <p:cNvPr id="18" name="Graphic 17" descr="Oil Rig outline">
            <a:extLst>
              <a:ext uri="{FF2B5EF4-FFF2-40B4-BE49-F238E27FC236}">
                <a16:creationId xmlns:a16="http://schemas.microsoft.com/office/drawing/2014/main" id="{583EA429-CB7F-6662-1A91-6841F8F9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27" name="Graphic 26" descr="Raw Materials outline">
            <a:extLst>
              <a:ext uri="{FF2B5EF4-FFF2-40B4-BE49-F238E27FC236}">
                <a16:creationId xmlns:a16="http://schemas.microsoft.com/office/drawing/2014/main" id="{25F22EAD-F25E-0675-F8FD-5D1D26ABE7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41" name="Graphic 40" descr="Crops outline">
            <a:extLst>
              <a:ext uri="{FF2B5EF4-FFF2-40B4-BE49-F238E27FC236}">
                <a16:creationId xmlns:a16="http://schemas.microsoft.com/office/drawing/2014/main" id="{54080536-3372-59F4-18D5-4640CD8497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97" name="Graphic 96" descr="Crane outline">
            <a:extLst>
              <a:ext uri="{FF2B5EF4-FFF2-40B4-BE49-F238E27FC236}">
                <a16:creationId xmlns:a16="http://schemas.microsoft.com/office/drawing/2014/main" id="{B38B4F74-02D3-C6E1-1081-8E9430FDAD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98" name="Graphic 97" descr="Truck outline">
            <a:extLst>
              <a:ext uri="{FF2B5EF4-FFF2-40B4-BE49-F238E27FC236}">
                <a16:creationId xmlns:a16="http://schemas.microsoft.com/office/drawing/2014/main" id="{3C443918-0DE6-9F19-D8B0-5A1B675E30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99" name="Graphic 98" descr="Electric Tower outline">
            <a:extLst>
              <a:ext uri="{FF2B5EF4-FFF2-40B4-BE49-F238E27FC236}">
                <a16:creationId xmlns:a16="http://schemas.microsoft.com/office/drawing/2014/main" id="{74D2F41F-927B-DF75-0137-967892BFC9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100" name="Graphic 99" descr="Freight outline">
            <a:extLst>
              <a:ext uri="{FF2B5EF4-FFF2-40B4-BE49-F238E27FC236}">
                <a16:creationId xmlns:a16="http://schemas.microsoft.com/office/drawing/2014/main" id="{2264F6D7-0A8B-8F0C-453C-5FECBBF41FD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101" name="Graphic 100" descr="Truck outline">
            <a:extLst>
              <a:ext uri="{FF2B5EF4-FFF2-40B4-BE49-F238E27FC236}">
                <a16:creationId xmlns:a16="http://schemas.microsoft.com/office/drawing/2014/main" id="{93F15142-DB5C-736E-1869-AD6EB1818D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102" name="Graphic 101" descr="Garbage outline">
            <a:extLst>
              <a:ext uri="{FF2B5EF4-FFF2-40B4-BE49-F238E27FC236}">
                <a16:creationId xmlns:a16="http://schemas.microsoft.com/office/drawing/2014/main" id="{D522E9C0-D0DA-75E9-3150-3A7DAB8F572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103" name="Graphic 102" descr="Take Off outline">
            <a:extLst>
              <a:ext uri="{FF2B5EF4-FFF2-40B4-BE49-F238E27FC236}">
                <a16:creationId xmlns:a16="http://schemas.microsoft.com/office/drawing/2014/main" id="{89051455-A8F0-85D1-844A-8BCBA08AB15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104" name="Graphic 103" descr="Car outline">
            <a:extLst>
              <a:ext uri="{FF2B5EF4-FFF2-40B4-BE49-F238E27FC236}">
                <a16:creationId xmlns:a16="http://schemas.microsoft.com/office/drawing/2014/main" id="{354AB41F-54AB-55E8-6E47-99AC43038CD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105" name="Graphic 104" descr="Building outline">
            <a:extLst>
              <a:ext uri="{FF2B5EF4-FFF2-40B4-BE49-F238E27FC236}">
                <a16:creationId xmlns:a16="http://schemas.microsoft.com/office/drawing/2014/main" id="{409AAA51-9B4A-15CE-C807-4068ABED781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106" name="Picture 105">
            <a:extLst>
              <a:ext uri="{FF2B5EF4-FFF2-40B4-BE49-F238E27FC236}">
                <a16:creationId xmlns:a16="http://schemas.microsoft.com/office/drawing/2014/main" id="{7372FA4D-7D1C-B136-A5BF-AE907EDCC065}"/>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107" name="Graphic 106" descr="Factory outline">
            <a:extLst>
              <a:ext uri="{FF2B5EF4-FFF2-40B4-BE49-F238E27FC236}">
                <a16:creationId xmlns:a16="http://schemas.microsoft.com/office/drawing/2014/main" id="{6A3AE2D4-C30B-EB8B-DBA4-3E893B14FBE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108" name="Graphic 107" descr="Snowflake outline">
            <a:extLst>
              <a:ext uri="{FF2B5EF4-FFF2-40B4-BE49-F238E27FC236}">
                <a16:creationId xmlns:a16="http://schemas.microsoft.com/office/drawing/2014/main" id="{87CCE790-D391-DAF9-926F-3ABA9E20B8E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109" name="Graphic 108" descr="Factory outline">
            <a:extLst>
              <a:ext uri="{FF2B5EF4-FFF2-40B4-BE49-F238E27FC236}">
                <a16:creationId xmlns:a16="http://schemas.microsoft.com/office/drawing/2014/main" id="{E8230E32-979E-CA3B-5616-DB57CAE99BD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110" name="Graphic 109" descr="Car outline">
            <a:extLst>
              <a:ext uri="{FF2B5EF4-FFF2-40B4-BE49-F238E27FC236}">
                <a16:creationId xmlns:a16="http://schemas.microsoft.com/office/drawing/2014/main" id="{D759EBC7-8C88-81C6-9000-C0661B7FE88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111" name="Graphic 110" descr="Truck outline">
            <a:extLst>
              <a:ext uri="{FF2B5EF4-FFF2-40B4-BE49-F238E27FC236}">
                <a16:creationId xmlns:a16="http://schemas.microsoft.com/office/drawing/2014/main" id="{6958475B-24E8-2F56-5FA9-55B9F7A388C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112" name="Graphic 111" descr="Electric Tower outline">
            <a:extLst>
              <a:ext uri="{FF2B5EF4-FFF2-40B4-BE49-F238E27FC236}">
                <a16:creationId xmlns:a16="http://schemas.microsoft.com/office/drawing/2014/main" id="{0DD4E2F3-2D4E-C955-7340-2379F155042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113" name="Graphic 112" descr="Building outline">
            <a:extLst>
              <a:ext uri="{FF2B5EF4-FFF2-40B4-BE49-F238E27FC236}">
                <a16:creationId xmlns:a16="http://schemas.microsoft.com/office/drawing/2014/main" id="{CCBF0277-9AAB-B139-7EF5-55D3EFB6CF1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114" name="Graphic 113" descr="Plugged Unplugged outline">
            <a:extLst>
              <a:ext uri="{FF2B5EF4-FFF2-40B4-BE49-F238E27FC236}">
                <a16:creationId xmlns:a16="http://schemas.microsoft.com/office/drawing/2014/main" id="{86E0B3A8-3E67-01B4-6C20-83D2D0CD1D4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115" name="Graphic 114" descr="Fuel outline">
            <a:extLst>
              <a:ext uri="{FF2B5EF4-FFF2-40B4-BE49-F238E27FC236}">
                <a16:creationId xmlns:a16="http://schemas.microsoft.com/office/drawing/2014/main" id="{65ED8592-8778-7764-24B0-39C6D3E2B6C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116" name="Graphic 115" descr="Recycle outline">
            <a:extLst>
              <a:ext uri="{FF2B5EF4-FFF2-40B4-BE49-F238E27FC236}">
                <a16:creationId xmlns:a16="http://schemas.microsoft.com/office/drawing/2014/main" id="{F7F2F930-F077-9A4D-AE44-D6E822855E2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117" name="Graphic 116" descr="Truck outline">
            <a:extLst>
              <a:ext uri="{FF2B5EF4-FFF2-40B4-BE49-F238E27FC236}">
                <a16:creationId xmlns:a16="http://schemas.microsoft.com/office/drawing/2014/main" id="{FCA2E70D-7C9E-44F9-0523-CC87D7B2C2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118" name="Graphic 117" descr="Pie chart outline">
            <a:extLst>
              <a:ext uri="{FF2B5EF4-FFF2-40B4-BE49-F238E27FC236}">
                <a16:creationId xmlns:a16="http://schemas.microsoft.com/office/drawing/2014/main" id="{BE9A668A-05DD-B662-F0C3-6CA7716C3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119" name="Group 118">
            <a:extLst>
              <a:ext uri="{FF2B5EF4-FFF2-40B4-BE49-F238E27FC236}">
                <a16:creationId xmlns:a16="http://schemas.microsoft.com/office/drawing/2014/main" id="{D93F7BF2-15F9-F7C6-4F56-7E6D291FA5CB}"/>
              </a:ext>
            </a:extLst>
          </p:cNvPr>
          <p:cNvGrpSpPr/>
          <p:nvPr/>
        </p:nvGrpSpPr>
        <p:grpSpPr>
          <a:xfrm>
            <a:off x="8663280" y="1261792"/>
            <a:ext cx="2676876" cy="273438"/>
            <a:chOff x="8619312" y="1376129"/>
            <a:chExt cx="2676876" cy="273438"/>
          </a:xfrm>
        </p:grpSpPr>
        <p:sp>
          <p:nvSpPr>
            <p:cNvPr id="120" name="Oval 119">
              <a:extLst>
                <a:ext uri="{FF2B5EF4-FFF2-40B4-BE49-F238E27FC236}">
                  <a16:creationId xmlns:a16="http://schemas.microsoft.com/office/drawing/2014/main" id="{6FCB5A35-9300-079B-91D4-2AD5F9033121}"/>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1" name="TextBox 120">
              <a:extLst>
                <a:ext uri="{FF2B5EF4-FFF2-40B4-BE49-F238E27FC236}">
                  <a16:creationId xmlns:a16="http://schemas.microsoft.com/office/drawing/2014/main" id="{42E397C2-3377-9C03-8201-DDBF73DC5406}"/>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122" name="Oval 121">
            <a:extLst>
              <a:ext uri="{FF2B5EF4-FFF2-40B4-BE49-F238E27FC236}">
                <a16:creationId xmlns:a16="http://schemas.microsoft.com/office/drawing/2014/main" id="{346C6C63-BC28-6621-0B82-9F8B4553E64D}"/>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3" name="TextBox 122">
            <a:extLst>
              <a:ext uri="{FF2B5EF4-FFF2-40B4-BE49-F238E27FC236}">
                <a16:creationId xmlns:a16="http://schemas.microsoft.com/office/drawing/2014/main" id="{1DCCF036-ADF1-167E-C8CC-2C78993C51C2}"/>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295150856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p:nvPicPr>
        <p:blipFill rotWithShape="1">
          <a:blip r:embed="rId2"/>
          <a:srcRect t="15274"/>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pic>
        <p:nvPicPr>
          <p:cNvPr id="10" name="Picture 9" descr="A white letter on a black background&#10;&#10;Description automatically generated">
            <a:extLst>
              <a:ext uri="{FF2B5EF4-FFF2-40B4-BE49-F238E27FC236}">
                <a16:creationId xmlns:a16="http://schemas.microsoft.com/office/drawing/2014/main" id="{4EDFF155-06C5-4599-7F4C-27F4B19845BE}"/>
              </a:ext>
            </a:extLst>
          </p:cNvPr>
          <p:cNvPicPr>
            <a:picLocks noChangeAspect="1"/>
          </p:cNvPicPr>
          <p:nvPr/>
        </p:nvPicPr>
        <p:blipFill>
          <a:blip r:embed="rId3"/>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
        <p:nvSpPr>
          <p:cNvPr id="2" name="TextBox 1">
            <a:extLst>
              <a:ext uri="{FF2B5EF4-FFF2-40B4-BE49-F238E27FC236}">
                <a16:creationId xmlns:a16="http://schemas.microsoft.com/office/drawing/2014/main" id="{544E7C5E-7956-CD77-F7A6-402B480FAA82}"/>
              </a:ext>
            </a:extLst>
          </p:cNvPr>
          <p:cNvSpPr txBox="1"/>
          <p:nvPr userDrawn="1"/>
        </p:nvSpPr>
        <p:spPr>
          <a:xfrm>
            <a:off x="389545" y="6466939"/>
            <a:ext cx="3671198" cy="246221"/>
          </a:xfrm>
          <a:prstGeom prst="rect">
            <a:avLst/>
          </a:prstGeom>
          <a:noFill/>
        </p:spPr>
        <p:txBody>
          <a:bodyPr wrap="none" rtlCol="0">
            <a:spAutoFit/>
          </a:bodyPr>
          <a:lstStyle/>
          <a:p>
            <a:pPr algn="l"/>
            <a:r>
              <a:rPr lang="en-US" sz="10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962957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1_Generic (Copyr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84B291A0-3DD9-EE30-86C7-F8ED11D3EE14}"/>
              </a:ext>
            </a:extLst>
          </p:cNvPr>
          <p:cNvSpPr txBox="1"/>
          <p:nvPr/>
        </p:nvSpPr>
        <p:spPr>
          <a:xfrm>
            <a:off x="398585" y="6532552"/>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0" name="TextBox 9">
            <a:extLst>
              <a:ext uri="{FF2B5EF4-FFF2-40B4-BE49-F238E27FC236}">
                <a16:creationId xmlns:a16="http://schemas.microsoft.com/office/drawing/2014/main" id="{2F626723-963E-9C5B-1343-CBA80B0ED6A1}"/>
              </a:ext>
            </a:extLst>
          </p:cNvPr>
          <p:cNvSpPr txBox="1"/>
          <p:nvPr/>
        </p:nvSpPr>
        <p:spPr>
          <a:xfrm>
            <a:off x="398585" y="6532552"/>
            <a:ext cx="3671198" cy="246221"/>
          </a:xfrm>
          <a:prstGeom prst="rect">
            <a:avLst/>
          </a:prstGeom>
          <a:no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854623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_Generic with subtitle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vert="horz" lIns="91440" tIns="45720" rIns="91440" bIns="45720" rtlCol="0" anchor="b">
            <a:normAutofit/>
          </a:bodyPr>
          <a:lstStyle>
            <a:lvl1pPr>
              <a:defRPr lang="en-TH"/>
            </a:lvl1pPr>
          </a:lstStyle>
          <a:p>
            <a:pPr lvl="0"/>
            <a:r>
              <a:rPr lang="en-US"/>
              <a:t>Click to edit Master title style</a:t>
            </a:r>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76777"/>
            <a:ext cx="11383107" cy="367862"/>
          </a:xfrm>
        </p:spPr>
        <p:txBody>
          <a:bodyPr vert="horz" lIns="91440" tIns="45720" rIns="91440" bIns="45720" rtlCol="0" anchor="b">
            <a:noAutofit/>
          </a:bodyPr>
          <a:lstStyle>
            <a:lvl1pPr>
              <a:defRPr lang="en-US" sz="2000">
                <a:solidFill>
                  <a:schemeClr val="bg1">
                    <a:lumMod val="65000"/>
                  </a:schemeClr>
                </a:solidFill>
                <a:ea typeface="Inter Medium" panose="02000503000000020004" pitchFamily="2" charset="0"/>
              </a:defRPr>
            </a:lvl1pPr>
          </a:lstStyle>
          <a:p>
            <a:pPr lvl="0">
              <a:spcBef>
                <a:spcPct val="0"/>
              </a:spcBef>
              <a:buNone/>
            </a:pPr>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Light" panose="02000503000000020004"/>
                <a:ea typeface="Inter" panose="02000503000000020004" pitchFamily="2" charset="0"/>
                <a:cs typeface="Inter Light" panose="02000503000000020004"/>
              </a:defRPr>
            </a:lvl1pPr>
          </a:lstStyle>
          <a:p>
            <a:r>
              <a:rPr lang="en-US"/>
              <a:t>© 2025 The Creagy Company Limited. All rights reserved</a:t>
            </a:r>
            <a:endParaRPr lang="en-TH"/>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9498"/>
            <a:ext cx="568367" cy="215937"/>
          </a:xfrm>
          <a:prstGeom prst="rect">
            <a:avLst/>
          </a:prstGeom>
        </p:spPr>
        <p:txBody>
          <a:bodyPr anchor="ctr"/>
          <a:lstStyle>
            <a:lvl1pPr algn="r">
              <a:defRPr sz="1000" b="0" i="0">
                <a:latin typeface="Kanit" panose="00000500000000000000" pitchFamily="2" charset="-34"/>
                <a:ea typeface="Inter" panose="02000503000000020004" pitchFamily="2" charset="0"/>
                <a:cs typeface="Kanit" panose="00000500000000000000" pitchFamily="2" charset="-34"/>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spTree>
    <p:extLst>
      <p:ext uri="{BB962C8B-B14F-4D97-AF65-F5344CB8AC3E}">
        <p14:creationId xmlns:p14="http://schemas.microsoft.com/office/powerpoint/2010/main" val="445533351"/>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2_Cover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8" name="Picture 7" descr="A blue and green logo&#10;&#10;Description automatically generated">
            <a:extLst>
              <a:ext uri="{FF2B5EF4-FFF2-40B4-BE49-F238E27FC236}">
                <a16:creationId xmlns:a16="http://schemas.microsoft.com/office/drawing/2014/main" id="{08046E94-2880-D4BF-E81A-CA4F0250EB06}"/>
              </a:ext>
            </a:extLst>
          </p:cNvPr>
          <p:cNvPicPr>
            <a:picLocks noChangeAspect="1"/>
          </p:cNvPicPr>
          <p:nvPr/>
        </p:nvPicPr>
        <p:blipFill>
          <a:blip r:embed="rId2"/>
          <a:stretch>
            <a:fillRect/>
          </a:stretch>
        </p:blipFill>
        <p:spPr>
          <a:xfrm>
            <a:off x="483478" y="308882"/>
            <a:ext cx="1334932" cy="751161"/>
          </a:xfrm>
          <a:prstGeom prst="rect">
            <a:avLst/>
          </a:prstGeom>
        </p:spPr>
      </p:pic>
      <p:sp>
        <p:nvSpPr>
          <p:cNvPr id="6" name="Footer Placeholder 4">
            <a:extLst>
              <a:ext uri="{FF2B5EF4-FFF2-40B4-BE49-F238E27FC236}">
                <a16:creationId xmlns:a16="http://schemas.microsoft.com/office/drawing/2014/main" id="{D1396B22-7D5B-EEF8-3004-E2AF982F225D}"/>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5A19EAF-FBDA-FCE5-E51D-C091CEEDECDC}"/>
              </a:ext>
            </a:extLst>
          </p:cNvPr>
          <p:cNvSpPr txBox="1"/>
          <p:nvPr userDrawn="1"/>
        </p:nvSpPr>
        <p:spPr>
          <a:xfrm>
            <a:off x="389545" y="6466939"/>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10" name="Picture 9" descr="A blue and green logo&#10;&#10;Description automatically generated">
            <a:extLst>
              <a:ext uri="{FF2B5EF4-FFF2-40B4-BE49-F238E27FC236}">
                <a16:creationId xmlns:a16="http://schemas.microsoft.com/office/drawing/2014/main" id="{E62B4AD5-4578-0B28-E7E3-4AAFAD7EF5AA}"/>
              </a:ext>
            </a:extLst>
          </p:cNvPr>
          <p:cNvPicPr>
            <a:picLocks noChangeAspect="1"/>
          </p:cNvPicPr>
          <p:nvPr userDrawn="1"/>
        </p:nvPicPr>
        <p:blipFill>
          <a:blip r:embed="rId2"/>
          <a:stretch>
            <a:fillRect/>
          </a:stretch>
        </p:blipFill>
        <p:spPr>
          <a:xfrm>
            <a:off x="483478" y="308882"/>
            <a:ext cx="1334932" cy="751161"/>
          </a:xfrm>
          <a:prstGeom prst="rect">
            <a:avLst/>
          </a:prstGeom>
        </p:spPr>
      </p:pic>
      <p:sp>
        <p:nvSpPr>
          <p:cNvPr id="11" name="Slide Number Placeholder 10">
            <a:extLst>
              <a:ext uri="{FF2B5EF4-FFF2-40B4-BE49-F238E27FC236}">
                <a16:creationId xmlns:a16="http://schemas.microsoft.com/office/drawing/2014/main" id="{857D0A52-A978-1F4C-518C-D5AA3866B51B}"/>
              </a:ext>
            </a:extLst>
          </p:cNvPr>
          <p:cNvSpPr>
            <a:spLocks noGrp="1"/>
          </p:cNvSpPr>
          <p:nvPr>
            <p:ph type="sldNum" sz="quarter" idx="11"/>
          </p:nvPr>
        </p:nvSpPr>
        <p:spPr/>
        <p:txBody>
          <a:bodyPr/>
          <a:lstStyle/>
          <a:p>
            <a:fld id="{F8C94707-554D-BB46-B37C-3B8E5ABBAC37}" type="slidenum">
              <a:rPr lang="en-TH" smtClean="0"/>
              <a:pPr/>
              <a:t>‹#›</a:t>
            </a:fld>
            <a:endParaRPr lang="en-TH"/>
          </a:p>
        </p:txBody>
      </p:sp>
    </p:spTree>
    <p:extLst>
      <p:ext uri="{BB962C8B-B14F-4D97-AF65-F5344CB8AC3E}">
        <p14:creationId xmlns:p14="http://schemas.microsoft.com/office/powerpoint/2010/main" val="76668773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userDrawn="1"/>
        </p:nvPicPr>
        <p:blipFill rotWithShape="1">
          <a:blip r:embed="rId2"/>
          <a:srcRect t="15274"/>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userDrawn="1"/>
        </p:nvSpPr>
        <p:spPr>
          <a:xfrm>
            <a:off x="424862" y="6424646"/>
            <a:ext cx="2901756" cy="261610"/>
          </a:xfrm>
          <a:prstGeom prst="rect">
            <a:avLst/>
          </a:prstGeom>
          <a:noFill/>
        </p:spPr>
        <p:txBody>
          <a:bodyPr wrap="none" rtlCol="0">
            <a:spAutoFit/>
          </a:bodyPr>
          <a:lstStyle/>
          <a:p>
            <a:pPr algn="l"/>
            <a:r>
              <a:rPr lang="en-US" sz="1100" b="0" i="0" u="none" strike="noStrike" spc="0">
                <a:solidFill>
                  <a:schemeClr val="bg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1100" b="0" i="0" spc="0">
              <a:solidFill>
                <a:schemeClr val="bg1"/>
              </a:solidFill>
              <a:latin typeface="Inter" panose="02000503000000020004" pitchFamily="2" charset="0"/>
              <a:ea typeface="Inter" panose="02000503000000020004" pitchFamily="2" charset="0"/>
              <a:cs typeface="Inter" panose="02000503000000020004" pitchFamily="2" charset="0"/>
            </a:endParaRPr>
          </a:p>
        </p:txBody>
      </p:sp>
      <p:pic>
        <p:nvPicPr>
          <p:cNvPr id="10" name="Picture 9" descr="A white letter on a black background&#10;&#10;Description automatically generated">
            <a:extLst>
              <a:ext uri="{FF2B5EF4-FFF2-40B4-BE49-F238E27FC236}">
                <a16:creationId xmlns:a16="http://schemas.microsoft.com/office/drawing/2014/main" id="{4EDFF155-06C5-4599-7F4C-27F4B19845BE}"/>
              </a:ext>
            </a:extLst>
          </p:cNvPr>
          <p:cNvPicPr>
            <a:picLocks noChangeAspect="1"/>
          </p:cNvPicPr>
          <p:nvPr userDrawn="1"/>
        </p:nvPicPr>
        <p:blipFill>
          <a:blip r:embed="rId3"/>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166572936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5_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14C16B1E-7CE3-76F8-267B-B47BC5170E2A}"/>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7626094"/>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5_Sub Section">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6367F456-801F-A591-318F-7B55744D5342}"/>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85330377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3_Generic (Copyr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84B291A0-3DD9-EE30-86C7-F8ED11D3EE14}"/>
              </a:ext>
            </a:extLst>
          </p:cNvPr>
          <p:cNvSpPr txBox="1"/>
          <p:nvPr userDrawn="1"/>
        </p:nvSpPr>
        <p:spPr>
          <a:xfrm>
            <a:off x="398585" y="6532552"/>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0" name="TextBox 9">
            <a:extLst>
              <a:ext uri="{FF2B5EF4-FFF2-40B4-BE49-F238E27FC236}">
                <a16:creationId xmlns:a16="http://schemas.microsoft.com/office/drawing/2014/main" id="{2F626723-963E-9C5B-1343-CBA80B0ED6A1}"/>
              </a:ext>
            </a:extLst>
          </p:cNvPr>
          <p:cNvSpPr txBox="1"/>
          <p:nvPr userDrawn="1"/>
        </p:nvSpPr>
        <p:spPr>
          <a:xfrm>
            <a:off x="398585" y="6532552"/>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268492208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2_Generic with Subtitle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6149BC33-AD24-0C18-F30A-2C71D3170D05}"/>
              </a:ext>
            </a:extLst>
          </p:cNvPr>
          <p:cNvSpPr txBox="1"/>
          <p:nvPr userDrawn="1"/>
        </p:nvSpPr>
        <p:spPr>
          <a:xfrm>
            <a:off x="398585" y="6532961"/>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Box 11">
            <a:extLst>
              <a:ext uri="{FF2B5EF4-FFF2-40B4-BE49-F238E27FC236}">
                <a16:creationId xmlns:a16="http://schemas.microsoft.com/office/drawing/2014/main" id="{ADC96CF2-02A1-4AD2-846E-61352A43A6CA}"/>
              </a:ext>
            </a:extLst>
          </p:cNvPr>
          <p:cNvSpPr txBox="1"/>
          <p:nvPr userDrawn="1"/>
        </p:nvSpPr>
        <p:spPr>
          <a:xfrm>
            <a:off x="398585" y="6532961"/>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212142524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2_Generic (STRICT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2F626723-963E-9C5B-1343-CBA80B0ED6A1}"/>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60256151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2_Generic with Subtitle (STRIC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486BC07D-365A-CE3C-7453-E484D24EF181}"/>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398897707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2_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Creagy Company Limited (“Creagy”).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Creagy has not independently verified. As such, Creagy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Creagy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Creagy.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Creagy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cxnSp>
        <p:nvCxnSpPr>
          <p:cNvPr id="2" name="Straight Connector 1">
            <a:extLst>
              <a:ext uri="{FF2B5EF4-FFF2-40B4-BE49-F238E27FC236}">
                <a16:creationId xmlns:a16="http://schemas.microsoft.com/office/drawing/2014/main" id="{61FDF529-470A-F174-AECE-E465BE3A6A7C}"/>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84B2A3F-9261-EDE8-F1CF-222C4B4D78FE}"/>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5" name="TextBox 4">
            <a:extLst>
              <a:ext uri="{FF2B5EF4-FFF2-40B4-BE49-F238E27FC236}">
                <a16:creationId xmlns:a16="http://schemas.microsoft.com/office/drawing/2014/main" id="{404E645B-9E39-C4C4-C197-0B9C12283E61}"/>
              </a:ext>
            </a:extLst>
          </p:cNvPr>
          <p:cNvSpPr txBox="1"/>
          <p:nvPr userDrawn="1"/>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7" name="TextBox 6">
            <a:extLst>
              <a:ext uri="{FF2B5EF4-FFF2-40B4-BE49-F238E27FC236}">
                <a16:creationId xmlns:a16="http://schemas.microsoft.com/office/drawing/2014/main" id="{23DAA9BF-01B7-4D67-AF0B-A84CFB641B28}"/>
              </a:ext>
            </a:extLst>
          </p:cNvPr>
          <p:cNvSpPr txBox="1"/>
          <p:nvPr userDrawn="1"/>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Creagy Company Limited (“Creagy”).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Creagy has not independently verified. As such, Creagy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Creagy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Creagy.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Creagy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00460165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8166991-771D-E862-E50A-F00672CFC6EA}"/>
              </a:ext>
            </a:extLst>
          </p:cNvPr>
          <p:cNvSpPr>
            <a:spLocks noGrp="1"/>
          </p:cNvSpPr>
          <p:nvPr>
            <p:ph type="sldNum" sz="quarter" idx="11"/>
          </p:nvPr>
        </p:nvSpPr>
        <p:spPr>
          <a:xfrm>
            <a:off x="11225048" y="6519498"/>
            <a:ext cx="568367" cy="215937"/>
          </a:xfrm>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0AB976E9-1272-77BC-F104-E8FA864E0224}"/>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DE64A80-97D3-031E-5C3D-9983F77842DA}"/>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8" name="TextBox 7">
            <a:extLst>
              <a:ext uri="{FF2B5EF4-FFF2-40B4-BE49-F238E27FC236}">
                <a16:creationId xmlns:a16="http://schemas.microsoft.com/office/drawing/2014/main" id="{7BF58D8F-5D7A-A3D2-A348-75EDB1501FFF}"/>
              </a:ext>
            </a:extLst>
          </p:cNvPr>
          <p:cNvSpPr txBox="1"/>
          <p:nvPr userDrawn="1"/>
        </p:nvSpPr>
        <p:spPr>
          <a:xfrm>
            <a:off x="410308" y="230816"/>
            <a:ext cx="2292615"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Term of Use</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1" name="TextBox 10">
            <a:extLst>
              <a:ext uri="{FF2B5EF4-FFF2-40B4-BE49-F238E27FC236}">
                <a16:creationId xmlns:a16="http://schemas.microsoft.com/office/drawing/2014/main" id="{016A856A-83FF-B0AA-BA4E-A970DA765E32}"/>
              </a:ext>
            </a:extLst>
          </p:cNvPr>
          <p:cNvSpPr txBox="1"/>
          <p:nvPr userDrawn="1"/>
        </p:nvSpPr>
        <p:spPr>
          <a:xfrm>
            <a:off x="422032" y="886846"/>
            <a:ext cx="11371383" cy="5470728"/>
          </a:xfrm>
          <a:prstGeom prst="rect">
            <a:avLst/>
          </a:prstGeom>
          <a:noFill/>
        </p:spPr>
        <p:txBody>
          <a:bodyPr wrap="square">
            <a:spAutoFit/>
          </a:bodyPr>
          <a:lstStyle/>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The following Terms of Use govern the use of the presentation material created by The Creagy Company Limited for training purposes. By accessing and using the material, you agree to comply with these terms. Please read them carefully before proceeding.</a:t>
            </a:r>
          </a:p>
          <a:p>
            <a:pPr>
              <a:lnSpc>
                <a:spcPct val="100000"/>
              </a:lnSpc>
              <a:spcBef>
                <a:spcPts val="300"/>
              </a:spcBef>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Ownership and Intellectual Property: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presentation material, including all content, text, graphics, and images, remains the exclusive property of The Creagy Company Limited.</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No transfer of ownership or intellectual property rights is granted to the user.</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Permitted Use:</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is authorized to use the presentation material solely for the purpose of participating in the training provided by The Creagy Company Limited.</a:t>
            </a:r>
          </a:p>
          <a:p>
            <a:pPr marL="685800" lvl="1" indent="-228600">
              <a:lnSpc>
                <a:spcPct val="100000"/>
              </a:lnSpc>
              <a:spcBef>
                <a:spcPts val="300"/>
              </a:spcBef>
              <a:buFont typeface="+mj-lt"/>
              <a:buAutoNum type="alphaLcPeriod"/>
            </a:pPr>
            <a:r>
              <a:rPr lang="en-US" sz="1300">
                <a:latin typeface="Inter Light" panose="02000503000000020004" pitchFamily="2" charset="0"/>
                <a:ea typeface="Inter Light" panose="02000503000000020004" pitchFamily="2" charset="0"/>
                <a:cs typeface="Lato" panose="020F0502020204030203" pitchFamily="34" charset="0"/>
              </a:rPr>
              <a:t>The user may view, access, and utilize </a:t>
            </a:r>
            <a:r>
              <a:rPr lang="en-US" sz="1300">
                <a:effectLst/>
                <a:latin typeface="Inter Light" panose="02000503000000020004" pitchFamily="2" charset="0"/>
                <a:ea typeface="Inter Light" panose="02000503000000020004" pitchFamily="2" charset="0"/>
                <a:cs typeface="Lato" panose="020F0502020204030203" pitchFamily="34" charset="0"/>
              </a:rPr>
              <a:t>the material for internal training purposes only.</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may not reproduce, modify, distribute, publicly display, or use the material for any external or commercial purposes without prior written consent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Non-Modification:</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agrees not to modify, alter, or amend the presentation material in any way without explicit written permission from The Creagy Company Limited.</a:t>
            </a:r>
          </a:p>
          <a:p>
            <a:pPr marL="228600" indent="-228600">
              <a:lnSpc>
                <a:spcPct val="100000"/>
              </a:lnSpc>
              <a:spcBef>
                <a:spcPts val="300"/>
              </a:spcBef>
              <a:buFont typeface="+mj-lt"/>
              <a:buAutoNum type="arabicPeriod"/>
            </a:pPr>
            <a:r>
              <a:rPr lang="en-US" sz="1300">
                <a:effectLst/>
                <a:latin typeface="Inter Light" panose="02000503000000020004" pitchFamily="2" charset="0"/>
                <a:ea typeface="Inter Light" panose="02000503000000020004" pitchFamily="2" charset="0"/>
                <a:cs typeface="Lato" panose="020F0502020204030203" pitchFamily="34" charset="0"/>
              </a:rPr>
              <a:t>Non-Guarantee of Forward-Looking Parameters and Analysis: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user acknowledges that any forward-looking parameters, predictions, or analysis provided in the presentation material are for informational purposes only and may be subject to inherent uncertainties and assumptions.</a:t>
            </a:r>
          </a:p>
          <a:p>
            <a:pPr marL="685800" lvl="1" indent="-228600">
              <a:lnSpc>
                <a:spcPct val="100000"/>
              </a:lnSpc>
              <a:spcBef>
                <a:spcPts val="300"/>
              </a:spcBef>
              <a:buFont typeface="+mj-lt"/>
              <a:buAutoNum type="alphaLcPeriod"/>
            </a:pPr>
            <a:r>
              <a:rPr lang="en-US" sz="1300">
                <a:effectLst/>
                <a:latin typeface="Inter Light" panose="02000503000000020004" pitchFamily="2" charset="0"/>
                <a:ea typeface="Inter Light" panose="02000503000000020004" pitchFamily="2" charset="0"/>
                <a:cs typeface="Lato" panose="020F0502020204030203" pitchFamily="34" charset="0"/>
              </a:rPr>
              <a:t>The Creagy Company Limited does not guarantee the accuracy, completeness, or reliability of such forward-looking information, and the user acknowledges that actual results may differ from any predictions or projections.</a:t>
            </a:r>
            <a:endParaRPr lang="th-TH" sz="1300">
              <a:latin typeface="Inter Light" panose="02000503000000020004" pitchFamily="2" charset="0"/>
              <a:ea typeface="Inter Light" panose="02000503000000020004" pitchFamily="2" charset="0"/>
              <a:cs typeface="Lato" panose="020F0502020204030203" pitchFamily="34" charset="0"/>
            </a:endParaRPr>
          </a:p>
          <a:p>
            <a:pPr marL="685800" lvl="1" indent="-228600">
              <a:lnSpc>
                <a:spcPct val="100000"/>
              </a:lnSpc>
              <a:spcBef>
                <a:spcPts val="300"/>
              </a:spcBef>
              <a:buFont typeface="+mj-lt"/>
              <a:buAutoNum type="alphaLcPeriod"/>
            </a:pPr>
            <a:endParaRPr lang="en-US" sz="1300">
              <a:effectLst/>
              <a:latin typeface="Inter Light" panose="02000503000000020004" pitchFamily="2" charset="0"/>
              <a:ea typeface="Inter Light" panose="02000503000000020004" pitchFamily="2" charset="0"/>
              <a:cs typeface="Lato" panose="020F0502020204030203" pitchFamily="34" charset="0"/>
            </a:endParaRPr>
          </a:p>
          <a:p>
            <a:pPr marL="0" indent="0">
              <a:lnSpc>
                <a:spcPct val="100000"/>
              </a:lnSpc>
              <a:spcBef>
                <a:spcPts val="300"/>
              </a:spcBef>
              <a:buNone/>
            </a:pPr>
            <a:r>
              <a:rPr lang="en-US" sz="1300">
                <a:effectLst/>
                <a:latin typeface="Inter Light" panose="02000503000000020004" pitchFamily="2" charset="0"/>
                <a:ea typeface="Inter Light" panose="02000503000000020004" pitchFamily="2" charset="0"/>
                <a:cs typeface="Lato" panose="020F0502020204030203" pitchFamily="34" charset="0"/>
              </a:rPr>
              <a:t>By using the presentation material, you acknowledge that you have read, understood, and agreed to these Terms of Use. If you do not agree to these terms, please refrain from using the material.</a:t>
            </a:r>
          </a:p>
        </p:txBody>
      </p:sp>
    </p:spTree>
    <p:extLst>
      <p:ext uri="{BB962C8B-B14F-4D97-AF65-F5344CB8AC3E}">
        <p14:creationId xmlns:p14="http://schemas.microsoft.com/office/powerpoint/2010/main" val="31940946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_Generic with subtitle&amp;line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vert="horz" lIns="91440" tIns="45720" rIns="91440" bIns="45720" rtlCol="0" anchor="b">
            <a:normAutofit/>
          </a:bodyPr>
          <a:lstStyle>
            <a:lvl1pPr>
              <a:defRPr lang="en-TH"/>
            </a:lvl1pPr>
          </a:lstStyle>
          <a:p>
            <a:pPr lvl="0"/>
            <a:r>
              <a:rPr lang="en-US"/>
              <a:t>Click to edit Master title style</a:t>
            </a:r>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76777"/>
            <a:ext cx="11383107" cy="367862"/>
          </a:xfrm>
        </p:spPr>
        <p:txBody>
          <a:bodyPr vert="horz" lIns="91440" tIns="45720" rIns="91440" bIns="45720" rtlCol="0" anchor="b">
            <a:noAutofit/>
          </a:bodyPr>
          <a:lstStyle>
            <a:lvl1pPr>
              <a:defRPr lang="en-US" sz="2000">
                <a:solidFill>
                  <a:schemeClr val="bg1">
                    <a:lumMod val="65000"/>
                  </a:schemeClr>
                </a:solidFill>
                <a:ea typeface="Inter Medium" panose="02000503000000020004" pitchFamily="2" charset="0"/>
              </a:defRPr>
            </a:lvl1pPr>
          </a:lstStyle>
          <a:p>
            <a:pPr lvl="0">
              <a:spcBef>
                <a:spcPct val="0"/>
              </a:spcBef>
              <a:buNone/>
            </a:pPr>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Light" panose="02000503000000020004"/>
                <a:ea typeface="Inter" panose="02000503000000020004" pitchFamily="2" charset="0"/>
                <a:cs typeface="Inter Light" panose="02000503000000020004"/>
              </a:defRPr>
            </a:lvl1pPr>
          </a:lstStyle>
          <a:p>
            <a:r>
              <a:rPr lang="en-US"/>
              <a:t>© 2025 The Creagy Company Limited. All rights reserved</a:t>
            </a:r>
            <a:endParaRPr lang="en-TH"/>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9498"/>
            <a:ext cx="568367" cy="215937"/>
          </a:xfrm>
          <a:prstGeom prst="rect">
            <a:avLst/>
          </a:prstGeom>
        </p:spPr>
        <p:txBody>
          <a:bodyPr anchor="ctr"/>
          <a:lstStyle>
            <a:lvl1pPr algn="r">
              <a:defRPr sz="1000" b="0" i="0">
                <a:latin typeface="Kanit" panose="00000500000000000000" pitchFamily="2" charset="-34"/>
                <a:ea typeface="Inter" panose="02000503000000020004" pitchFamily="2" charset="0"/>
                <a:cs typeface="Kanit" panose="00000500000000000000" pitchFamily="2" charset="-34"/>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cxnSp>
        <p:nvCxnSpPr>
          <p:cNvPr id="3" name="Straight Connector 2">
            <a:extLst>
              <a:ext uri="{FF2B5EF4-FFF2-40B4-BE49-F238E27FC236}">
                <a16:creationId xmlns:a16="http://schemas.microsoft.com/office/drawing/2014/main" id="{6FC0AF0F-A869-D7D4-3A2F-B5C5E2149F0E}"/>
              </a:ext>
            </a:extLst>
          </p:cNvPr>
          <p:cNvCxnSpPr>
            <a:cxnSpLocks/>
          </p:cNvCxnSpPr>
          <p:nvPr/>
        </p:nvCxnSpPr>
        <p:spPr>
          <a:xfrm>
            <a:off x="0" y="1078078"/>
            <a:ext cx="12192000"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4402736"/>
      </p:ext>
    </p:extLst>
  </p:cSld>
  <p:clrMapOvr>
    <a:masterClrMapping/>
  </p:clrMapOvr>
  <p:hf hdr="0" ftr="0" dt="0"/>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DEE2114-2F6A-4BE6-13AE-A2A4FDD42299}"/>
              </a:ext>
            </a:extLst>
          </p:cNvPr>
          <p:cNvGrpSpPr/>
          <p:nvPr userDrawn="1"/>
        </p:nvGrpSpPr>
        <p:grpSpPr>
          <a:xfrm>
            <a:off x="6595521" y="3530894"/>
            <a:ext cx="2273747" cy="2273746"/>
            <a:chOff x="6595521" y="3530894"/>
            <a:chExt cx="2273747" cy="2273746"/>
          </a:xfrm>
        </p:grpSpPr>
        <p:sp>
          <p:nvSpPr>
            <p:cNvPr id="8" name="Freeform 1">
              <a:extLst>
                <a:ext uri="{FF2B5EF4-FFF2-40B4-BE49-F238E27FC236}">
                  <a16:creationId xmlns:a16="http://schemas.microsoft.com/office/drawing/2014/main" id="{A4DF9796-1925-9E76-7F96-06256499284A}"/>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C52A2C3-526A-9769-3F08-5323963C772D}"/>
                </a:ext>
              </a:extLst>
            </p:cNvPr>
            <p:cNvSpPr txBox="1"/>
            <p:nvPr/>
          </p:nvSpPr>
          <p:spPr>
            <a:xfrm>
              <a:off x="7009305" y="3894587"/>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0" name="Graphic 9" descr="Cloud Computing outline">
              <a:extLst>
                <a:ext uri="{FF2B5EF4-FFF2-40B4-BE49-F238E27FC236}">
                  <a16:creationId xmlns:a16="http://schemas.microsoft.com/office/drawing/2014/main" id="{14FE341E-3720-BDBF-7385-2B2C2FAB76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68610" y="4544624"/>
              <a:ext cx="914400" cy="914400"/>
            </a:xfrm>
            <a:prstGeom prst="rect">
              <a:avLst/>
            </a:prstGeom>
          </p:spPr>
        </p:pic>
      </p:grpSp>
      <p:grpSp>
        <p:nvGrpSpPr>
          <p:cNvPr id="11" name="Group 10">
            <a:extLst>
              <a:ext uri="{FF2B5EF4-FFF2-40B4-BE49-F238E27FC236}">
                <a16:creationId xmlns:a16="http://schemas.microsoft.com/office/drawing/2014/main" id="{620161EB-8FBC-453E-E4C4-4B3B595E8137}"/>
              </a:ext>
            </a:extLst>
          </p:cNvPr>
          <p:cNvGrpSpPr/>
          <p:nvPr userDrawn="1"/>
        </p:nvGrpSpPr>
        <p:grpSpPr>
          <a:xfrm>
            <a:off x="6921496" y="1389155"/>
            <a:ext cx="2271053" cy="2271051"/>
            <a:chOff x="6921496" y="1389155"/>
            <a:chExt cx="2271053" cy="2271051"/>
          </a:xfrm>
        </p:grpSpPr>
        <p:sp>
          <p:nvSpPr>
            <p:cNvPr id="12" name="Freeform 3">
              <a:extLst>
                <a:ext uri="{FF2B5EF4-FFF2-40B4-BE49-F238E27FC236}">
                  <a16:creationId xmlns:a16="http://schemas.microsoft.com/office/drawing/2014/main" id="{243FCC76-72A8-135B-30B3-6FC94100C346}"/>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3C9E813-2CFC-A8F2-1F7F-CFFDA6242938}"/>
                </a:ext>
              </a:extLst>
            </p:cNvPr>
            <p:cNvSpPr txBox="1"/>
            <p:nvPr/>
          </p:nvSpPr>
          <p:spPr>
            <a:xfrm>
              <a:off x="7296526" y="1735883"/>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4" name="Group 13">
            <a:extLst>
              <a:ext uri="{FF2B5EF4-FFF2-40B4-BE49-F238E27FC236}">
                <a16:creationId xmlns:a16="http://schemas.microsoft.com/office/drawing/2014/main" id="{EC37FE90-516A-B296-1079-00B4BFB237A1}"/>
              </a:ext>
            </a:extLst>
          </p:cNvPr>
          <p:cNvGrpSpPr/>
          <p:nvPr userDrawn="1"/>
        </p:nvGrpSpPr>
        <p:grpSpPr>
          <a:xfrm>
            <a:off x="5006054" y="319631"/>
            <a:ext cx="2316851" cy="2316851"/>
            <a:chOff x="5006054" y="319631"/>
            <a:chExt cx="2316851" cy="2316851"/>
          </a:xfrm>
        </p:grpSpPr>
        <p:sp>
          <p:nvSpPr>
            <p:cNvPr id="15" name="Freeform 4">
              <a:extLst>
                <a:ext uri="{FF2B5EF4-FFF2-40B4-BE49-F238E27FC236}">
                  <a16:creationId xmlns:a16="http://schemas.microsoft.com/office/drawing/2014/main" id="{F54695B8-4516-A136-BB76-9DCC374A387F}"/>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EC4C30E-B906-3105-F149-22B9817202A0}"/>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7" name="Graphic 16" descr="Bank outline">
              <a:extLst>
                <a:ext uri="{FF2B5EF4-FFF2-40B4-BE49-F238E27FC236}">
                  <a16:creationId xmlns:a16="http://schemas.microsoft.com/office/drawing/2014/main" id="{D482791C-54AC-440E-3685-0F51942EF9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42308" y="1161739"/>
              <a:ext cx="844343" cy="844343"/>
            </a:xfrm>
            <a:prstGeom prst="rect">
              <a:avLst/>
            </a:prstGeom>
          </p:spPr>
        </p:pic>
      </p:grpSp>
      <p:grpSp>
        <p:nvGrpSpPr>
          <p:cNvPr id="18" name="Group 17">
            <a:extLst>
              <a:ext uri="{FF2B5EF4-FFF2-40B4-BE49-F238E27FC236}">
                <a16:creationId xmlns:a16="http://schemas.microsoft.com/office/drawing/2014/main" id="{CDCDC32D-83E1-098A-BE2F-76046CEE6BA2}"/>
              </a:ext>
            </a:extLst>
          </p:cNvPr>
          <p:cNvGrpSpPr/>
          <p:nvPr userDrawn="1"/>
        </p:nvGrpSpPr>
        <p:grpSpPr>
          <a:xfrm>
            <a:off x="3042118" y="2248544"/>
            <a:ext cx="2618580" cy="2618580"/>
            <a:chOff x="3042118" y="2248544"/>
            <a:chExt cx="2618580" cy="2618580"/>
          </a:xfrm>
        </p:grpSpPr>
        <p:sp>
          <p:nvSpPr>
            <p:cNvPr id="19" name="Freeform 2">
              <a:extLst>
                <a:ext uri="{FF2B5EF4-FFF2-40B4-BE49-F238E27FC236}">
                  <a16:creationId xmlns:a16="http://schemas.microsoft.com/office/drawing/2014/main" id="{30FFD91E-B560-C42F-6B62-0FD7507F274F}"/>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5D917A6C-00AA-02F9-4DBB-BAA092836D42}"/>
                </a:ext>
              </a:extLst>
            </p:cNvPr>
            <p:cNvSpPr txBox="1"/>
            <p:nvPr/>
          </p:nvSpPr>
          <p:spPr>
            <a:xfrm>
              <a:off x="3553990" y="2542209"/>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1" name="Graphic 20" descr="Building outline">
              <a:extLst>
                <a:ext uri="{FF2B5EF4-FFF2-40B4-BE49-F238E27FC236}">
                  <a16:creationId xmlns:a16="http://schemas.microsoft.com/office/drawing/2014/main" id="{64DBB6FF-542D-91D5-8EE7-36AC95B269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3133" y="3287372"/>
              <a:ext cx="914400" cy="914400"/>
            </a:xfrm>
            <a:prstGeom prst="rect">
              <a:avLst/>
            </a:prstGeom>
          </p:spPr>
        </p:pic>
      </p:grpSp>
      <p:sp>
        <p:nvSpPr>
          <p:cNvPr id="22" name="Freeform 171">
            <a:extLst>
              <a:ext uri="{FF2B5EF4-FFF2-40B4-BE49-F238E27FC236}">
                <a16:creationId xmlns:a16="http://schemas.microsoft.com/office/drawing/2014/main" id="{8D629531-4625-127F-601D-C41DACFF8F6A}"/>
              </a:ext>
            </a:extLst>
          </p:cNvPr>
          <p:cNvSpPr>
            <a:spLocks noChangeArrowheads="1"/>
          </p:cNvSpPr>
          <p:nvPr userDrawn="1"/>
        </p:nvSpPr>
        <p:spPr bwMode="auto">
          <a:xfrm>
            <a:off x="6601169" y="5630794"/>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172">
            <a:extLst>
              <a:ext uri="{FF2B5EF4-FFF2-40B4-BE49-F238E27FC236}">
                <a16:creationId xmlns:a16="http://schemas.microsoft.com/office/drawing/2014/main" id="{DF95D334-716D-C934-F295-89C1F27FA31F}"/>
              </a:ext>
            </a:extLst>
          </p:cNvPr>
          <p:cNvSpPr>
            <a:spLocks noChangeArrowheads="1"/>
          </p:cNvSpPr>
          <p:nvPr userDrawn="1"/>
        </p:nvSpPr>
        <p:spPr bwMode="auto">
          <a:xfrm>
            <a:off x="6046137" y="2146041"/>
            <a:ext cx="306027" cy="4711959"/>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173">
            <a:extLst>
              <a:ext uri="{FF2B5EF4-FFF2-40B4-BE49-F238E27FC236}">
                <a16:creationId xmlns:a16="http://schemas.microsoft.com/office/drawing/2014/main" id="{8C055485-7DD2-925C-492B-E186E192BEC8}"/>
              </a:ext>
            </a:extLst>
          </p:cNvPr>
          <p:cNvSpPr>
            <a:spLocks noChangeArrowheads="1"/>
          </p:cNvSpPr>
          <p:nvPr userDrawn="1"/>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174">
            <a:extLst>
              <a:ext uri="{FF2B5EF4-FFF2-40B4-BE49-F238E27FC236}">
                <a16:creationId xmlns:a16="http://schemas.microsoft.com/office/drawing/2014/main" id="{3ECF29EA-9915-1E97-FBF9-B1F032D66B2D}"/>
              </a:ext>
            </a:extLst>
          </p:cNvPr>
          <p:cNvSpPr>
            <a:spLocks noChangeArrowheads="1"/>
          </p:cNvSpPr>
          <p:nvPr userDrawn="1"/>
        </p:nvSpPr>
        <p:spPr bwMode="auto">
          <a:xfrm>
            <a:off x="6126764" y="5104525"/>
            <a:ext cx="978310" cy="1066501"/>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5">
            <a:extLst>
              <a:ext uri="{FF2B5EF4-FFF2-40B4-BE49-F238E27FC236}">
                <a16:creationId xmlns:a16="http://schemas.microsoft.com/office/drawing/2014/main" id="{C2B2B821-FE7A-B198-759D-D7289CA237CA}"/>
              </a:ext>
            </a:extLst>
          </p:cNvPr>
          <p:cNvSpPr>
            <a:spLocks noChangeArrowheads="1"/>
          </p:cNvSpPr>
          <p:nvPr userDrawn="1"/>
        </p:nvSpPr>
        <p:spPr bwMode="auto">
          <a:xfrm>
            <a:off x="5057533" y="3862258"/>
            <a:ext cx="1247035" cy="1139565"/>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6">
            <a:extLst>
              <a:ext uri="{FF2B5EF4-FFF2-40B4-BE49-F238E27FC236}">
                <a16:creationId xmlns:a16="http://schemas.microsoft.com/office/drawing/2014/main" id="{FBADAB36-8235-99A8-FFE9-4625291F2468}"/>
              </a:ext>
            </a:extLst>
          </p:cNvPr>
          <p:cNvSpPr>
            <a:spLocks noChangeArrowheads="1"/>
          </p:cNvSpPr>
          <p:nvPr userDrawn="1"/>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7">
            <a:extLst>
              <a:ext uri="{FF2B5EF4-FFF2-40B4-BE49-F238E27FC236}">
                <a16:creationId xmlns:a16="http://schemas.microsoft.com/office/drawing/2014/main" id="{76C7C726-E35C-1C2E-0672-C9CC3D765384}"/>
              </a:ext>
            </a:extLst>
          </p:cNvPr>
          <p:cNvSpPr>
            <a:spLocks noChangeArrowheads="1"/>
          </p:cNvSpPr>
          <p:nvPr userDrawn="1"/>
        </p:nvSpPr>
        <p:spPr bwMode="auto">
          <a:xfrm>
            <a:off x="5451323" y="3705649"/>
            <a:ext cx="152171" cy="538851"/>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8">
            <a:extLst>
              <a:ext uri="{FF2B5EF4-FFF2-40B4-BE49-F238E27FC236}">
                <a16:creationId xmlns:a16="http://schemas.microsoft.com/office/drawing/2014/main" id="{502B335D-F2C5-7D8B-4B6A-CB7D4988777B}"/>
              </a:ext>
            </a:extLst>
          </p:cNvPr>
          <p:cNvSpPr>
            <a:spLocks noChangeArrowheads="1"/>
          </p:cNvSpPr>
          <p:nvPr userDrawn="1"/>
        </p:nvSpPr>
        <p:spPr bwMode="auto">
          <a:xfrm>
            <a:off x="6568104" y="5206481"/>
            <a:ext cx="117920" cy="428435"/>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9">
            <a:extLst>
              <a:ext uri="{FF2B5EF4-FFF2-40B4-BE49-F238E27FC236}">
                <a16:creationId xmlns:a16="http://schemas.microsoft.com/office/drawing/2014/main" id="{53FFF0F9-5088-6B99-896D-144D205A2C7C}"/>
              </a:ext>
            </a:extLst>
          </p:cNvPr>
          <p:cNvSpPr>
            <a:spLocks noChangeArrowheads="1"/>
          </p:cNvSpPr>
          <p:nvPr userDrawn="1"/>
        </p:nvSpPr>
        <p:spPr bwMode="auto">
          <a:xfrm>
            <a:off x="4927801" y="4313553"/>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80">
            <a:extLst>
              <a:ext uri="{FF2B5EF4-FFF2-40B4-BE49-F238E27FC236}">
                <a16:creationId xmlns:a16="http://schemas.microsoft.com/office/drawing/2014/main" id="{4CE862AC-A0CC-4A68-9F28-F2088FB4E9A8}"/>
              </a:ext>
            </a:extLst>
          </p:cNvPr>
          <p:cNvSpPr>
            <a:spLocks noChangeArrowheads="1"/>
          </p:cNvSpPr>
          <p:nvPr userDrawn="1"/>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1546B70B-82E4-6641-AB69-6E8057D46D01}"/>
              </a:ext>
            </a:extLst>
          </p:cNvPr>
          <p:cNvSpPr txBox="1"/>
          <p:nvPr userDrawn="1"/>
        </p:nvSpPr>
        <p:spPr>
          <a:xfrm>
            <a:off x="1630685" y="929751"/>
            <a:ext cx="3338339"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3" name="TextBox 32">
            <a:extLst>
              <a:ext uri="{FF2B5EF4-FFF2-40B4-BE49-F238E27FC236}">
                <a16:creationId xmlns:a16="http://schemas.microsoft.com/office/drawing/2014/main" id="{F86EF4AE-0ADE-1622-9173-9B42CC564356}"/>
              </a:ext>
            </a:extLst>
          </p:cNvPr>
          <p:cNvSpPr txBox="1"/>
          <p:nvPr userDrawn="1"/>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4" name="TextBox 33">
            <a:extLst>
              <a:ext uri="{FF2B5EF4-FFF2-40B4-BE49-F238E27FC236}">
                <a16:creationId xmlns:a16="http://schemas.microsoft.com/office/drawing/2014/main" id="{9112197B-6A76-C587-7DE1-EC073C257773}"/>
              </a:ext>
            </a:extLst>
          </p:cNvPr>
          <p:cNvSpPr txBox="1"/>
          <p:nvPr userDrawn="1"/>
        </p:nvSpPr>
        <p:spPr>
          <a:xfrm>
            <a:off x="8892952" y="4320844"/>
            <a:ext cx="333833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5" name="Graphic 34" descr="Classroom outline">
            <a:extLst>
              <a:ext uri="{FF2B5EF4-FFF2-40B4-BE49-F238E27FC236}">
                <a16:creationId xmlns:a16="http://schemas.microsoft.com/office/drawing/2014/main" id="{5591DB13-C729-3ADC-8068-6F2F039FA0C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695240" y="2412279"/>
            <a:ext cx="754190" cy="754190"/>
          </a:xfrm>
          <a:prstGeom prst="rect">
            <a:avLst/>
          </a:prstGeom>
        </p:spPr>
      </p:pic>
      <p:pic>
        <p:nvPicPr>
          <p:cNvPr id="36" name="Graphic 35" descr="Factory outline">
            <a:extLst>
              <a:ext uri="{FF2B5EF4-FFF2-40B4-BE49-F238E27FC236}">
                <a16:creationId xmlns:a16="http://schemas.microsoft.com/office/drawing/2014/main" id="{306E628B-71C9-DFA3-54A9-77A7427AAC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476128" y="3425238"/>
            <a:ext cx="793659" cy="793659"/>
          </a:xfrm>
          <a:prstGeom prst="rect">
            <a:avLst/>
          </a:prstGeom>
        </p:spPr>
      </p:pic>
      <p:sp>
        <p:nvSpPr>
          <p:cNvPr id="37" name="TextBox 36">
            <a:extLst>
              <a:ext uri="{FF2B5EF4-FFF2-40B4-BE49-F238E27FC236}">
                <a16:creationId xmlns:a16="http://schemas.microsoft.com/office/drawing/2014/main" id="{DB560A31-7FDE-23F0-38AC-0A044A92F624}"/>
              </a:ext>
            </a:extLst>
          </p:cNvPr>
          <p:cNvSpPr txBox="1"/>
          <p:nvPr userDrawn="1"/>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38" name="Picture 37" descr="A picture containing graphics, font, screenshot, graphic design&#10;&#10;Description automatically generated">
            <a:extLst>
              <a:ext uri="{FF2B5EF4-FFF2-40B4-BE49-F238E27FC236}">
                <a16:creationId xmlns:a16="http://schemas.microsoft.com/office/drawing/2014/main" id="{E055E1DF-66BE-C882-1EDC-70D9DD8027C0}"/>
              </a:ext>
            </a:extLst>
          </p:cNvPr>
          <p:cNvPicPr>
            <a:picLocks noChangeAspect="1"/>
          </p:cNvPicPr>
          <p:nvPr userDrawn="1"/>
        </p:nvPicPr>
        <p:blipFill>
          <a:blip r:embed="rId12"/>
          <a:stretch>
            <a:fillRect/>
          </a:stretch>
        </p:blipFill>
        <p:spPr>
          <a:xfrm>
            <a:off x="8987072" y="4067004"/>
            <a:ext cx="923056" cy="253840"/>
          </a:xfrm>
          <a:prstGeom prst="rect">
            <a:avLst/>
          </a:prstGeom>
        </p:spPr>
      </p:pic>
      <p:sp>
        <p:nvSpPr>
          <p:cNvPr id="39" name="TextBox 38">
            <a:extLst>
              <a:ext uri="{FF2B5EF4-FFF2-40B4-BE49-F238E27FC236}">
                <a16:creationId xmlns:a16="http://schemas.microsoft.com/office/drawing/2014/main" id="{30A46F1C-3D2D-2108-928F-29BEA695C224}"/>
              </a:ext>
            </a:extLst>
          </p:cNvPr>
          <p:cNvSpPr txBox="1"/>
          <p:nvPr userDrawn="1"/>
        </p:nvSpPr>
        <p:spPr>
          <a:xfrm>
            <a:off x="313118" y="2919355"/>
            <a:ext cx="2671540" cy="160043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to articulating climate actions via public disclosure</a:t>
            </a:r>
          </a:p>
        </p:txBody>
      </p:sp>
      <p:sp>
        <p:nvSpPr>
          <p:cNvPr id="40" name="TextBox 39">
            <a:extLst>
              <a:ext uri="{FF2B5EF4-FFF2-40B4-BE49-F238E27FC236}">
                <a16:creationId xmlns:a16="http://schemas.microsoft.com/office/drawing/2014/main" id="{64A549AB-FB71-F5ED-846D-808C8AE30830}"/>
              </a:ext>
            </a:extLst>
          </p:cNvPr>
          <p:cNvSpPr txBox="1"/>
          <p:nvPr userDrawn="1"/>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pic>
        <p:nvPicPr>
          <p:cNvPr id="41" name="Picture 40" descr="A blue and green logo&#10;&#10;Description automatically generated">
            <a:extLst>
              <a:ext uri="{FF2B5EF4-FFF2-40B4-BE49-F238E27FC236}">
                <a16:creationId xmlns:a16="http://schemas.microsoft.com/office/drawing/2014/main" id="{3276A349-5D7E-CA35-0828-9CE350D7F87D}"/>
              </a:ext>
            </a:extLst>
          </p:cNvPr>
          <p:cNvPicPr>
            <a:picLocks noChangeAspect="1"/>
          </p:cNvPicPr>
          <p:nvPr userDrawn="1"/>
        </p:nvPicPr>
        <p:blipFill>
          <a:blip r:embed="rId13"/>
          <a:stretch>
            <a:fillRect/>
          </a:stretch>
        </p:blipFill>
        <p:spPr>
          <a:xfrm>
            <a:off x="186612" y="41661"/>
            <a:ext cx="1913467" cy="1120078"/>
          </a:xfrm>
          <a:prstGeom prst="rect">
            <a:avLst/>
          </a:prstGeom>
        </p:spPr>
      </p:pic>
      <p:sp>
        <p:nvSpPr>
          <p:cNvPr id="2" name="TextBox 1">
            <a:extLst>
              <a:ext uri="{FF2B5EF4-FFF2-40B4-BE49-F238E27FC236}">
                <a16:creationId xmlns:a16="http://schemas.microsoft.com/office/drawing/2014/main" id="{23B57904-1EFD-46C6-CEC5-9C1E24C3877F}"/>
              </a:ext>
            </a:extLst>
          </p:cNvPr>
          <p:cNvSpPr txBox="1"/>
          <p:nvPr userDrawn="1"/>
        </p:nvSpPr>
        <p:spPr>
          <a:xfrm>
            <a:off x="9192549" y="2065156"/>
            <a:ext cx="264323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p>
        </p:txBody>
      </p:sp>
    </p:spTree>
    <p:extLst>
      <p:ext uri="{BB962C8B-B14F-4D97-AF65-F5344CB8AC3E}">
        <p14:creationId xmlns:p14="http://schemas.microsoft.com/office/powerpoint/2010/main" val="302035684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10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a:srcRect b="20415"/>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C3ADC711-D1E7-A3D3-CA41-3BE139CBE07C}"/>
              </a:ext>
            </a:extLst>
          </p:cNvPr>
          <p:cNvPicPr>
            <a:picLocks noChangeAspect="1"/>
          </p:cNvPicPr>
          <p:nvPr userDrawn="1"/>
        </p:nvPicPr>
        <p:blipFill rotWithShape="1">
          <a:blip r:embed="rId2">
            <a:alphaModFix/>
          </a:blip>
          <a:srcRect b="20415"/>
          <a:stretch/>
        </p:blipFill>
        <p:spPr>
          <a:xfrm>
            <a:off x="0" y="8201"/>
            <a:ext cx="12192000" cy="6858000"/>
          </a:xfrm>
          <a:prstGeom prst="rect">
            <a:avLst/>
          </a:prstGeom>
        </p:spPr>
      </p:pic>
      <p:sp>
        <p:nvSpPr>
          <p:cNvPr id="4" name="Slide Number Placeholder 3">
            <a:extLst>
              <a:ext uri="{FF2B5EF4-FFF2-40B4-BE49-F238E27FC236}">
                <a16:creationId xmlns:a16="http://schemas.microsoft.com/office/drawing/2014/main" id="{A3D91363-AEE9-4C82-5428-970CF46468A6}"/>
              </a:ext>
            </a:extLst>
          </p:cNvPr>
          <p:cNvSpPr>
            <a:spLocks noGrp="1"/>
          </p:cNvSpPr>
          <p:nvPr>
            <p:ph type="sldNum" sz="quarter" idx="4294967295"/>
          </p:nvPr>
        </p:nvSpPr>
        <p:spPr>
          <a:xfrm>
            <a:off x="11623675"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mn-cs"/>
            </a:endParaRPr>
          </a:p>
        </p:txBody>
      </p:sp>
      <p:grpSp>
        <p:nvGrpSpPr>
          <p:cNvPr id="6" name="Group 5">
            <a:extLst>
              <a:ext uri="{FF2B5EF4-FFF2-40B4-BE49-F238E27FC236}">
                <a16:creationId xmlns:a16="http://schemas.microsoft.com/office/drawing/2014/main" id="{49924115-D3AF-5B19-0A67-48AEB91ABCC8}"/>
              </a:ext>
            </a:extLst>
          </p:cNvPr>
          <p:cNvGrpSpPr/>
          <p:nvPr userDrawn="1"/>
        </p:nvGrpSpPr>
        <p:grpSpPr>
          <a:xfrm>
            <a:off x="6595521" y="3530894"/>
            <a:ext cx="2273747" cy="2273746"/>
            <a:chOff x="6595521" y="3530894"/>
            <a:chExt cx="2273747" cy="2273746"/>
          </a:xfrm>
        </p:grpSpPr>
        <p:sp>
          <p:nvSpPr>
            <p:cNvPr id="10" name="Freeform 1">
              <a:extLst>
                <a:ext uri="{FF2B5EF4-FFF2-40B4-BE49-F238E27FC236}">
                  <a16:creationId xmlns:a16="http://schemas.microsoft.com/office/drawing/2014/main" id="{B565802B-764D-9547-AFF1-FD098E12E36B}"/>
                </a:ext>
              </a:extLst>
            </p:cNvPr>
            <p:cNvSpPr>
              <a:spLocks noChangeArrowheads="1"/>
            </p:cNvSpPr>
            <p:nvPr/>
          </p:nvSpPr>
          <p:spPr bwMode="auto">
            <a:xfrm>
              <a:off x="6595521" y="3530894"/>
              <a:ext cx="2273747" cy="2273746"/>
            </a:xfrm>
            <a:custGeom>
              <a:avLst/>
              <a:gdLst>
                <a:gd name="T0" fmla="*/ 3719 w 3720"/>
                <a:gd name="T1" fmla="*/ 1860 h 3721"/>
                <a:gd name="T2" fmla="*/ 3719 w 3720"/>
                <a:gd name="T3" fmla="*/ 1860 h 3721"/>
                <a:gd name="T4" fmla="*/ 1860 w 3720"/>
                <a:gd name="T5" fmla="*/ 3720 h 3721"/>
                <a:gd name="T6" fmla="*/ 1860 w 3720"/>
                <a:gd name="T7" fmla="*/ 3720 h 3721"/>
                <a:gd name="T8" fmla="*/ 0 w 3720"/>
                <a:gd name="T9" fmla="*/ 1860 h 3721"/>
                <a:gd name="T10" fmla="*/ 0 w 3720"/>
                <a:gd name="T11" fmla="*/ 1860 h 3721"/>
                <a:gd name="T12" fmla="*/ 1860 w 3720"/>
                <a:gd name="T13" fmla="*/ 0 h 3721"/>
                <a:gd name="T14" fmla="*/ 1860 w 3720"/>
                <a:gd name="T15" fmla="*/ 0 h 3721"/>
                <a:gd name="T16" fmla="*/ 3719 w 3720"/>
                <a:gd name="T17" fmla="*/ 1860 h 3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0" h="3721">
                  <a:moveTo>
                    <a:pt x="3719" y="1860"/>
                  </a:moveTo>
                  <a:lnTo>
                    <a:pt x="3719" y="1860"/>
                  </a:lnTo>
                  <a:cubicBezTo>
                    <a:pt x="3719" y="2887"/>
                    <a:pt x="2886" y="3720"/>
                    <a:pt x="1860" y="3720"/>
                  </a:cubicBezTo>
                  <a:lnTo>
                    <a:pt x="1860" y="3720"/>
                  </a:lnTo>
                  <a:cubicBezTo>
                    <a:pt x="832" y="3720"/>
                    <a:pt x="0" y="2887"/>
                    <a:pt x="0" y="1860"/>
                  </a:cubicBezTo>
                  <a:lnTo>
                    <a:pt x="0" y="1860"/>
                  </a:lnTo>
                  <a:cubicBezTo>
                    <a:pt x="0" y="833"/>
                    <a:pt x="832" y="0"/>
                    <a:pt x="1860" y="0"/>
                  </a:cubicBezTo>
                  <a:lnTo>
                    <a:pt x="1860" y="0"/>
                  </a:lnTo>
                  <a:cubicBezTo>
                    <a:pt x="2886" y="0"/>
                    <a:pt x="3719" y="833"/>
                    <a:pt x="3719" y="1860"/>
                  </a:cubicBezTo>
                </a:path>
              </a:pathLst>
            </a:custGeom>
            <a:solidFill>
              <a:schemeClr val="accent2">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1FBB74C-9174-B168-342E-184C3F1D657B}"/>
                </a:ext>
              </a:extLst>
            </p:cNvPr>
            <p:cNvSpPr txBox="1"/>
            <p:nvPr/>
          </p:nvSpPr>
          <p:spPr>
            <a:xfrm>
              <a:off x="6969851" y="378534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rPr>
                <a:t>Digital Solutions</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13" name="Graphic 12" descr="Cloud Computing outline">
              <a:extLst>
                <a:ext uri="{FF2B5EF4-FFF2-40B4-BE49-F238E27FC236}">
                  <a16:creationId xmlns:a16="http://schemas.microsoft.com/office/drawing/2014/main" id="{D31770EC-BF1A-97CB-5FD6-DAA4FED5B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2772" y="4349873"/>
              <a:ext cx="914400" cy="914400"/>
            </a:xfrm>
            <a:prstGeom prst="rect">
              <a:avLst/>
            </a:prstGeom>
          </p:spPr>
        </p:pic>
      </p:grpSp>
      <p:grpSp>
        <p:nvGrpSpPr>
          <p:cNvPr id="14" name="Group 13">
            <a:extLst>
              <a:ext uri="{FF2B5EF4-FFF2-40B4-BE49-F238E27FC236}">
                <a16:creationId xmlns:a16="http://schemas.microsoft.com/office/drawing/2014/main" id="{71508EFA-0B1B-87B4-1FCA-087F60F585FB}"/>
              </a:ext>
            </a:extLst>
          </p:cNvPr>
          <p:cNvGrpSpPr/>
          <p:nvPr userDrawn="1"/>
        </p:nvGrpSpPr>
        <p:grpSpPr>
          <a:xfrm>
            <a:off x="6921496" y="1389155"/>
            <a:ext cx="2271053" cy="2271051"/>
            <a:chOff x="6921496" y="1389155"/>
            <a:chExt cx="2271053" cy="2271051"/>
          </a:xfrm>
        </p:grpSpPr>
        <p:sp>
          <p:nvSpPr>
            <p:cNvPr id="15" name="Freeform 3">
              <a:extLst>
                <a:ext uri="{FF2B5EF4-FFF2-40B4-BE49-F238E27FC236}">
                  <a16:creationId xmlns:a16="http://schemas.microsoft.com/office/drawing/2014/main" id="{9CA465DE-4D63-F972-9AD5-21E71C02A2D2}"/>
                </a:ext>
              </a:extLst>
            </p:cNvPr>
            <p:cNvSpPr>
              <a:spLocks noChangeArrowheads="1"/>
            </p:cNvSpPr>
            <p:nvPr/>
          </p:nvSpPr>
          <p:spPr bwMode="auto">
            <a:xfrm>
              <a:off x="6921496" y="1389155"/>
              <a:ext cx="2271053" cy="2271051"/>
            </a:xfrm>
            <a:custGeom>
              <a:avLst/>
              <a:gdLst>
                <a:gd name="T0" fmla="*/ 3717 w 3718"/>
                <a:gd name="T1" fmla="*/ 1859 h 3717"/>
                <a:gd name="T2" fmla="*/ 3717 w 3718"/>
                <a:gd name="T3" fmla="*/ 1859 h 3717"/>
                <a:gd name="T4" fmla="*/ 1859 w 3718"/>
                <a:gd name="T5" fmla="*/ 3716 h 3717"/>
                <a:gd name="T6" fmla="*/ 1859 w 3718"/>
                <a:gd name="T7" fmla="*/ 3716 h 3717"/>
                <a:gd name="T8" fmla="*/ 0 w 3718"/>
                <a:gd name="T9" fmla="*/ 1859 h 3717"/>
                <a:gd name="T10" fmla="*/ 0 w 3718"/>
                <a:gd name="T11" fmla="*/ 1859 h 3717"/>
                <a:gd name="T12" fmla="*/ 1859 w 3718"/>
                <a:gd name="T13" fmla="*/ 0 h 3717"/>
                <a:gd name="T14" fmla="*/ 1859 w 3718"/>
                <a:gd name="T15" fmla="*/ 0 h 3717"/>
                <a:gd name="T16" fmla="*/ 3717 w 3718"/>
                <a:gd name="T17" fmla="*/ 1859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8" h="3717">
                  <a:moveTo>
                    <a:pt x="3717" y="1859"/>
                  </a:moveTo>
                  <a:lnTo>
                    <a:pt x="3717" y="1859"/>
                  </a:lnTo>
                  <a:cubicBezTo>
                    <a:pt x="3717" y="2885"/>
                    <a:pt x="2884" y="3716"/>
                    <a:pt x="1859" y="3716"/>
                  </a:cubicBezTo>
                  <a:lnTo>
                    <a:pt x="1859" y="3716"/>
                  </a:lnTo>
                  <a:cubicBezTo>
                    <a:pt x="833" y="3716"/>
                    <a:pt x="0" y="2885"/>
                    <a:pt x="0" y="1859"/>
                  </a:cubicBezTo>
                  <a:lnTo>
                    <a:pt x="0" y="1859"/>
                  </a:lnTo>
                  <a:cubicBezTo>
                    <a:pt x="0" y="833"/>
                    <a:pt x="833" y="0"/>
                    <a:pt x="1859" y="0"/>
                  </a:cubicBezTo>
                  <a:lnTo>
                    <a:pt x="1859" y="0"/>
                  </a:lnTo>
                  <a:cubicBezTo>
                    <a:pt x="2884" y="0"/>
                    <a:pt x="3717" y="833"/>
                    <a:pt x="3717" y="1859"/>
                  </a:cubicBez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3A4C27C-4255-8B07-B91F-3CA92398B2AA}"/>
                </a:ext>
              </a:extLst>
            </p:cNvPr>
            <p:cNvSpPr txBox="1"/>
            <p:nvPr/>
          </p:nvSpPr>
          <p:spPr>
            <a:xfrm>
              <a:off x="7296526" y="1650338"/>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Climate Academy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grpSp>
      <p:grpSp>
        <p:nvGrpSpPr>
          <p:cNvPr id="17" name="Group 16">
            <a:extLst>
              <a:ext uri="{FF2B5EF4-FFF2-40B4-BE49-F238E27FC236}">
                <a16:creationId xmlns:a16="http://schemas.microsoft.com/office/drawing/2014/main" id="{B1BBBCCD-FE53-6BB7-AF58-E342F442BEFE}"/>
              </a:ext>
            </a:extLst>
          </p:cNvPr>
          <p:cNvGrpSpPr/>
          <p:nvPr userDrawn="1"/>
        </p:nvGrpSpPr>
        <p:grpSpPr>
          <a:xfrm>
            <a:off x="5006054" y="319631"/>
            <a:ext cx="2316851" cy="2316851"/>
            <a:chOff x="5006054" y="319631"/>
            <a:chExt cx="2316851" cy="2316851"/>
          </a:xfrm>
        </p:grpSpPr>
        <p:sp>
          <p:nvSpPr>
            <p:cNvPr id="18" name="Freeform 4">
              <a:extLst>
                <a:ext uri="{FF2B5EF4-FFF2-40B4-BE49-F238E27FC236}">
                  <a16:creationId xmlns:a16="http://schemas.microsoft.com/office/drawing/2014/main" id="{E098D68E-8DD3-66CB-351D-53023945807B}"/>
                </a:ext>
              </a:extLst>
            </p:cNvPr>
            <p:cNvSpPr>
              <a:spLocks noChangeArrowheads="1"/>
            </p:cNvSpPr>
            <p:nvPr/>
          </p:nvSpPr>
          <p:spPr bwMode="auto">
            <a:xfrm>
              <a:off x="5006054" y="319631"/>
              <a:ext cx="2316851" cy="2316851"/>
            </a:xfrm>
            <a:custGeom>
              <a:avLst/>
              <a:gdLst>
                <a:gd name="T0" fmla="*/ 3792 w 3793"/>
                <a:gd name="T1" fmla="*/ 1896 h 3793"/>
                <a:gd name="T2" fmla="*/ 3792 w 3793"/>
                <a:gd name="T3" fmla="*/ 1896 h 3793"/>
                <a:gd name="T4" fmla="*/ 1896 w 3793"/>
                <a:gd name="T5" fmla="*/ 3792 h 3793"/>
                <a:gd name="T6" fmla="*/ 1896 w 3793"/>
                <a:gd name="T7" fmla="*/ 3792 h 3793"/>
                <a:gd name="T8" fmla="*/ 0 w 3793"/>
                <a:gd name="T9" fmla="*/ 1896 h 3793"/>
                <a:gd name="T10" fmla="*/ 0 w 3793"/>
                <a:gd name="T11" fmla="*/ 1896 h 3793"/>
                <a:gd name="T12" fmla="*/ 1896 w 3793"/>
                <a:gd name="T13" fmla="*/ 0 h 3793"/>
                <a:gd name="T14" fmla="*/ 1896 w 3793"/>
                <a:gd name="T15" fmla="*/ 0 h 3793"/>
                <a:gd name="T16" fmla="*/ 3792 w 3793"/>
                <a:gd name="T17" fmla="*/ 1896 h 3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3" h="3793">
                  <a:moveTo>
                    <a:pt x="3792" y="1896"/>
                  </a:moveTo>
                  <a:lnTo>
                    <a:pt x="3792" y="1896"/>
                  </a:lnTo>
                  <a:cubicBezTo>
                    <a:pt x="3792" y="2943"/>
                    <a:pt x="2943" y="3792"/>
                    <a:pt x="1896" y="3792"/>
                  </a:cubicBezTo>
                  <a:lnTo>
                    <a:pt x="1896" y="3792"/>
                  </a:lnTo>
                  <a:cubicBezTo>
                    <a:pt x="849" y="3792"/>
                    <a:pt x="0" y="2943"/>
                    <a:pt x="0" y="1896"/>
                  </a:cubicBezTo>
                  <a:lnTo>
                    <a:pt x="0" y="1896"/>
                  </a:lnTo>
                  <a:cubicBezTo>
                    <a:pt x="0" y="849"/>
                    <a:pt x="849" y="0"/>
                    <a:pt x="1896" y="0"/>
                  </a:cubicBezTo>
                  <a:lnTo>
                    <a:pt x="1896" y="0"/>
                  </a:lnTo>
                  <a:cubicBezTo>
                    <a:pt x="2943" y="0"/>
                    <a:pt x="3792" y="849"/>
                    <a:pt x="3792" y="1896"/>
                  </a:cubicBez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EE25B552-C9B8-73B3-8580-1FBBC7C13C07}"/>
                </a:ext>
              </a:extLst>
            </p:cNvPr>
            <p:cNvSpPr txBox="1"/>
            <p:nvPr/>
          </p:nvSpPr>
          <p:spPr>
            <a:xfrm>
              <a:off x="5366266" y="580676"/>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Public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0" name="Graphic 19" descr="Bank outline">
              <a:extLst>
                <a:ext uri="{FF2B5EF4-FFF2-40B4-BE49-F238E27FC236}">
                  <a16:creationId xmlns:a16="http://schemas.microsoft.com/office/drawing/2014/main" id="{DB6FCF86-3301-79D1-3D34-816AD56BC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7556" y="1161739"/>
              <a:ext cx="844343" cy="844343"/>
            </a:xfrm>
            <a:prstGeom prst="rect">
              <a:avLst/>
            </a:prstGeom>
          </p:spPr>
        </p:pic>
      </p:grpSp>
      <p:grpSp>
        <p:nvGrpSpPr>
          <p:cNvPr id="21" name="Group 20">
            <a:extLst>
              <a:ext uri="{FF2B5EF4-FFF2-40B4-BE49-F238E27FC236}">
                <a16:creationId xmlns:a16="http://schemas.microsoft.com/office/drawing/2014/main" id="{BDE05365-A0C8-B28B-1E57-38337A1185A7}"/>
              </a:ext>
            </a:extLst>
          </p:cNvPr>
          <p:cNvGrpSpPr/>
          <p:nvPr userDrawn="1"/>
        </p:nvGrpSpPr>
        <p:grpSpPr>
          <a:xfrm>
            <a:off x="3042118" y="2248544"/>
            <a:ext cx="2618580" cy="2618580"/>
            <a:chOff x="3042118" y="2248544"/>
            <a:chExt cx="2618580" cy="2618580"/>
          </a:xfrm>
        </p:grpSpPr>
        <p:sp>
          <p:nvSpPr>
            <p:cNvPr id="22" name="Freeform 2">
              <a:extLst>
                <a:ext uri="{FF2B5EF4-FFF2-40B4-BE49-F238E27FC236}">
                  <a16:creationId xmlns:a16="http://schemas.microsoft.com/office/drawing/2014/main" id="{6DB8F701-B30C-0EFE-4725-209FFD0BBA52}"/>
                </a:ext>
              </a:extLst>
            </p:cNvPr>
            <p:cNvSpPr>
              <a:spLocks noChangeArrowheads="1"/>
            </p:cNvSpPr>
            <p:nvPr/>
          </p:nvSpPr>
          <p:spPr bwMode="auto">
            <a:xfrm>
              <a:off x="3042118" y="2248544"/>
              <a:ext cx="2618580" cy="2618580"/>
            </a:xfrm>
            <a:custGeom>
              <a:avLst/>
              <a:gdLst>
                <a:gd name="T0" fmla="*/ 4287 w 4288"/>
                <a:gd name="T1" fmla="*/ 2142 h 4287"/>
                <a:gd name="T2" fmla="*/ 4287 w 4288"/>
                <a:gd name="T3" fmla="*/ 2142 h 4287"/>
                <a:gd name="T4" fmla="*/ 2143 w 4288"/>
                <a:gd name="T5" fmla="*/ 4286 h 4287"/>
                <a:gd name="T6" fmla="*/ 2143 w 4288"/>
                <a:gd name="T7" fmla="*/ 4286 h 4287"/>
                <a:gd name="T8" fmla="*/ 0 w 4288"/>
                <a:gd name="T9" fmla="*/ 2142 h 4287"/>
                <a:gd name="T10" fmla="*/ 0 w 4288"/>
                <a:gd name="T11" fmla="*/ 2142 h 4287"/>
                <a:gd name="T12" fmla="*/ 2143 w 4288"/>
                <a:gd name="T13" fmla="*/ 0 h 4287"/>
                <a:gd name="T14" fmla="*/ 2143 w 4288"/>
                <a:gd name="T15" fmla="*/ 0 h 4287"/>
                <a:gd name="T16" fmla="*/ 4287 w 4288"/>
                <a:gd name="T17" fmla="*/ 2142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8" h="4287">
                  <a:moveTo>
                    <a:pt x="4287" y="2142"/>
                  </a:moveTo>
                  <a:lnTo>
                    <a:pt x="4287" y="2142"/>
                  </a:lnTo>
                  <a:cubicBezTo>
                    <a:pt x="4287" y="3326"/>
                    <a:pt x="3327" y="4286"/>
                    <a:pt x="2143" y="4286"/>
                  </a:cubicBezTo>
                  <a:lnTo>
                    <a:pt x="2143" y="4286"/>
                  </a:lnTo>
                  <a:cubicBezTo>
                    <a:pt x="959" y="4286"/>
                    <a:pt x="0" y="3326"/>
                    <a:pt x="0" y="2142"/>
                  </a:cubicBezTo>
                  <a:lnTo>
                    <a:pt x="0" y="2142"/>
                  </a:lnTo>
                  <a:cubicBezTo>
                    <a:pt x="0" y="959"/>
                    <a:pt x="959" y="0"/>
                    <a:pt x="2143" y="0"/>
                  </a:cubicBezTo>
                  <a:lnTo>
                    <a:pt x="2143" y="0"/>
                  </a:lnTo>
                  <a:cubicBezTo>
                    <a:pt x="3327" y="0"/>
                    <a:pt x="4287" y="959"/>
                    <a:pt x="4287" y="2142"/>
                  </a:cubicBez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3F33570-0EC2-E3CC-3D6C-1F06EFFA2CD4}"/>
                </a:ext>
              </a:extLst>
            </p:cNvPr>
            <p:cNvSpPr txBox="1"/>
            <p:nvPr/>
          </p:nvSpPr>
          <p:spPr>
            <a:xfrm>
              <a:off x="3525469" y="2539362"/>
              <a:ext cx="1596426"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rPr>
                <a:t>Corporate Advisory</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Inter Medium" panose="02000503000000020004" pitchFamily="2" charset="0"/>
                <a:ea typeface="Inter Medium" panose="02000503000000020004" pitchFamily="2" charset="0"/>
                <a:cs typeface="Inter Medium" panose="02000503000000020004" pitchFamily="2" charset="0"/>
              </a:endParaRPr>
            </a:p>
          </p:txBody>
        </p:sp>
        <p:pic>
          <p:nvPicPr>
            <p:cNvPr id="24" name="Graphic 23" descr="Building outline">
              <a:extLst>
                <a:ext uri="{FF2B5EF4-FFF2-40B4-BE49-F238E27FC236}">
                  <a16:creationId xmlns:a16="http://schemas.microsoft.com/office/drawing/2014/main" id="{5A18A2F4-D8F0-5CDE-D9B8-DD6052BEF2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161" y="3268734"/>
              <a:ext cx="914400" cy="914400"/>
            </a:xfrm>
            <a:prstGeom prst="rect">
              <a:avLst/>
            </a:prstGeom>
          </p:spPr>
        </p:pic>
      </p:grpSp>
      <p:sp>
        <p:nvSpPr>
          <p:cNvPr id="25" name="Freeform 171">
            <a:extLst>
              <a:ext uri="{FF2B5EF4-FFF2-40B4-BE49-F238E27FC236}">
                <a16:creationId xmlns:a16="http://schemas.microsoft.com/office/drawing/2014/main" id="{5442BC3E-0923-E64C-C989-6E634B4F7911}"/>
              </a:ext>
            </a:extLst>
          </p:cNvPr>
          <p:cNvSpPr>
            <a:spLocks noChangeArrowheads="1"/>
          </p:cNvSpPr>
          <p:nvPr userDrawn="1"/>
        </p:nvSpPr>
        <p:spPr bwMode="auto">
          <a:xfrm>
            <a:off x="6600909" y="5656471"/>
            <a:ext cx="633092" cy="142782"/>
          </a:xfrm>
          <a:custGeom>
            <a:avLst/>
            <a:gdLst>
              <a:gd name="T0" fmla="*/ 0 w 1037"/>
              <a:gd name="T1" fmla="*/ 232 h 233"/>
              <a:gd name="T2" fmla="*/ 0 w 1037"/>
              <a:gd name="T3" fmla="*/ 0 h 233"/>
              <a:gd name="T4" fmla="*/ 920 w 1037"/>
              <a:gd name="T5" fmla="*/ 0 h 233"/>
              <a:gd name="T6" fmla="*/ 920 w 1037"/>
              <a:gd name="T7" fmla="*/ 0 h 233"/>
              <a:gd name="T8" fmla="*/ 1036 w 1037"/>
              <a:gd name="T9" fmla="*/ 116 h 233"/>
              <a:gd name="T10" fmla="*/ 1036 w 1037"/>
              <a:gd name="T11" fmla="*/ 116 h 233"/>
              <a:gd name="T12" fmla="*/ 920 w 1037"/>
              <a:gd name="T13" fmla="*/ 232 h 233"/>
              <a:gd name="T14" fmla="*/ 0 w 1037"/>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233">
                <a:moveTo>
                  <a:pt x="0" y="232"/>
                </a:moveTo>
                <a:lnTo>
                  <a:pt x="0" y="0"/>
                </a:lnTo>
                <a:lnTo>
                  <a:pt x="920" y="0"/>
                </a:lnTo>
                <a:lnTo>
                  <a:pt x="920" y="0"/>
                </a:lnTo>
                <a:cubicBezTo>
                  <a:pt x="984" y="0"/>
                  <a:pt x="1036" y="52"/>
                  <a:pt x="1036" y="116"/>
                </a:cubicBezTo>
                <a:lnTo>
                  <a:pt x="1036" y="116"/>
                </a:lnTo>
                <a:cubicBezTo>
                  <a:pt x="1036" y="180"/>
                  <a:pt x="984" y="232"/>
                  <a:pt x="920"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172">
            <a:extLst>
              <a:ext uri="{FF2B5EF4-FFF2-40B4-BE49-F238E27FC236}">
                <a16:creationId xmlns:a16="http://schemas.microsoft.com/office/drawing/2014/main" id="{4BC04A34-C679-332F-E8C6-90342C9D162F}"/>
              </a:ext>
            </a:extLst>
          </p:cNvPr>
          <p:cNvSpPr>
            <a:spLocks noChangeArrowheads="1"/>
          </p:cNvSpPr>
          <p:nvPr userDrawn="1"/>
        </p:nvSpPr>
        <p:spPr bwMode="auto">
          <a:xfrm>
            <a:off x="6064800" y="2046494"/>
            <a:ext cx="282872" cy="4811506"/>
          </a:xfrm>
          <a:custGeom>
            <a:avLst/>
            <a:gdLst>
              <a:gd name="T0" fmla="*/ 461 w 462"/>
              <a:gd name="T1" fmla="*/ 7874 h 7875"/>
              <a:gd name="T2" fmla="*/ 0 w 462"/>
              <a:gd name="T3" fmla="*/ 7874 h 7875"/>
              <a:gd name="T4" fmla="*/ 0 w 462"/>
              <a:gd name="T5" fmla="*/ 229 h 7875"/>
              <a:gd name="T6" fmla="*/ 0 w 462"/>
              <a:gd name="T7" fmla="*/ 229 h 7875"/>
              <a:gd name="T8" fmla="*/ 231 w 462"/>
              <a:gd name="T9" fmla="*/ 0 h 7875"/>
              <a:gd name="T10" fmla="*/ 231 w 462"/>
              <a:gd name="T11" fmla="*/ 0 h 7875"/>
              <a:gd name="T12" fmla="*/ 231 w 462"/>
              <a:gd name="T13" fmla="*/ 0 h 7875"/>
              <a:gd name="T14" fmla="*/ 461 w 462"/>
              <a:gd name="T15" fmla="*/ 229 h 7875"/>
              <a:gd name="T16" fmla="*/ 461 w 462"/>
              <a:gd name="T17" fmla="*/ 7874 h 7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7875">
                <a:moveTo>
                  <a:pt x="461" y="7874"/>
                </a:moveTo>
                <a:lnTo>
                  <a:pt x="0" y="7874"/>
                </a:lnTo>
                <a:lnTo>
                  <a:pt x="0" y="229"/>
                </a:lnTo>
                <a:lnTo>
                  <a:pt x="0" y="229"/>
                </a:lnTo>
                <a:cubicBezTo>
                  <a:pt x="0" y="102"/>
                  <a:pt x="104" y="0"/>
                  <a:pt x="231" y="0"/>
                </a:cubicBezTo>
                <a:lnTo>
                  <a:pt x="231" y="0"/>
                </a:lnTo>
                <a:lnTo>
                  <a:pt x="231" y="0"/>
                </a:lnTo>
                <a:cubicBezTo>
                  <a:pt x="358" y="0"/>
                  <a:pt x="461" y="102"/>
                  <a:pt x="461" y="229"/>
                </a:cubicBezTo>
                <a:lnTo>
                  <a:pt x="461" y="7874"/>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173">
            <a:extLst>
              <a:ext uri="{FF2B5EF4-FFF2-40B4-BE49-F238E27FC236}">
                <a16:creationId xmlns:a16="http://schemas.microsoft.com/office/drawing/2014/main" id="{E913393D-B40A-A417-6CAD-184B40DE9C92}"/>
              </a:ext>
            </a:extLst>
          </p:cNvPr>
          <p:cNvSpPr>
            <a:spLocks noChangeArrowheads="1"/>
          </p:cNvSpPr>
          <p:nvPr userDrawn="1"/>
        </p:nvSpPr>
        <p:spPr bwMode="auto">
          <a:xfrm>
            <a:off x="6126763" y="2841227"/>
            <a:ext cx="1193447" cy="1193448"/>
          </a:xfrm>
          <a:custGeom>
            <a:avLst/>
            <a:gdLst>
              <a:gd name="T0" fmla="*/ 326 w 1954"/>
              <a:gd name="T1" fmla="*/ 1951 h 1952"/>
              <a:gd name="T2" fmla="*/ 0 w 1954"/>
              <a:gd name="T3" fmla="*/ 1627 h 1952"/>
              <a:gd name="T4" fmla="*/ 1538 w 1954"/>
              <a:gd name="T5" fmla="*/ 90 h 1952"/>
              <a:gd name="T6" fmla="*/ 1538 w 1954"/>
              <a:gd name="T7" fmla="*/ 90 h 1952"/>
              <a:gd name="T8" fmla="*/ 1863 w 1954"/>
              <a:gd name="T9" fmla="*/ 90 h 1952"/>
              <a:gd name="T10" fmla="*/ 1863 w 1954"/>
              <a:gd name="T11" fmla="*/ 90 h 1952"/>
              <a:gd name="T12" fmla="*/ 1863 w 1954"/>
              <a:gd name="T13" fmla="*/ 415 h 1952"/>
              <a:gd name="T14" fmla="*/ 326 w 1954"/>
              <a:gd name="T15" fmla="*/ 1951 h 19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2">
                <a:moveTo>
                  <a:pt x="326" y="1951"/>
                </a:moveTo>
                <a:lnTo>
                  <a:pt x="0" y="1627"/>
                </a:lnTo>
                <a:lnTo>
                  <a:pt x="1538" y="90"/>
                </a:lnTo>
                <a:lnTo>
                  <a:pt x="1538" y="90"/>
                </a:lnTo>
                <a:cubicBezTo>
                  <a:pt x="1628" y="0"/>
                  <a:pt x="1774" y="0"/>
                  <a:pt x="1863" y="90"/>
                </a:cubicBezTo>
                <a:lnTo>
                  <a:pt x="1863" y="90"/>
                </a:lnTo>
                <a:cubicBezTo>
                  <a:pt x="1953" y="180"/>
                  <a:pt x="1953" y="325"/>
                  <a:pt x="1863" y="415"/>
                </a:cubicBezTo>
                <a:lnTo>
                  <a:pt x="326" y="1951"/>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174">
            <a:extLst>
              <a:ext uri="{FF2B5EF4-FFF2-40B4-BE49-F238E27FC236}">
                <a16:creationId xmlns:a16="http://schemas.microsoft.com/office/drawing/2014/main" id="{A7AA4B60-DFAC-69F1-C114-CD4AC565B139}"/>
              </a:ext>
            </a:extLst>
          </p:cNvPr>
          <p:cNvSpPr>
            <a:spLocks noChangeArrowheads="1"/>
          </p:cNvSpPr>
          <p:nvPr userDrawn="1"/>
        </p:nvSpPr>
        <p:spPr bwMode="auto">
          <a:xfrm>
            <a:off x="6126763" y="4977579"/>
            <a:ext cx="1193447" cy="1193447"/>
          </a:xfrm>
          <a:custGeom>
            <a:avLst/>
            <a:gdLst>
              <a:gd name="T0" fmla="*/ 326 w 1954"/>
              <a:gd name="T1" fmla="*/ 1953 h 1954"/>
              <a:gd name="T2" fmla="*/ 0 w 1954"/>
              <a:gd name="T3" fmla="*/ 1628 h 1954"/>
              <a:gd name="T4" fmla="*/ 1538 w 1954"/>
              <a:gd name="T5" fmla="*/ 90 h 1954"/>
              <a:gd name="T6" fmla="*/ 1538 w 1954"/>
              <a:gd name="T7" fmla="*/ 90 h 1954"/>
              <a:gd name="T8" fmla="*/ 1863 w 1954"/>
              <a:gd name="T9" fmla="*/ 90 h 1954"/>
              <a:gd name="T10" fmla="*/ 1863 w 1954"/>
              <a:gd name="T11" fmla="*/ 90 h 1954"/>
              <a:gd name="T12" fmla="*/ 1863 w 1954"/>
              <a:gd name="T13" fmla="*/ 415 h 1954"/>
              <a:gd name="T14" fmla="*/ 326 w 1954"/>
              <a:gd name="T15" fmla="*/ 1953 h 19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4" h="1954">
                <a:moveTo>
                  <a:pt x="326" y="1953"/>
                </a:moveTo>
                <a:lnTo>
                  <a:pt x="0" y="1628"/>
                </a:lnTo>
                <a:lnTo>
                  <a:pt x="1538" y="90"/>
                </a:lnTo>
                <a:lnTo>
                  <a:pt x="1538" y="90"/>
                </a:lnTo>
                <a:cubicBezTo>
                  <a:pt x="1628" y="0"/>
                  <a:pt x="1774" y="0"/>
                  <a:pt x="1863" y="90"/>
                </a:cubicBezTo>
                <a:lnTo>
                  <a:pt x="1863" y="90"/>
                </a:lnTo>
                <a:cubicBezTo>
                  <a:pt x="1953" y="180"/>
                  <a:pt x="1953" y="325"/>
                  <a:pt x="1863" y="415"/>
                </a:cubicBezTo>
                <a:lnTo>
                  <a:pt x="326" y="1953"/>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75">
            <a:extLst>
              <a:ext uri="{FF2B5EF4-FFF2-40B4-BE49-F238E27FC236}">
                <a16:creationId xmlns:a16="http://schemas.microsoft.com/office/drawing/2014/main" id="{104C2E77-A770-A392-7FBF-53EE8E15043B}"/>
              </a:ext>
            </a:extLst>
          </p:cNvPr>
          <p:cNvSpPr>
            <a:spLocks noChangeArrowheads="1"/>
          </p:cNvSpPr>
          <p:nvPr userDrawn="1"/>
        </p:nvSpPr>
        <p:spPr bwMode="auto">
          <a:xfrm>
            <a:off x="4849801" y="3544364"/>
            <a:ext cx="1454767" cy="1457460"/>
          </a:xfrm>
          <a:custGeom>
            <a:avLst/>
            <a:gdLst>
              <a:gd name="T0" fmla="*/ 2036 w 2383"/>
              <a:gd name="T1" fmla="*/ 2362 h 2384"/>
              <a:gd name="T2" fmla="*/ 2361 w 2383"/>
              <a:gd name="T3" fmla="*/ 2037 h 2384"/>
              <a:gd name="T4" fmla="*/ 2361 w 2383"/>
              <a:gd name="T5" fmla="*/ 2037 h 2384"/>
              <a:gd name="T6" fmla="*/ 2361 w 2383"/>
              <a:gd name="T7" fmla="*/ 1963 h 2384"/>
              <a:gd name="T8" fmla="*/ 509 w 2383"/>
              <a:gd name="T9" fmla="*/ 111 h 2384"/>
              <a:gd name="T10" fmla="*/ 509 w 2383"/>
              <a:gd name="T11" fmla="*/ 111 h 2384"/>
              <a:gd name="T12" fmla="*/ 110 w 2383"/>
              <a:gd name="T13" fmla="*/ 111 h 2384"/>
              <a:gd name="T14" fmla="*/ 110 w 2383"/>
              <a:gd name="T15" fmla="*/ 111 h 2384"/>
              <a:gd name="T16" fmla="*/ 110 w 2383"/>
              <a:gd name="T17" fmla="*/ 510 h 2384"/>
              <a:gd name="T18" fmla="*/ 1962 w 2383"/>
              <a:gd name="T19" fmla="*/ 2362 h 2384"/>
              <a:gd name="T20" fmla="*/ 1962 w 2383"/>
              <a:gd name="T21" fmla="*/ 2362 h 2384"/>
              <a:gd name="T22" fmla="*/ 2036 w 2383"/>
              <a:gd name="T23" fmla="*/ 2362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3" h="2384">
                <a:moveTo>
                  <a:pt x="2036" y="2362"/>
                </a:moveTo>
                <a:lnTo>
                  <a:pt x="2361" y="2037"/>
                </a:lnTo>
                <a:lnTo>
                  <a:pt x="2361" y="2037"/>
                </a:lnTo>
                <a:cubicBezTo>
                  <a:pt x="2382" y="2017"/>
                  <a:pt x="2382" y="1983"/>
                  <a:pt x="2361" y="1963"/>
                </a:cubicBezTo>
                <a:lnTo>
                  <a:pt x="509" y="111"/>
                </a:lnTo>
                <a:lnTo>
                  <a:pt x="509" y="111"/>
                </a:lnTo>
                <a:cubicBezTo>
                  <a:pt x="399" y="0"/>
                  <a:pt x="220" y="0"/>
                  <a:pt x="110" y="111"/>
                </a:cubicBezTo>
                <a:lnTo>
                  <a:pt x="110" y="111"/>
                </a:lnTo>
                <a:cubicBezTo>
                  <a:pt x="0" y="221"/>
                  <a:pt x="0" y="400"/>
                  <a:pt x="110" y="510"/>
                </a:cubicBezTo>
                <a:lnTo>
                  <a:pt x="1962" y="2362"/>
                </a:lnTo>
                <a:lnTo>
                  <a:pt x="1962" y="2362"/>
                </a:lnTo>
                <a:cubicBezTo>
                  <a:pt x="1982" y="2383"/>
                  <a:pt x="2015" y="2383"/>
                  <a:pt x="2036" y="2362"/>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76">
            <a:extLst>
              <a:ext uri="{FF2B5EF4-FFF2-40B4-BE49-F238E27FC236}">
                <a16:creationId xmlns:a16="http://schemas.microsoft.com/office/drawing/2014/main" id="{ECBF475D-3721-C0F9-14E8-312A7D1C454C}"/>
              </a:ext>
            </a:extLst>
          </p:cNvPr>
          <p:cNvSpPr>
            <a:spLocks noChangeArrowheads="1"/>
          </p:cNvSpPr>
          <p:nvPr userDrawn="1"/>
        </p:nvSpPr>
        <p:spPr bwMode="auto">
          <a:xfrm>
            <a:off x="6781407" y="3296516"/>
            <a:ext cx="633094" cy="142782"/>
          </a:xfrm>
          <a:custGeom>
            <a:avLst/>
            <a:gdLst>
              <a:gd name="T0" fmla="*/ 0 w 1036"/>
              <a:gd name="T1" fmla="*/ 232 h 233"/>
              <a:gd name="T2" fmla="*/ 0 w 1036"/>
              <a:gd name="T3" fmla="*/ 0 h 233"/>
              <a:gd name="T4" fmla="*/ 919 w 1036"/>
              <a:gd name="T5" fmla="*/ 0 h 233"/>
              <a:gd name="T6" fmla="*/ 919 w 1036"/>
              <a:gd name="T7" fmla="*/ 0 h 233"/>
              <a:gd name="T8" fmla="*/ 1035 w 1036"/>
              <a:gd name="T9" fmla="*/ 117 h 233"/>
              <a:gd name="T10" fmla="*/ 1035 w 1036"/>
              <a:gd name="T11" fmla="*/ 117 h 233"/>
              <a:gd name="T12" fmla="*/ 919 w 1036"/>
              <a:gd name="T13" fmla="*/ 232 h 233"/>
              <a:gd name="T14" fmla="*/ 0 w 1036"/>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6" h="233">
                <a:moveTo>
                  <a:pt x="0" y="232"/>
                </a:moveTo>
                <a:lnTo>
                  <a:pt x="0" y="0"/>
                </a:lnTo>
                <a:lnTo>
                  <a:pt x="919" y="0"/>
                </a:lnTo>
                <a:lnTo>
                  <a:pt x="919" y="0"/>
                </a:lnTo>
                <a:cubicBezTo>
                  <a:pt x="983" y="0"/>
                  <a:pt x="1035" y="52"/>
                  <a:pt x="1035" y="117"/>
                </a:cubicBezTo>
                <a:lnTo>
                  <a:pt x="1035" y="117"/>
                </a:lnTo>
                <a:cubicBezTo>
                  <a:pt x="1035" y="181"/>
                  <a:pt x="983" y="232"/>
                  <a:pt x="919" y="232"/>
                </a:cubicBezTo>
                <a:lnTo>
                  <a:pt x="0" y="232"/>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177">
            <a:extLst>
              <a:ext uri="{FF2B5EF4-FFF2-40B4-BE49-F238E27FC236}">
                <a16:creationId xmlns:a16="http://schemas.microsoft.com/office/drawing/2014/main" id="{BCE2A693-F7E0-F1DA-7E05-5A4AE9C96F18}"/>
              </a:ext>
            </a:extLst>
          </p:cNvPr>
          <p:cNvSpPr>
            <a:spLocks noChangeArrowheads="1"/>
          </p:cNvSpPr>
          <p:nvPr userDrawn="1"/>
        </p:nvSpPr>
        <p:spPr bwMode="auto">
          <a:xfrm>
            <a:off x="5337416" y="3291128"/>
            <a:ext cx="175112" cy="775876"/>
          </a:xfrm>
          <a:custGeom>
            <a:avLst/>
            <a:gdLst>
              <a:gd name="T0" fmla="*/ 259 w 286"/>
              <a:gd name="T1" fmla="*/ 1271 h 1272"/>
              <a:gd name="T2" fmla="*/ 27 w 286"/>
              <a:gd name="T3" fmla="*/ 1271 h 1272"/>
              <a:gd name="T4" fmla="*/ 27 w 286"/>
              <a:gd name="T5" fmla="*/ 1271 h 1272"/>
              <a:gd name="T6" fmla="*/ 0 w 286"/>
              <a:gd name="T7" fmla="*/ 1244 h 1272"/>
              <a:gd name="T8" fmla="*/ 0 w 286"/>
              <a:gd name="T9" fmla="*/ 143 h 1272"/>
              <a:gd name="T10" fmla="*/ 0 w 286"/>
              <a:gd name="T11" fmla="*/ 143 h 1272"/>
              <a:gd name="T12" fmla="*/ 143 w 286"/>
              <a:gd name="T13" fmla="*/ 0 h 1272"/>
              <a:gd name="T14" fmla="*/ 143 w 286"/>
              <a:gd name="T15" fmla="*/ 0 h 1272"/>
              <a:gd name="T16" fmla="*/ 285 w 286"/>
              <a:gd name="T17" fmla="*/ 143 h 1272"/>
              <a:gd name="T18" fmla="*/ 285 w 286"/>
              <a:gd name="T19" fmla="*/ 1244 h 1272"/>
              <a:gd name="T20" fmla="*/ 285 w 286"/>
              <a:gd name="T21" fmla="*/ 1244 h 1272"/>
              <a:gd name="T22" fmla="*/ 259 w 286"/>
              <a:gd name="T23" fmla="*/ 1271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1272">
                <a:moveTo>
                  <a:pt x="259" y="1271"/>
                </a:moveTo>
                <a:lnTo>
                  <a:pt x="27" y="1271"/>
                </a:lnTo>
                <a:lnTo>
                  <a:pt x="27" y="1271"/>
                </a:lnTo>
                <a:cubicBezTo>
                  <a:pt x="12" y="1271"/>
                  <a:pt x="0" y="1259"/>
                  <a:pt x="0" y="1244"/>
                </a:cubicBezTo>
                <a:lnTo>
                  <a:pt x="0" y="143"/>
                </a:lnTo>
                <a:lnTo>
                  <a:pt x="0" y="143"/>
                </a:lnTo>
                <a:cubicBezTo>
                  <a:pt x="0" y="64"/>
                  <a:pt x="64" y="0"/>
                  <a:pt x="143" y="0"/>
                </a:cubicBezTo>
                <a:lnTo>
                  <a:pt x="143" y="0"/>
                </a:lnTo>
                <a:cubicBezTo>
                  <a:pt x="222" y="0"/>
                  <a:pt x="285" y="64"/>
                  <a:pt x="285" y="143"/>
                </a:cubicBezTo>
                <a:lnTo>
                  <a:pt x="285" y="1244"/>
                </a:lnTo>
                <a:lnTo>
                  <a:pt x="285" y="1244"/>
                </a:lnTo>
                <a:cubicBezTo>
                  <a:pt x="285" y="1259"/>
                  <a:pt x="274" y="1271"/>
                  <a:pt x="259" y="1271"/>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178">
            <a:extLst>
              <a:ext uri="{FF2B5EF4-FFF2-40B4-BE49-F238E27FC236}">
                <a16:creationId xmlns:a16="http://schemas.microsoft.com/office/drawing/2014/main" id="{1B2C8215-EAE5-599C-2115-C92E677D05AE}"/>
              </a:ext>
            </a:extLst>
          </p:cNvPr>
          <p:cNvSpPr>
            <a:spLocks noChangeArrowheads="1"/>
          </p:cNvSpPr>
          <p:nvPr userDrawn="1"/>
        </p:nvSpPr>
        <p:spPr bwMode="auto">
          <a:xfrm>
            <a:off x="6563193" y="4921004"/>
            <a:ext cx="142782" cy="633094"/>
          </a:xfrm>
          <a:custGeom>
            <a:avLst/>
            <a:gdLst>
              <a:gd name="T0" fmla="*/ 232 w 233"/>
              <a:gd name="T1" fmla="*/ 1036 h 1037"/>
              <a:gd name="T2" fmla="*/ 0 w 233"/>
              <a:gd name="T3" fmla="*/ 1036 h 1037"/>
              <a:gd name="T4" fmla="*/ 0 w 233"/>
              <a:gd name="T5" fmla="*/ 116 h 1037"/>
              <a:gd name="T6" fmla="*/ 0 w 233"/>
              <a:gd name="T7" fmla="*/ 116 h 1037"/>
              <a:gd name="T8" fmla="*/ 117 w 233"/>
              <a:gd name="T9" fmla="*/ 0 h 1037"/>
              <a:gd name="T10" fmla="*/ 117 w 233"/>
              <a:gd name="T11" fmla="*/ 0 h 1037"/>
              <a:gd name="T12" fmla="*/ 232 w 233"/>
              <a:gd name="T13" fmla="*/ 116 h 1037"/>
              <a:gd name="T14" fmla="*/ 232 w 233"/>
              <a:gd name="T15" fmla="*/ 1036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37">
                <a:moveTo>
                  <a:pt x="232" y="1036"/>
                </a:moveTo>
                <a:lnTo>
                  <a:pt x="0" y="1036"/>
                </a:lnTo>
                <a:lnTo>
                  <a:pt x="0" y="116"/>
                </a:lnTo>
                <a:lnTo>
                  <a:pt x="0" y="116"/>
                </a:lnTo>
                <a:cubicBezTo>
                  <a:pt x="0" y="52"/>
                  <a:pt x="52" y="0"/>
                  <a:pt x="117" y="0"/>
                </a:cubicBezTo>
                <a:lnTo>
                  <a:pt x="117" y="0"/>
                </a:lnTo>
                <a:cubicBezTo>
                  <a:pt x="180" y="0"/>
                  <a:pt x="232" y="52"/>
                  <a:pt x="232" y="116"/>
                </a:cubicBezTo>
                <a:lnTo>
                  <a:pt x="232" y="1036"/>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179">
            <a:extLst>
              <a:ext uri="{FF2B5EF4-FFF2-40B4-BE49-F238E27FC236}">
                <a16:creationId xmlns:a16="http://schemas.microsoft.com/office/drawing/2014/main" id="{81C4D8BB-3950-6912-A390-1ABE1B9FEB23}"/>
              </a:ext>
            </a:extLst>
          </p:cNvPr>
          <p:cNvSpPr>
            <a:spLocks noChangeArrowheads="1"/>
          </p:cNvSpPr>
          <p:nvPr userDrawn="1"/>
        </p:nvSpPr>
        <p:spPr bwMode="auto">
          <a:xfrm>
            <a:off x="5073403" y="4479186"/>
            <a:ext cx="775875" cy="175112"/>
          </a:xfrm>
          <a:custGeom>
            <a:avLst/>
            <a:gdLst>
              <a:gd name="T0" fmla="*/ 1271 w 1272"/>
              <a:gd name="T1" fmla="*/ 258 h 285"/>
              <a:gd name="T2" fmla="*/ 1271 w 1272"/>
              <a:gd name="T3" fmla="*/ 26 h 285"/>
              <a:gd name="T4" fmla="*/ 1271 w 1272"/>
              <a:gd name="T5" fmla="*/ 26 h 285"/>
              <a:gd name="T6" fmla="*/ 1245 w 1272"/>
              <a:gd name="T7" fmla="*/ 0 h 285"/>
              <a:gd name="T8" fmla="*/ 142 w 1272"/>
              <a:gd name="T9" fmla="*/ 0 h 285"/>
              <a:gd name="T10" fmla="*/ 142 w 1272"/>
              <a:gd name="T11" fmla="*/ 0 h 285"/>
              <a:gd name="T12" fmla="*/ 0 w 1272"/>
              <a:gd name="T13" fmla="*/ 141 h 285"/>
              <a:gd name="T14" fmla="*/ 0 w 1272"/>
              <a:gd name="T15" fmla="*/ 141 h 285"/>
              <a:gd name="T16" fmla="*/ 142 w 1272"/>
              <a:gd name="T17" fmla="*/ 284 h 285"/>
              <a:gd name="T18" fmla="*/ 1245 w 1272"/>
              <a:gd name="T19" fmla="*/ 284 h 285"/>
              <a:gd name="T20" fmla="*/ 1245 w 1272"/>
              <a:gd name="T21" fmla="*/ 284 h 285"/>
              <a:gd name="T22" fmla="*/ 1271 w 1272"/>
              <a:gd name="T23" fmla="*/ 2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2" h="285">
                <a:moveTo>
                  <a:pt x="1271" y="258"/>
                </a:moveTo>
                <a:lnTo>
                  <a:pt x="1271" y="26"/>
                </a:lnTo>
                <a:lnTo>
                  <a:pt x="1271" y="26"/>
                </a:lnTo>
                <a:cubicBezTo>
                  <a:pt x="1271" y="11"/>
                  <a:pt x="1259" y="0"/>
                  <a:pt x="1245" y="0"/>
                </a:cubicBezTo>
                <a:lnTo>
                  <a:pt x="142" y="0"/>
                </a:lnTo>
                <a:lnTo>
                  <a:pt x="142" y="0"/>
                </a:lnTo>
                <a:cubicBezTo>
                  <a:pt x="63" y="0"/>
                  <a:pt x="0" y="63"/>
                  <a:pt x="0" y="141"/>
                </a:cubicBezTo>
                <a:lnTo>
                  <a:pt x="0" y="141"/>
                </a:lnTo>
                <a:cubicBezTo>
                  <a:pt x="0" y="220"/>
                  <a:pt x="63" y="284"/>
                  <a:pt x="142" y="284"/>
                </a:cubicBezTo>
                <a:lnTo>
                  <a:pt x="1245" y="284"/>
                </a:lnTo>
                <a:lnTo>
                  <a:pt x="1245" y="284"/>
                </a:lnTo>
                <a:cubicBezTo>
                  <a:pt x="1259" y="284"/>
                  <a:pt x="1271" y="272"/>
                  <a:pt x="1271" y="258"/>
                </a:cubicBez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180">
            <a:extLst>
              <a:ext uri="{FF2B5EF4-FFF2-40B4-BE49-F238E27FC236}">
                <a16:creationId xmlns:a16="http://schemas.microsoft.com/office/drawing/2014/main" id="{35F0E88C-021B-D53C-BD1E-8E0AF6216279}"/>
              </a:ext>
            </a:extLst>
          </p:cNvPr>
          <p:cNvSpPr>
            <a:spLocks noChangeArrowheads="1"/>
          </p:cNvSpPr>
          <p:nvPr userDrawn="1"/>
        </p:nvSpPr>
        <p:spPr bwMode="auto">
          <a:xfrm>
            <a:off x="5644534" y="2394021"/>
            <a:ext cx="525333" cy="525334"/>
          </a:xfrm>
          <a:custGeom>
            <a:avLst/>
            <a:gdLst>
              <a:gd name="T0" fmla="*/ 695 w 860"/>
              <a:gd name="T1" fmla="*/ 859 h 860"/>
              <a:gd name="T2" fmla="*/ 859 w 860"/>
              <a:gd name="T3" fmla="*/ 695 h 860"/>
              <a:gd name="T4" fmla="*/ 209 w 860"/>
              <a:gd name="T5" fmla="*/ 45 h 860"/>
              <a:gd name="T6" fmla="*/ 209 w 860"/>
              <a:gd name="T7" fmla="*/ 45 h 860"/>
              <a:gd name="T8" fmla="*/ 45 w 860"/>
              <a:gd name="T9" fmla="*/ 45 h 860"/>
              <a:gd name="T10" fmla="*/ 45 w 860"/>
              <a:gd name="T11" fmla="*/ 45 h 860"/>
              <a:gd name="T12" fmla="*/ 45 w 860"/>
              <a:gd name="T13" fmla="*/ 209 h 860"/>
              <a:gd name="T14" fmla="*/ 695 w 860"/>
              <a:gd name="T15" fmla="*/ 859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 h="860">
                <a:moveTo>
                  <a:pt x="695" y="859"/>
                </a:moveTo>
                <a:lnTo>
                  <a:pt x="859" y="695"/>
                </a:lnTo>
                <a:lnTo>
                  <a:pt x="209" y="45"/>
                </a:lnTo>
                <a:lnTo>
                  <a:pt x="209" y="45"/>
                </a:lnTo>
                <a:cubicBezTo>
                  <a:pt x="164" y="0"/>
                  <a:pt x="90" y="0"/>
                  <a:pt x="45" y="45"/>
                </a:cubicBezTo>
                <a:lnTo>
                  <a:pt x="45" y="45"/>
                </a:lnTo>
                <a:cubicBezTo>
                  <a:pt x="0" y="90"/>
                  <a:pt x="0" y="164"/>
                  <a:pt x="45" y="209"/>
                </a:cubicBezTo>
                <a:lnTo>
                  <a:pt x="695" y="859"/>
                </a:lnTo>
              </a:path>
            </a:pathLst>
          </a:custGeom>
          <a:solidFill>
            <a:schemeClr val="bg2">
              <a:lumMod val="2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B69D658-52C6-91B1-9084-934167DB3565}"/>
              </a:ext>
            </a:extLst>
          </p:cNvPr>
          <p:cNvSpPr txBox="1"/>
          <p:nvPr userDrawn="1"/>
        </p:nvSpPr>
        <p:spPr>
          <a:xfrm>
            <a:off x="1694093" y="751566"/>
            <a:ext cx="3338339"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policy &amp; planning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finance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law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Market-based instruments</a:t>
            </a:r>
          </a:p>
        </p:txBody>
      </p:sp>
      <p:sp>
        <p:nvSpPr>
          <p:cNvPr id="36" name="TextBox 35">
            <a:extLst>
              <a:ext uri="{FF2B5EF4-FFF2-40B4-BE49-F238E27FC236}">
                <a16:creationId xmlns:a16="http://schemas.microsoft.com/office/drawing/2014/main" id="{D33AB85B-7AFE-BCB1-22A3-8FA91D53B97E}"/>
              </a:ext>
            </a:extLst>
          </p:cNvPr>
          <p:cNvSpPr txBox="1"/>
          <p:nvPr userDrawn="1"/>
        </p:nvSpPr>
        <p:spPr>
          <a:xfrm>
            <a:off x="6465118" y="6406481"/>
            <a:ext cx="4517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Building the net-zero economy </a:t>
            </a:r>
          </a:p>
        </p:txBody>
      </p:sp>
      <p:sp>
        <p:nvSpPr>
          <p:cNvPr id="37" name="TextBox 36">
            <a:extLst>
              <a:ext uri="{FF2B5EF4-FFF2-40B4-BE49-F238E27FC236}">
                <a16:creationId xmlns:a16="http://schemas.microsoft.com/office/drawing/2014/main" id="{E58C54A3-5BF0-8410-CDBC-7D173E8EFE06}"/>
              </a:ext>
            </a:extLst>
          </p:cNvPr>
          <p:cNvSpPr txBox="1"/>
          <p:nvPr userDrawn="1"/>
        </p:nvSpPr>
        <p:spPr>
          <a:xfrm>
            <a:off x="8892952" y="4342857"/>
            <a:ext cx="333833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Digital decarbonization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Procurement platform</a:t>
            </a:r>
          </a:p>
        </p:txBody>
      </p:sp>
      <p:pic>
        <p:nvPicPr>
          <p:cNvPr id="38" name="Graphic 37" descr="Classroom outline">
            <a:extLst>
              <a:ext uri="{FF2B5EF4-FFF2-40B4-BE49-F238E27FC236}">
                <a16:creationId xmlns:a16="http://schemas.microsoft.com/office/drawing/2014/main" id="{766733B8-EDE6-FE6C-5A76-782D2F35C424}"/>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695240" y="2412279"/>
            <a:ext cx="754190" cy="754190"/>
          </a:xfrm>
          <a:prstGeom prst="rect">
            <a:avLst/>
          </a:prstGeom>
        </p:spPr>
      </p:pic>
      <p:pic>
        <p:nvPicPr>
          <p:cNvPr id="39" name="Graphic 38" descr="Factory outline">
            <a:extLst>
              <a:ext uri="{FF2B5EF4-FFF2-40B4-BE49-F238E27FC236}">
                <a16:creationId xmlns:a16="http://schemas.microsoft.com/office/drawing/2014/main" id="{C7030881-5CDB-54DA-A7C8-0351B2128EB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612751" y="3408112"/>
            <a:ext cx="793659" cy="793659"/>
          </a:xfrm>
          <a:prstGeom prst="rect">
            <a:avLst/>
          </a:prstGeom>
        </p:spPr>
      </p:pic>
      <p:sp>
        <p:nvSpPr>
          <p:cNvPr id="40" name="TextBox 39">
            <a:extLst>
              <a:ext uri="{FF2B5EF4-FFF2-40B4-BE49-F238E27FC236}">
                <a16:creationId xmlns:a16="http://schemas.microsoft.com/office/drawing/2014/main" id="{ED010826-468B-3478-12B9-A78F99058102}"/>
              </a:ext>
            </a:extLst>
          </p:cNvPr>
          <p:cNvSpPr txBox="1"/>
          <p:nvPr userDrawn="1"/>
        </p:nvSpPr>
        <p:spPr>
          <a:xfrm>
            <a:off x="2380912" y="6396542"/>
            <a:ext cx="39236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2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Enabling Climate Actions</a:t>
            </a:r>
          </a:p>
        </p:txBody>
      </p:sp>
      <p:pic>
        <p:nvPicPr>
          <p:cNvPr id="41" name="Picture 40" descr="A picture containing graphics, font, screenshot, graphic design&#10;&#10;Description automatically generated">
            <a:extLst>
              <a:ext uri="{FF2B5EF4-FFF2-40B4-BE49-F238E27FC236}">
                <a16:creationId xmlns:a16="http://schemas.microsoft.com/office/drawing/2014/main" id="{5C183E6D-7DA1-EF68-EBDF-811AC6A84B79}"/>
              </a:ext>
            </a:extLst>
          </p:cNvPr>
          <p:cNvPicPr>
            <a:picLocks noChangeAspect="1"/>
          </p:cNvPicPr>
          <p:nvPr userDrawn="1"/>
        </p:nvPicPr>
        <p:blipFill>
          <a:blip r:embed="rId13"/>
          <a:stretch>
            <a:fillRect/>
          </a:stretch>
        </p:blipFill>
        <p:spPr>
          <a:xfrm>
            <a:off x="8987072" y="4067004"/>
            <a:ext cx="923056" cy="253840"/>
          </a:xfrm>
          <a:prstGeom prst="rect">
            <a:avLst/>
          </a:prstGeom>
        </p:spPr>
      </p:pic>
      <p:sp>
        <p:nvSpPr>
          <p:cNvPr id="42" name="TextBox 41">
            <a:extLst>
              <a:ext uri="{FF2B5EF4-FFF2-40B4-BE49-F238E27FC236}">
                <a16:creationId xmlns:a16="http://schemas.microsoft.com/office/drawing/2014/main" id="{241CD38E-1DF3-2B7C-520D-8A9EC693381F}"/>
              </a:ext>
            </a:extLst>
          </p:cNvPr>
          <p:cNvSpPr txBox="1"/>
          <p:nvPr userDrawn="1"/>
        </p:nvSpPr>
        <p:spPr>
          <a:xfrm>
            <a:off x="396814" y="2617573"/>
            <a:ext cx="2671540" cy="181588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Partnering in the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Net-Zero journey from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Accounting, decarbonization strategy, stakeholder engagement,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to articulating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climate actions via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public disclosure</a:t>
            </a:r>
          </a:p>
        </p:txBody>
      </p:sp>
      <p:sp>
        <p:nvSpPr>
          <p:cNvPr id="43" name="TextBox 42">
            <a:extLst>
              <a:ext uri="{FF2B5EF4-FFF2-40B4-BE49-F238E27FC236}">
                <a16:creationId xmlns:a16="http://schemas.microsoft.com/office/drawing/2014/main" id="{0E155B5E-E085-512C-6D06-EB07C569E610}"/>
              </a:ext>
            </a:extLst>
          </p:cNvPr>
          <p:cNvSpPr txBox="1"/>
          <p:nvPr userDrawn="1"/>
        </p:nvSpPr>
        <p:spPr>
          <a:xfrm rot="16200000">
            <a:off x="4232667" y="4273886"/>
            <a:ext cx="3923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Creagy Research</a:t>
            </a:r>
          </a:p>
        </p:txBody>
      </p:sp>
      <p:pic>
        <p:nvPicPr>
          <p:cNvPr id="44" name="Picture 43" descr="A blue and green logo&#10;&#10;Description automatically generated">
            <a:extLst>
              <a:ext uri="{FF2B5EF4-FFF2-40B4-BE49-F238E27FC236}">
                <a16:creationId xmlns:a16="http://schemas.microsoft.com/office/drawing/2014/main" id="{9A8E53F9-28C2-4304-6873-E64F9A7EB128}"/>
              </a:ext>
            </a:extLst>
          </p:cNvPr>
          <p:cNvPicPr>
            <a:picLocks noChangeAspect="1"/>
          </p:cNvPicPr>
          <p:nvPr userDrawn="1"/>
        </p:nvPicPr>
        <p:blipFill>
          <a:blip r:embed="rId14"/>
          <a:stretch>
            <a:fillRect/>
          </a:stretch>
        </p:blipFill>
        <p:spPr>
          <a:xfrm>
            <a:off x="186612" y="41661"/>
            <a:ext cx="1913467" cy="1120078"/>
          </a:xfrm>
          <a:prstGeom prst="rect">
            <a:avLst/>
          </a:prstGeom>
        </p:spPr>
      </p:pic>
      <p:sp>
        <p:nvSpPr>
          <p:cNvPr id="45" name="TextBox 44">
            <a:extLst>
              <a:ext uri="{FF2B5EF4-FFF2-40B4-BE49-F238E27FC236}">
                <a16:creationId xmlns:a16="http://schemas.microsoft.com/office/drawing/2014/main" id="{91030C45-9F07-7481-155E-575E98023B89}"/>
              </a:ext>
            </a:extLst>
          </p:cNvPr>
          <p:cNvSpPr txBox="1"/>
          <p:nvPr userDrawn="1"/>
        </p:nvSpPr>
        <p:spPr>
          <a:xfrm>
            <a:off x="9192549" y="1984280"/>
            <a:ext cx="264323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Internal capacity building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Stakeholder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Customized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Seminar and event</a:t>
            </a:r>
            <a:endParaRPr kumimoji="0" lang="en-US" sz="16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Tree>
    <p:extLst>
      <p:ext uri="{BB962C8B-B14F-4D97-AF65-F5344CB8AC3E}">
        <p14:creationId xmlns:p14="http://schemas.microsoft.com/office/powerpoint/2010/main" val="172851029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2_About Creagy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a:effectLst/>
                <a:latin typeface="Inter" panose="02000503000000020004" pitchFamily="2" charset="0"/>
                <a:ea typeface="Inter" panose="02000503000000020004" pitchFamily="2" charset="0"/>
                <a:cs typeface="Inter" panose="02000503000000020004" pitchFamily="2" charset="0"/>
              </a:rPr>
              <a:t>Creagy,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5" name="Group 4">
            <a:extLst>
              <a:ext uri="{FF2B5EF4-FFF2-40B4-BE49-F238E27FC236}">
                <a16:creationId xmlns:a16="http://schemas.microsoft.com/office/drawing/2014/main" id="{8D8895AD-42F7-7487-923B-912190B5AE0D}"/>
              </a:ext>
            </a:extLst>
          </p:cNvPr>
          <p:cNvGrpSpPr>
            <a:grpSpLocks noChangeAspect="1"/>
          </p:cNvGrpSpPr>
          <p:nvPr/>
        </p:nvGrpSpPr>
        <p:grpSpPr>
          <a:xfrm>
            <a:off x="596674" y="5557954"/>
            <a:ext cx="2457254" cy="694954"/>
            <a:chOff x="3989322" y="-31802"/>
            <a:chExt cx="4738710" cy="1340190"/>
          </a:xfrm>
        </p:grpSpPr>
        <p:pic>
          <p:nvPicPr>
            <p:cNvPr id="9" name="Picture 8">
              <a:extLst>
                <a:ext uri="{FF2B5EF4-FFF2-40B4-BE49-F238E27FC236}">
                  <a16:creationId xmlns:a16="http://schemas.microsoft.com/office/drawing/2014/main" id="{F79116E8-9166-A267-3E6D-583FCC02E1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51" name="Picture 50">
              <a:extLst>
                <a:ext uri="{FF2B5EF4-FFF2-40B4-BE49-F238E27FC236}">
                  <a16:creationId xmlns:a16="http://schemas.microsoft.com/office/drawing/2014/main" id="{D7A86AD5-60D3-C23D-F299-228EE61C4162}"/>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52" name="Picture 51">
              <a:extLst>
                <a:ext uri="{FF2B5EF4-FFF2-40B4-BE49-F238E27FC236}">
                  <a16:creationId xmlns:a16="http://schemas.microsoft.com/office/drawing/2014/main" id="{CFE931EF-ECF3-6B9F-DAC3-CFD4B69501EF}"/>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53" name="Picture 52">
              <a:extLst>
                <a:ext uri="{FF2B5EF4-FFF2-40B4-BE49-F238E27FC236}">
                  <a16:creationId xmlns:a16="http://schemas.microsoft.com/office/drawing/2014/main" id="{C4F26B14-563F-BA50-7D93-15EB94E6E8A4}"/>
                </a:ext>
              </a:extLst>
            </p:cNvPr>
            <p:cNvPicPr>
              <a:picLocks noChangeAspect="1"/>
            </p:cNvPicPr>
            <p:nvPr/>
          </p:nvPicPr>
          <p:blipFill>
            <a:blip r:embed="rId5"/>
            <a:stretch>
              <a:fillRect/>
            </a:stretch>
          </p:blipFill>
          <p:spPr>
            <a:xfrm>
              <a:off x="8243590" y="62151"/>
              <a:ext cx="484442" cy="462494"/>
            </a:xfrm>
            <a:prstGeom prst="rect">
              <a:avLst/>
            </a:prstGeom>
          </p:spPr>
        </p:pic>
        <p:pic>
          <p:nvPicPr>
            <p:cNvPr id="54" name="Picture 53">
              <a:extLst>
                <a:ext uri="{FF2B5EF4-FFF2-40B4-BE49-F238E27FC236}">
                  <a16:creationId xmlns:a16="http://schemas.microsoft.com/office/drawing/2014/main" id="{DDD514F9-A624-EEF4-660E-4EB67CA72BBD}"/>
                </a:ext>
              </a:extLst>
            </p:cNvPr>
            <p:cNvPicPr>
              <a:picLocks noChangeAspect="1"/>
            </p:cNvPicPr>
            <p:nvPr/>
          </p:nvPicPr>
          <p:blipFill>
            <a:blip r:embed="rId6"/>
            <a:stretch>
              <a:fillRect/>
            </a:stretch>
          </p:blipFill>
          <p:spPr>
            <a:xfrm>
              <a:off x="7449290" y="79527"/>
              <a:ext cx="554507" cy="427743"/>
            </a:xfrm>
            <a:prstGeom prst="rect">
              <a:avLst/>
            </a:prstGeom>
          </p:spPr>
        </p:pic>
        <p:pic>
          <p:nvPicPr>
            <p:cNvPr id="55" name="Picture 54">
              <a:extLst>
                <a:ext uri="{FF2B5EF4-FFF2-40B4-BE49-F238E27FC236}">
                  <a16:creationId xmlns:a16="http://schemas.microsoft.com/office/drawing/2014/main" id="{07D2188C-15E8-DFC8-1A89-D6615FF5AA3A}"/>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56" name="Picture 55">
              <a:extLst>
                <a:ext uri="{FF2B5EF4-FFF2-40B4-BE49-F238E27FC236}">
                  <a16:creationId xmlns:a16="http://schemas.microsoft.com/office/drawing/2014/main" id="{9168C82B-0667-6879-D963-92B32E913F47}"/>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57" name="Picture 56">
              <a:extLst>
                <a:ext uri="{FF2B5EF4-FFF2-40B4-BE49-F238E27FC236}">
                  <a16:creationId xmlns:a16="http://schemas.microsoft.com/office/drawing/2014/main" id="{0584E04E-E152-4726-D9B6-EDA944522EFF}"/>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58" name="Picture 57">
              <a:extLst>
                <a:ext uri="{FF2B5EF4-FFF2-40B4-BE49-F238E27FC236}">
                  <a16:creationId xmlns:a16="http://schemas.microsoft.com/office/drawing/2014/main" id="{9DFCFDA2-EBB1-4918-D35B-D43E2941B119}"/>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59" name="Picture 58">
              <a:extLst>
                <a:ext uri="{FF2B5EF4-FFF2-40B4-BE49-F238E27FC236}">
                  <a16:creationId xmlns:a16="http://schemas.microsoft.com/office/drawing/2014/main" id="{99D9D75A-73BB-2F47-4854-E8E6C35978A0}"/>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60" name="Picture 59">
              <a:extLst>
                <a:ext uri="{FF2B5EF4-FFF2-40B4-BE49-F238E27FC236}">
                  <a16:creationId xmlns:a16="http://schemas.microsoft.com/office/drawing/2014/main" id="{9329DD65-5D78-5FB3-278D-B646D6BE2036}"/>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61" name="Picture 60">
              <a:extLst>
                <a:ext uri="{FF2B5EF4-FFF2-40B4-BE49-F238E27FC236}">
                  <a16:creationId xmlns:a16="http://schemas.microsoft.com/office/drawing/2014/main" id="{12EB8C70-2924-4B39-BDD2-B11B25829267}"/>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62" name="Picture 61">
            <a:extLst>
              <a:ext uri="{FF2B5EF4-FFF2-40B4-BE49-F238E27FC236}">
                <a16:creationId xmlns:a16="http://schemas.microsoft.com/office/drawing/2014/main" id="{F77DB5DA-37EF-E729-421C-5ED2A48DF413}"/>
              </a:ext>
            </a:extLst>
          </p:cNvPr>
          <p:cNvPicPr>
            <a:picLocks noChangeAspect="1"/>
          </p:cNvPicPr>
          <p:nvPr/>
        </p:nvPicPr>
        <p:blipFill rotWithShape="1">
          <a:blip r:embed="rId14"/>
          <a:srcRect t="15201" b="21428"/>
          <a:stretch/>
        </p:blipFill>
        <p:spPr>
          <a:xfrm>
            <a:off x="4800489" y="6124663"/>
            <a:ext cx="344959" cy="207692"/>
          </a:xfrm>
          <a:prstGeom prst="rect">
            <a:avLst/>
          </a:prstGeom>
        </p:spPr>
      </p:pic>
      <p:pic>
        <p:nvPicPr>
          <p:cNvPr id="63" name="Picture 62">
            <a:extLst>
              <a:ext uri="{FF2B5EF4-FFF2-40B4-BE49-F238E27FC236}">
                <a16:creationId xmlns:a16="http://schemas.microsoft.com/office/drawing/2014/main" id="{8564A705-EB31-7301-6DE9-F7954491B44B}"/>
              </a:ext>
            </a:extLst>
          </p:cNvPr>
          <p:cNvPicPr>
            <a:picLocks noChangeAspect="1"/>
          </p:cNvPicPr>
          <p:nvPr/>
        </p:nvPicPr>
        <p:blipFill>
          <a:blip r:embed="rId15"/>
          <a:stretch>
            <a:fillRect/>
          </a:stretch>
        </p:blipFill>
        <p:spPr>
          <a:xfrm>
            <a:off x="3608928" y="5857826"/>
            <a:ext cx="339332" cy="136845"/>
          </a:xfrm>
          <a:prstGeom prst="rect">
            <a:avLst/>
          </a:prstGeom>
        </p:spPr>
      </p:pic>
      <p:pic>
        <p:nvPicPr>
          <p:cNvPr id="64" name="Picture 63">
            <a:extLst>
              <a:ext uri="{FF2B5EF4-FFF2-40B4-BE49-F238E27FC236}">
                <a16:creationId xmlns:a16="http://schemas.microsoft.com/office/drawing/2014/main" id="{8B56035F-0F8C-23FB-9416-10CC1142B620}"/>
              </a:ext>
            </a:extLst>
          </p:cNvPr>
          <p:cNvPicPr>
            <a:picLocks noChangeAspect="1"/>
          </p:cNvPicPr>
          <p:nvPr/>
        </p:nvPicPr>
        <p:blipFill>
          <a:blip r:embed="rId16"/>
          <a:stretch>
            <a:fillRect/>
          </a:stretch>
        </p:blipFill>
        <p:spPr>
          <a:xfrm>
            <a:off x="4193085" y="6154507"/>
            <a:ext cx="374698" cy="162987"/>
          </a:xfrm>
          <a:prstGeom prst="rect">
            <a:avLst/>
          </a:prstGeom>
        </p:spPr>
      </p:pic>
      <p:pic>
        <p:nvPicPr>
          <p:cNvPr id="65" name="Picture 64">
            <a:extLst>
              <a:ext uri="{FF2B5EF4-FFF2-40B4-BE49-F238E27FC236}">
                <a16:creationId xmlns:a16="http://schemas.microsoft.com/office/drawing/2014/main" id="{58D9F3CA-4B17-D71D-F484-12793C720990}"/>
              </a:ext>
            </a:extLst>
          </p:cNvPr>
          <p:cNvPicPr>
            <a:picLocks noChangeAspect="1"/>
          </p:cNvPicPr>
          <p:nvPr/>
        </p:nvPicPr>
        <p:blipFill>
          <a:blip r:embed="rId17"/>
          <a:stretch>
            <a:fillRect/>
          </a:stretch>
        </p:blipFill>
        <p:spPr>
          <a:xfrm>
            <a:off x="4169675" y="5897160"/>
            <a:ext cx="402238" cy="126075"/>
          </a:xfrm>
          <a:prstGeom prst="rect">
            <a:avLst/>
          </a:prstGeom>
        </p:spPr>
      </p:pic>
      <p:pic>
        <p:nvPicPr>
          <p:cNvPr id="66" name="Picture 65">
            <a:extLst>
              <a:ext uri="{FF2B5EF4-FFF2-40B4-BE49-F238E27FC236}">
                <a16:creationId xmlns:a16="http://schemas.microsoft.com/office/drawing/2014/main" id="{A3289992-348A-20FC-6AF0-28227700D6C2}"/>
              </a:ext>
            </a:extLst>
          </p:cNvPr>
          <p:cNvPicPr>
            <a:picLocks noChangeAspect="1"/>
          </p:cNvPicPr>
          <p:nvPr/>
        </p:nvPicPr>
        <p:blipFill>
          <a:blip r:embed="rId18"/>
          <a:stretch>
            <a:fillRect/>
          </a:stretch>
        </p:blipFill>
        <p:spPr>
          <a:xfrm>
            <a:off x="4237909" y="5567252"/>
            <a:ext cx="466568" cy="265969"/>
          </a:xfrm>
          <a:prstGeom prst="rect">
            <a:avLst/>
          </a:prstGeom>
        </p:spPr>
      </p:pic>
      <p:pic>
        <p:nvPicPr>
          <p:cNvPr id="67" name="Picture 66">
            <a:extLst>
              <a:ext uri="{FF2B5EF4-FFF2-40B4-BE49-F238E27FC236}">
                <a16:creationId xmlns:a16="http://schemas.microsoft.com/office/drawing/2014/main" id="{CDEBF5C8-7C77-CB7D-D499-EEDCA561F7AB}"/>
              </a:ext>
            </a:extLst>
          </p:cNvPr>
          <p:cNvPicPr>
            <a:picLocks noChangeAspect="1"/>
          </p:cNvPicPr>
          <p:nvPr/>
        </p:nvPicPr>
        <p:blipFill>
          <a:blip r:embed="rId19"/>
          <a:stretch>
            <a:fillRect/>
          </a:stretch>
        </p:blipFill>
        <p:spPr>
          <a:xfrm>
            <a:off x="5226244" y="5810718"/>
            <a:ext cx="490497" cy="242329"/>
          </a:xfrm>
          <a:prstGeom prst="rect">
            <a:avLst/>
          </a:prstGeom>
        </p:spPr>
      </p:pic>
      <p:pic>
        <p:nvPicPr>
          <p:cNvPr id="68" name="Picture 67">
            <a:extLst>
              <a:ext uri="{FF2B5EF4-FFF2-40B4-BE49-F238E27FC236}">
                <a16:creationId xmlns:a16="http://schemas.microsoft.com/office/drawing/2014/main" id="{5DBB87D8-89B4-43F0-ADDD-81327BD4A144}"/>
              </a:ext>
            </a:extLst>
          </p:cNvPr>
          <p:cNvPicPr>
            <a:picLocks noChangeAspect="1"/>
          </p:cNvPicPr>
          <p:nvPr/>
        </p:nvPicPr>
        <p:blipFill>
          <a:blip r:embed="rId20"/>
          <a:stretch>
            <a:fillRect/>
          </a:stretch>
        </p:blipFill>
        <p:spPr>
          <a:xfrm>
            <a:off x="5932940" y="6113946"/>
            <a:ext cx="297522" cy="212553"/>
          </a:xfrm>
          <a:prstGeom prst="rect">
            <a:avLst/>
          </a:prstGeom>
        </p:spPr>
      </p:pic>
      <p:pic>
        <p:nvPicPr>
          <p:cNvPr id="69" name="Picture 68">
            <a:extLst>
              <a:ext uri="{FF2B5EF4-FFF2-40B4-BE49-F238E27FC236}">
                <a16:creationId xmlns:a16="http://schemas.microsoft.com/office/drawing/2014/main" id="{580D1261-6B45-8F20-8DCA-B76419DA300F}"/>
              </a:ext>
            </a:extLst>
          </p:cNvPr>
          <p:cNvPicPr>
            <a:picLocks noChangeAspect="1"/>
          </p:cNvPicPr>
          <p:nvPr/>
        </p:nvPicPr>
        <p:blipFill>
          <a:blip r:embed="rId21"/>
          <a:stretch>
            <a:fillRect/>
          </a:stretch>
        </p:blipFill>
        <p:spPr>
          <a:xfrm>
            <a:off x="5566399" y="6133254"/>
            <a:ext cx="176198" cy="207692"/>
          </a:xfrm>
          <a:prstGeom prst="rect">
            <a:avLst/>
          </a:prstGeom>
        </p:spPr>
      </p:pic>
      <p:pic>
        <p:nvPicPr>
          <p:cNvPr id="70" name="Picture 69">
            <a:extLst>
              <a:ext uri="{FF2B5EF4-FFF2-40B4-BE49-F238E27FC236}">
                <a16:creationId xmlns:a16="http://schemas.microsoft.com/office/drawing/2014/main" id="{EB0A4FE8-5E5D-6383-82D5-75C5DCD15126}"/>
              </a:ext>
            </a:extLst>
          </p:cNvPr>
          <p:cNvPicPr>
            <a:picLocks noChangeAspect="1"/>
          </p:cNvPicPr>
          <p:nvPr/>
        </p:nvPicPr>
        <p:blipFill>
          <a:blip r:embed="rId22"/>
          <a:stretch>
            <a:fillRect/>
          </a:stretch>
        </p:blipFill>
        <p:spPr>
          <a:xfrm>
            <a:off x="3597871" y="5570218"/>
            <a:ext cx="426671" cy="249463"/>
          </a:xfrm>
          <a:prstGeom prst="rect">
            <a:avLst/>
          </a:prstGeom>
        </p:spPr>
      </p:pic>
      <p:pic>
        <p:nvPicPr>
          <p:cNvPr id="71" name="Picture 70">
            <a:extLst>
              <a:ext uri="{FF2B5EF4-FFF2-40B4-BE49-F238E27FC236}">
                <a16:creationId xmlns:a16="http://schemas.microsoft.com/office/drawing/2014/main" id="{1BD7D929-8BC2-DD32-00C2-2A4BA1503E85}"/>
              </a:ext>
            </a:extLst>
          </p:cNvPr>
          <p:cNvPicPr>
            <a:picLocks noChangeAspect="1"/>
          </p:cNvPicPr>
          <p:nvPr/>
        </p:nvPicPr>
        <p:blipFill>
          <a:blip r:embed="rId23"/>
          <a:stretch>
            <a:fillRect/>
          </a:stretch>
        </p:blipFill>
        <p:spPr>
          <a:xfrm>
            <a:off x="3684852" y="6107828"/>
            <a:ext cx="189351" cy="189351"/>
          </a:xfrm>
          <a:prstGeom prst="rect">
            <a:avLst/>
          </a:prstGeom>
        </p:spPr>
      </p:pic>
      <p:pic>
        <p:nvPicPr>
          <p:cNvPr id="72" name="Picture 71">
            <a:extLst>
              <a:ext uri="{FF2B5EF4-FFF2-40B4-BE49-F238E27FC236}">
                <a16:creationId xmlns:a16="http://schemas.microsoft.com/office/drawing/2014/main" id="{395C7299-643A-5447-9687-DB25F8D79DF3}"/>
              </a:ext>
            </a:extLst>
          </p:cNvPr>
          <p:cNvPicPr>
            <a:picLocks noChangeAspect="1"/>
          </p:cNvPicPr>
          <p:nvPr/>
        </p:nvPicPr>
        <p:blipFill>
          <a:blip r:embed="rId24"/>
          <a:stretch>
            <a:fillRect/>
          </a:stretch>
        </p:blipFill>
        <p:spPr>
          <a:xfrm>
            <a:off x="5867152" y="5851736"/>
            <a:ext cx="372698" cy="164783"/>
          </a:xfrm>
          <a:prstGeom prst="rect">
            <a:avLst/>
          </a:prstGeom>
        </p:spPr>
      </p:pic>
      <p:pic>
        <p:nvPicPr>
          <p:cNvPr id="73" name="Picture 72">
            <a:extLst>
              <a:ext uri="{FF2B5EF4-FFF2-40B4-BE49-F238E27FC236}">
                <a16:creationId xmlns:a16="http://schemas.microsoft.com/office/drawing/2014/main" id="{4C723352-B727-57E3-440B-5C24BB56B0BB}"/>
              </a:ext>
            </a:extLst>
          </p:cNvPr>
          <p:cNvPicPr>
            <a:picLocks noChangeAspect="1"/>
          </p:cNvPicPr>
          <p:nvPr/>
        </p:nvPicPr>
        <p:blipFill>
          <a:blip r:embed="rId25"/>
          <a:stretch>
            <a:fillRect/>
          </a:stretch>
        </p:blipFill>
        <p:spPr>
          <a:xfrm>
            <a:off x="5287307" y="5613805"/>
            <a:ext cx="339332" cy="143186"/>
          </a:xfrm>
          <a:prstGeom prst="rect">
            <a:avLst/>
          </a:prstGeom>
        </p:spPr>
      </p:pic>
      <p:pic>
        <p:nvPicPr>
          <p:cNvPr id="74" name="Picture 73">
            <a:extLst>
              <a:ext uri="{FF2B5EF4-FFF2-40B4-BE49-F238E27FC236}">
                <a16:creationId xmlns:a16="http://schemas.microsoft.com/office/drawing/2014/main" id="{66F67067-FF22-D315-123D-8B09D2F6AA75}"/>
              </a:ext>
            </a:extLst>
          </p:cNvPr>
          <p:cNvPicPr>
            <a:picLocks noChangeAspect="1"/>
          </p:cNvPicPr>
          <p:nvPr/>
        </p:nvPicPr>
        <p:blipFill>
          <a:blip r:embed="rId26"/>
          <a:stretch>
            <a:fillRect/>
          </a:stretch>
        </p:blipFill>
        <p:spPr>
          <a:xfrm>
            <a:off x="4782057" y="5622714"/>
            <a:ext cx="381824" cy="154299"/>
          </a:xfrm>
          <a:prstGeom prst="rect">
            <a:avLst/>
          </a:prstGeom>
        </p:spPr>
      </p:pic>
      <p:pic>
        <p:nvPicPr>
          <p:cNvPr id="75" name="Picture 2" descr="Thaioil Group">
            <a:extLst>
              <a:ext uri="{FF2B5EF4-FFF2-40B4-BE49-F238E27FC236}">
                <a16:creationId xmlns:a16="http://schemas.microsoft.com/office/drawing/2014/main" id="{27E450BE-8E27-5FD0-F771-6420287F2CBF}"/>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4" name="Picture 4" descr="Logo - KASIKORNBANK">
            <a:extLst>
              <a:ext uri="{FF2B5EF4-FFF2-40B4-BE49-F238E27FC236}">
                <a16:creationId xmlns:a16="http://schemas.microsoft.com/office/drawing/2014/main" id="{173FEEE6-1E2B-6296-8793-7B04ECA327E1}"/>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B53E986-5C88-296B-F76D-8D05E93BD4C5}"/>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614F3EF-29E7-8217-8FDD-947F13C6EF1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A4603F1E-5C95-E1FF-5C82-71A91561BC2A}"/>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2" name="TextBox 11">
            <a:extLst>
              <a:ext uri="{FF2B5EF4-FFF2-40B4-BE49-F238E27FC236}">
                <a16:creationId xmlns:a16="http://schemas.microsoft.com/office/drawing/2014/main" id="{81008CC1-261F-C02E-0142-E8DCE139E685}"/>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13" name="TextBox 12">
            <a:extLst>
              <a:ext uri="{FF2B5EF4-FFF2-40B4-BE49-F238E27FC236}">
                <a16:creationId xmlns:a16="http://schemas.microsoft.com/office/drawing/2014/main" id="{3ABECB90-7E95-D7F9-53B3-B9461E8B7548}"/>
              </a:ext>
            </a:extLst>
          </p:cNvPr>
          <p:cNvSpPr txBox="1"/>
          <p:nvPr userDrawn="1"/>
        </p:nvSpPr>
        <p:spPr>
          <a:xfrm>
            <a:off x="410308" y="1279623"/>
            <a:ext cx="11167888" cy="646331"/>
          </a:xfrm>
          <a:prstGeom prst="rect">
            <a:avLst/>
          </a:prstGeom>
          <a:noFill/>
        </p:spPr>
        <p:txBody>
          <a:bodyPr wrap="square">
            <a:spAutoFit/>
          </a:bodyPr>
          <a:lstStyle/>
          <a:p>
            <a:r>
              <a:rPr lang="en-US" sz="1200">
                <a:effectLst/>
                <a:latin typeface="Inter" panose="02000503000000020004" pitchFamily="2" charset="0"/>
                <a:ea typeface="Inter" panose="02000503000000020004" pitchFamily="2" charset="0"/>
                <a:cs typeface="Inter" panose="02000503000000020004" pitchFamily="2" charset="0"/>
              </a:rPr>
              <a:t>Creagy,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4" name="Table 13">
            <a:extLst>
              <a:ext uri="{FF2B5EF4-FFF2-40B4-BE49-F238E27FC236}">
                <a16:creationId xmlns:a16="http://schemas.microsoft.com/office/drawing/2014/main" id="{CE2C94DC-BBA0-D127-8FD9-436B9313EC29}"/>
              </a:ext>
            </a:extLst>
          </p:cNvPr>
          <p:cNvGraphicFramePr>
            <a:graphicFrameLocks noGrp="1"/>
          </p:cNvGraphicFramePr>
          <p:nvPr userDrawn="1"/>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15" name="Group 14">
            <a:extLst>
              <a:ext uri="{FF2B5EF4-FFF2-40B4-BE49-F238E27FC236}">
                <a16:creationId xmlns:a16="http://schemas.microsoft.com/office/drawing/2014/main" id="{AF012297-D6A5-819D-D36A-D9347538EA81}"/>
              </a:ext>
            </a:extLst>
          </p:cNvPr>
          <p:cNvGrpSpPr>
            <a:grpSpLocks noChangeAspect="1"/>
          </p:cNvGrpSpPr>
          <p:nvPr userDrawn="1"/>
        </p:nvGrpSpPr>
        <p:grpSpPr>
          <a:xfrm>
            <a:off x="596674" y="5557954"/>
            <a:ext cx="2457254" cy="694954"/>
            <a:chOff x="3989322" y="-31802"/>
            <a:chExt cx="4738710" cy="1340190"/>
          </a:xfrm>
        </p:grpSpPr>
        <p:pic>
          <p:nvPicPr>
            <p:cNvPr id="16" name="Picture 15">
              <a:extLst>
                <a:ext uri="{FF2B5EF4-FFF2-40B4-BE49-F238E27FC236}">
                  <a16:creationId xmlns:a16="http://schemas.microsoft.com/office/drawing/2014/main" id="{05EF40C3-CDA2-3CF1-1CE5-14844F3F31A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7" name="Picture 16">
              <a:extLst>
                <a:ext uri="{FF2B5EF4-FFF2-40B4-BE49-F238E27FC236}">
                  <a16:creationId xmlns:a16="http://schemas.microsoft.com/office/drawing/2014/main" id="{B6A8D42E-5FDB-CD47-D132-78FC5B0F4892}"/>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18" name="Picture 17">
              <a:extLst>
                <a:ext uri="{FF2B5EF4-FFF2-40B4-BE49-F238E27FC236}">
                  <a16:creationId xmlns:a16="http://schemas.microsoft.com/office/drawing/2014/main" id="{CD765499-AE28-8594-FF2C-F8D5027BC6F6}"/>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19" name="Picture 18">
              <a:extLst>
                <a:ext uri="{FF2B5EF4-FFF2-40B4-BE49-F238E27FC236}">
                  <a16:creationId xmlns:a16="http://schemas.microsoft.com/office/drawing/2014/main" id="{58BDCC5B-6239-4499-9608-79BF66487F95}"/>
                </a:ext>
              </a:extLst>
            </p:cNvPr>
            <p:cNvPicPr>
              <a:picLocks noChangeAspect="1"/>
            </p:cNvPicPr>
            <p:nvPr/>
          </p:nvPicPr>
          <p:blipFill>
            <a:blip r:embed="rId5"/>
            <a:stretch>
              <a:fillRect/>
            </a:stretch>
          </p:blipFill>
          <p:spPr>
            <a:xfrm>
              <a:off x="8243590" y="62151"/>
              <a:ext cx="484442" cy="462494"/>
            </a:xfrm>
            <a:prstGeom prst="rect">
              <a:avLst/>
            </a:prstGeom>
          </p:spPr>
        </p:pic>
        <p:pic>
          <p:nvPicPr>
            <p:cNvPr id="20" name="Picture 19">
              <a:extLst>
                <a:ext uri="{FF2B5EF4-FFF2-40B4-BE49-F238E27FC236}">
                  <a16:creationId xmlns:a16="http://schemas.microsoft.com/office/drawing/2014/main" id="{F1303E91-D816-C200-6940-F9091A7FE736}"/>
                </a:ext>
              </a:extLst>
            </p:cNvPr>
            <p:cNvPicPr>
              <a:picLocks noChangeAspect="1"/>
            </p:cNvPicPr>
            <p:nvPr/>
          </p:nvPicPr>
          <p:blipFill>
            <a:blip r:embed="rId6"/>
            <a:stretch>
              <a:fillRect/>
            </a:stretch>
          </p:blipFill>
          <p:spPr>
            <a:xfrm>
              <a:off x="7449290" y="79527"/>
              <a:ext cx="554507" cy="427743"/>
            </a:xfrm>
            <a:prstGeom prst="rect">
              <a:avLst/>
            </a:prstGeom>
          </p:spPr>
        </p:pic>
        <p:pic>
          <p:nvPicPr>
            <p:cNvPr id="21" name="Picture 20">
              <a:extLst>
                <a:ext uri="{FF2B5EF4-FFF2-40B4-BE49-F238E27FC236}">
                  <a16:creationId xmlns:a16="http://schemas.microsoft.com/office/drawing/2014/main" id="{93CC467A-2B16-4CA6-9746-F1E7B5564655}"/>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22" name="Picture 21">
              <a:extLst>
                <a:ext uri="{FF2B5EF4-FFF2-40B4-BE49-F238E27FC236}">
                  <a16:creationId xmlns:a16="http://schemas.microsoft.com/office/drawing/2014/main" id="{6DA77184-94A5-22B2-76AB-DF782BB404A4}"/>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23" name="Picture 22">
              <a:extLst>
                <a:ext uri="{FF2B5EF4-FFF2-40B4-BE49-F238E27FC236}">
                  <a16:creationId xmlns:a16="http://schemas.microsoft.com/office/drawing/2014/main" id="{FC9DD928-0FD3-4838-FE3E-1FC2573D39B6}"/>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24" name="Picture 23">
              <a:extLst>
                <a:ext uri="{FF2B5EF4-FFF2-40B4-BE49-F238E27FC236}">
                  <a16:creationId xmlns:a16="http://schemas.microsoft.com/office/drawing/2014/main" id="{199AF181-2E27-C14A-D22A-1F1E861420B0}"/>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25" name="Picture 24">
              <a:extLst>
                <a:ext uri="{FF2B5EF4-FFF2-40B4-BE49-F238E27FC236}">
                  <a16:creationId xmlns:a16="http://schemas.microsoft.com/office/drawing/2014/main" id="{27C0E87A-00B4-514D-AA19-C64B4022FD79}"/>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26" name="Picture 25">
              <a:extLst>
                <a:ext uri="{FF2B5EF4-FFF2-40B4-BE49-F238E27FC236}">
                  <a16:creationId xmlns:a16="http://schemas.microsoft.com/office/drawing/2014/main" id="{3CE10FCF-436E-0313-18F5-E959C3D5A452}"/>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27" name="Picture 26">
              <a:extLst>
                <a:ext uri="{FF2B5EF4-FFF2-40B4-BE49-F238E27FC236}">
                  <a16:creationId xmlns:a16="http://schemas.microsoft.com/office/drawing/2014/main" id="{A7B05157-5D3C-5BF0-4B33-A230F14D135A}"/>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28" name="Picture 27">
            <a:extLst>
              <a:ext uri="{FF2B5EF4-FFF2-40B4-BE49-F238E27FC236}">
                <a16:creationId xmlns:a16="http://schemas.microsoft.com/office/drawing/2014/main" id="{6F27C540-3F55-1546-062C-2372E255A080}"/>
              </a:ext>
            </a:extLst>
          </p:cNvPr>
          <p:cNvPicPr>
            <a:picLocks noChangeAspect="1"/>
          </p:cNvPicPr>
          <p:nvPr userDrawn="1"/>
        </p:nvPicPr>
        <p:blipFill rotWithShape="1">
          <a:blip r:embed="rId14"/>
          <a:srcRect t="15201" b="21428"/>
          <a:stretch/>
        </p:blipFill>
        <p:spPr>
          <a:xfrm>
            <a:off x="4800489" y="6124663"/>
            <a:ext cx="344959" cy="207692"/>
          </a:xfrm>
          <a:prstGeom prst="rect">
            <a:avLst/>
          </a:prstGeom>
        </p:spPr>
      </p:pic>
      <p:pic>
        <p:nvPicPr>
          <p:cNvPr id="29" name="Picture 28">
            <a:extLst>
              <a:ext uri="{FF2B5EF4-FFF2-40B4-BE49-F238E27FC236}">
                <a16:creationId xmlns:a16="http://schemas.microsoft.com/office/drawing/2014/main" id="{D14A10F2-325F-5789-EF57-EAEE96E56239}"/>
              </a:ext>
            </a:extLst>
          </p:cNvPr>
          <p:cNvPicPr>
            <a:picLocks noChangeAspect="1"/>
          </p:cNvPicPr>
          <p:nvPr userDrawn="1"/>
        </p:nvPicPr>
        <p:blipFill>
          <a:blip r:embed="rId15"/>
          <a:stretch>
            <a:fillRect/>
          </a:stretch>
        </p:blipFill>
        <p:spPr>
          <a:xfrm>
            <a:off x="3608928" y="5857826"/>
            <a:ext cx="339332" cy="136845"/>
          </a:xfrm>
          <a:prstGeom prst="rect">
            <a:avLst/>
          </a:prstGeom>
        </p:spPr>
      </p:pic>
      <p:pic>
        <p:nvPicPr>
          <p:cNvPr id="30" name="Picture 29">
            <a:extLst>
              <a:ext uri="{FF2B5EF4-FFF2-40B4-BE49-F238E27FC236}">
                <a16:creationId xmlns:a16="http://schemas.microsoft.com/office/drawing/2014/main" id="{A9D8F151-4A94-920B-953A-89F477731633}"/>
              </a:ext>
            </a:extLst>
          </p:cNvPr>
          <p:cNvPicPr>
            <a:picLocks noChangeAspect="1"/>
          </p:cNvPicPr>
          <p:nvPr userDrawn="1"/>
        </p:nvPicPr>
        <p:blipFill>
          <a:blip r:embed="rId16"/>
          <a:stretch>
            <a:fillRect/>
          </a:stretch>
        </p:blipFill>
        <p:spPr>
          <a:xfrm>
            <a:off x="4193085" y="6154507"/>
            <a:ext cx="374698" cy="162987"/>
          </a:xfrm>
          <a:prstGeom prst="rect">
            <a:avLst/>
          </a:prstGeom>
        </p:spPr>
      </p:pic>
      <p:pic>
        <p:nvPicPr>
          <p:cNvPr id="31" name="Picture 30">
            <a:extLst>
              <a:ext uri="{FF2B5EF4-FFF2-40B4-BE49-F238E27FC236}">
                <a16:creationId xmlns:a16="http://schemas.microsoft.com/office/drawing/2014/main" id="{A6D7E471-42DE-9CFC-4C0D-DF0D12962EA4}"/>
              </a:ext>
            </a:extLst>
          </p:cNvPr>
          <p:cNvPicPr>
            <a:picLocks noChangeAspect="1"/>
          </p:cNvPicPr>
          <p:nvPr userDrawn="1"/>
        </p:nvPicPr>
        <p:blipFill>
          <a:blip r:embed="rId17"/>
          <a:stretch>
            <a:fillRect/>
          </a:stretch>
        </p:blipFill>
        <p:spPr>
          <a:xfrm>
            <a:off x="4169675" y="5897160"/>
            <a:ext cx="402238" cy="126075"/>
          </a:xfrm>
          <a:prstGeom prst="rect">
            <a:avLst/>
          </a:prstGeom>
        </p:spPr>
      </p:pic>
      <p:pic>
        <p:nvPicPr>
          <p:cNvPr id="32" name="Picture 31">
            <a:extLst>
              <a:ext uri="{FF2B5EF4-FFF2-40B4-BE49-F238E27FC236}">
                <a16:creationId xmlns:a16="http://schemas.microsoft.com/office/drawing/2014/main" id="{B5D39E7A-9E43-7817-1D08-8AE284C76C73}"/>
              </a:ext>
            </a:extLst>
          </p:cNvPr>
          <p:cNvPicPr>
            <a:picLocks noChangeAspect="1"/>
          </p:cNvPicPr>
          <p:nvPr userDrawn="1"/>
        </p:nvPicPr>
        <p:blipFill>
          <a:blip r:embed="rId18"/>
          <a:stretch>
            <a:fillRect/>
          </a:stretch>
        </p:blipFill>
        <p:spPr>
          <a:xfrm>
            <a:off x="4237909" y="5567252"/>
            <a:ext cx="466568" cy="265969"/>
          </a:xfrm>
          <a:prstGeom prst="rect">
            <a:avLst/>
          </a:prstGeom>
        </p:spPr>
      </p:pic>
      <p:pic>
        <p:nvPicPr>
          <p:cNvPr id="33" name="Picture 32">
            <a:extLst>
              <a:ext uri="{FF2B5EF4-FFF2-40B4-BE49-F238E27FC236}">
                <a16:creationId xmlns:a16="http://schemas.microsoft.com/office/drawing/2014/main" id="{BD4A880E-7F27-7E6B-A14C-CC337DC9DDE5}"/>
              </a:ext>
            </a:extLst>
          </p:cNvPr>
          <p:cNvPicPr>
            <a:picLocks noChangeAspect="1"/>
          </p:cNvPicPr>
          <p:nvPr userDrawn="1"/>
        </p:nvPicPr>
        <p:blipFill>
          <a:blip r:embed="rId19"/>
          <a:stretch>
            <a:fillRect/>
          </a:stretch>
        </p:blipFill>
        <p:spPr>
          <a:xfrm>
            <a:off x="5226244" y="5810718"/>
            <a:ext cx="490497" cy="242329"/>
          </a:xfrm>
          <a:prstGeom prst="rect">
            <a:avLst/>
          </a:prstGeom>
        </p:spPr>
      </p:pic>
      <p:pic>
        <p:nvPicPr>
          <p:cNvPr id="34" name="Picture 33">
            <a:extLst>
              <a:ext uri="{FF2B5EF4-FFF2-40B4-BE49-F238E27FC236}">
                <a16:creationId xmlns:a16="http://schemas.microsoft.com/office/drawing/2014/main" id="{6CDCBFCB-37E0-A709-CA61-CA6C37BC4AE3}"/>
              </a:ext>
            </a:extLst>
          </p:cNvPr>
          <p:cNvPicPr>
            <a:picLocks noChangeAspect="1"/>
          </p:cNvPicPr>
          <p:nvPr userDrawn="1"/>
        </p:nvPicPr>
        <p:blipFill>
          <a:blip r:embed="rId20"/>
          <a:stretch>
            <a:fillRect/>
          </a:stretch>
        </p:blipFill>
        <p:spPr>
          <a:xfrm>
            <a:off x="5932940" y="6113946"/>
            <a:ext cx="297522" cy="212553"/>
          </a:xfrm>
          <a:prstGeom prst="rect">
            <a:avLst/>
          </a:prstGeom>
        </p:spPr>
      </p:pic>
      <p:pic>
        <p:nvPicPr>
          <p:cNvPr id="35" name="Picture 34">
            <a:extLst>
              <a:ext uri="{FF2B5EF4-FFF2-40B4-BE49-F238E27FC236}">
                <a16:creationId xmlns:a16="http://schemas.microsoft.com/office/drawing/2014/main" id="{02EE369D-ECD8-F85C-2397-E341491F7C7F}"/>
              </a:ext>
            </a:extLst>
          </p:cNvPr>
          <p:cNvPicPr>
            <a:picLocks noChangeAspect="1"/>
          </p:cNvPicPr>
          <p:nvPr userDrawn="1"/>
        </p:nvPicPr>
        <p:blipFill>
          <a:blip r:embed="rId21"/>
          <a:stretch>
            <a:fillRect/>
          </a:stretch>
        </p:blipFill>
        <p:spPr>
          <a:xfrm>
            <a:off x="5566399" y="6133254"/>
            <a:ext cx="176198" cy="207692"/>
          </a:xfrm>
          <a:prstGeom prst="rect">
            <a:avLst/>
          </a:prstGeom>
        </p:spPr>
      </p:pic>
      <p:pic>
        <p:nvPicPr>
          <p:cNvPr id="36" name="Picture 35">
            <a:extLst>
              <a:ext uri="{FF2B5EF4-FFF2-40B4-BE49-F238E27FC236}">
                <a16:creationId xmlns:a16="http://schemas.microsoft.com/office/drawing/2014/main" id="{BC86EA48-B014-EFBD-2F57-939B5A3047CF}"/>
              </a:ext>
            </a:extLst>
          </p:cNvPr>
          <p:cNvPicPr>
            <a:picLocks noChangeAspect="1"/>
          </p:cNvPicPr>
          <p:nvPr userDrawn="1"/>
        </p:nvPicPr>
        <p:blipFill>
          <a:blip r:embed="rId22"/>
          <a:stretch>
            <a:fillRect/>
          </a:stretch>
        </p:blipFill>
        <p:spPr>
          <a:xfrm>
            <a:off x="3597871" y="5570218"/>
            <a:ext cx="426671" cy="249463"/>
          </a:xfrm>
          <a:prstGeom prst="rect">
            <a:avLst/>
          </a:prstGeom>
        </p:spPr>
      </p:pic>
      <p:pic>
        <p:nvPicPr>
          <p:cNvPr id="37" name="Picture 36">
            <a:extLst>
              <a:ext uri="{FF2B5EF4-FFF2-40B4-BE49-F238E27FC236}">
                <a16:creationId xmlns:a16="http://schemas.microsoft.com/office/drawing/2014/main" id="{7117D252-05E2-23B1-C510-AA0F5C335F98}"/>
              </a:ext>
            </a:extLst>
          </p:cNvPr>
          <p:cNvPicPr>
            <a:picLocks noChangeAspect="1"/>
          </p:cNvPicPr>
          <p:nvPr userDrawn="1"/>
        </p:nvPicPr>
        <p:blipFill>
          <a:blip r:embed="rId23"/>
          <a:stretch>
            <a:fillRect/>
          </a:stretch>
        </p:blipFill>
        <p:spPr>
          <a:xfrm>
            <a:off x="3684852" y="6107828"/>
            <a:ext cx="189351" cy="189351"/>
          </a:xfrm>
          <a:prstGeom prst="rect">
            <a:avLst/>
          </a:prstGeom>
        </p:spPr>
      </p:pic>
      <p:pic>
        <p:nvPicPr>
          <p:cNvPr id="38" name="Picture 37">
            <a:extLst>
              <a:ext uri="{FF2B5EF4-FFF2-40B4-BE49-F238E27FC236}">
                <a16:creationId xmlns:a16="http://schemas.microsoft.com/office/drawing/2014/main" id="{519C6BFC-3122-C31A-FAC0-78F9B3DB1DBC}"/>
              </a:ext>
            </a:extLst>
          </p:cNvPr>
          <p:cNvPicPr>
            <a:picLocks noChangeAspect="1"/>
          </p:cNvPicPr>
          <p:nvPr userDrawn="1"/>
        </p:nvPicPr>
        <p:blipFill>
          <a:blip r:embed="rId24"/>
          <a:stretch>
            <a:fillRect/>
          </a:stretch>
        </p:blipFill>
        <p:spPr>
          <a:xfrm>
            <a:off x="5867152" y="5851736"/>
            <a:ext cx="372698" cy="164783"/>
          </a:xfrm>
          <a:prstGeom prst="rect">
            <a:avLst/>
          </a:prstGeom>
        </p:spPr>
      </p:pic>
      <p:pic>
        <p:nvPicPr>
          <p:cNvPr id="39" name="Picture 38">
            <a:extLst>
              <a:ext uri="{FF2B5EF4-FFF2-40B4-BE49-F238E27FC236}">
                <a16:creationId xmlns:a16="http://schemas.microsoft.com/office/drawing/2014/main" id="{98BA9B4C-17A7-8D56-670C-01DBBBF98781}"/>
              </a:ext>
            </a:extLst>
          </p:cNvPr>
          <p:cNvPicPr>
            <a:picLocks noChangeAspect="1"/>
          </p:cNvPicPr>
          <p:nvPr userDrawn="1"/>
        </p:nvPicPr>
        <p:blipFill>
          <a:blip r:embed="rId25"/>
          <a:stretch>
            <a:fillRect/>
          </a:stretch>
        </p:blipFill>
        <p:spPr>
          <a:xfrm>
            <a:off x="5287307" y="5613805"/>
            <a:ext cx="339332" cy="143186"/>
          </a:xfrm>
          <a:prstGeom prst="rect">
            <a:avLst/>
          </a:prstGeom>
        </p:spPr>
      </p:pic>
      <p:pic>
        <p:nvPicPr>
          <p:cNvPr id="40" name="Picture 39">
            <a:extLst>
              <a:ext uri="{FF2B5EF4-FFF2-40B4-BE49-F238E27FC236}">
                <a16:creationId xmlns:a16="http://schemas.microsoft.com/office/drawing/2014/main" id="{7BB381DA-B774-E4B6-AA9E-4CBC5884C845}"/>
              </a:ext>
            </a:extLst>
          </p:cNvPr>
          <p:cNvPicPr>
            <a:picLocks noChangeAspect="1"/>
          </p:cNvPicPr>
          <p:nvPr userDrawn="1"/>
        </p:nvPicPr>
        <p:blipFill>
          <a:blip r:embed="rId26"/>
          <a:stretch>
            <a:fillRect/>
          </a:stretch>
        </p:blipFill>
        <p:spPr>
          <a:xfrm>
            <a:off x="4782057" y="5622714"/>
            <a:ext cx="381824" cy="154299"/>
          </a:xfrm>
          <a:prstGeom prst="rect">
            <a:avLst/>
          </a:prstGeom>
        </p:spPr>
      </p:pic>
      <p:pic>
        <p:nvPicPr>
          <p:cNvPr id="41" name="Picture 2" descr="Thaioil Group">
            <a:extLst>
              <a:ext uri="{FF2B5EF4-FFF2-40B4-BE49-F238E27FC236}">
                <a16:creationId xmlns:a16="http://schemas.microsoft.com/office/drawing/2014/main" id="{84E171E9-9AF0-4869-720B-ACC2C0EE9928}"/>
              </a:ext>
            </a:extLst>
          </p:cNvPr>
          <p:cNvPicPr>
            <a:picLocks noChangeAspect="1" noChangeArrowheads="1"/>
          </p:cNvPicPr>
          <p:nvPr userDrawn="1"/>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C49338BB-CA53-827A-27CD-AD1053752336}"/>
              </a:ext>
            </a:extLst>
          </p:cNvPr>
          <p:cNvGrpSpPr/>
          <p:nvPr userDrawn="1"/>
        </p:nvGrpSpPr>
        <p:grpSpPr>
          <a:xfrm>
            <a:off x="6841695" y="5625417"/>
            <a:ext cx="1864766" cy="627491"/>
            <a:chOff x="6729519" y="5603973"/>
            <a:chExt cx="1864766" cy="627491"/>
          </a:xfrm>
        </p:grpSpPr>
        <p:pic>
          <p:nvPicPr>
            <p:cNvPr id="43" name="Picture 42" descr="A person standing in front of a screen&#10;&#10;Description automatically generated">
              <a:extLst>
                <a:ext uri="{FF2B5EF4-FFF2-40B4-BE49-F238E27FC236}">
                  <a16:creationId xmlns:a16="http://schemas.microsoft.com/office/drawing/2014/main" id="{E7D80525-3D19-4455-B091-93EA4EF9D8FD}"/>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4" name="Picture 43" descr="A person speaking into a microphone&#10;&#10;Description automatically generated">
              <a:extLst>
                <a:ext uri="{FF2B5EF4-FFF2-40B4-BE49-F238E27FC236}">
                  <a16:creationId xmlns:a16="http://schemas.microsoft.com/office/drawing/2014/main" id="{756C42D1-E55B-E255-DA52-ECB87AC657F4}"/>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5" name="Group 44">
            <a:extLst>
              <a:ext uri="{FF2B5EF4-FFF2-40B4-BE49-F238E27FC236}">
                <a16:creationId xmlns:a16="http://schemas.microsoft.com/office/drawing/2014/main" id="{3AB0BED8-9B12-CD86-4FAA-1C71B28F0A04}"/>
              </a:ext>
            </a:extLst>
          </p:cNvPr>
          <p:cNvGrpSpPr/>
          <p:nvPr userDrawn="1"/>
        </p:nvGrpSpPr>
        <p:grpSpPr>
          <a:xfrm>
            <a:off x="9359382" y="5562359"/>
            <a:ext cx="1891506" cy="846506"/>
            <a:chOff x="9410158" y="5559433"/>
            <a:chExt cx="1891506" cy="846506"/>
          </a:xfrm>
        </p:grpSpPr>
        <p:grpSp>
          <p:nvGrpSpPr>
            <p:cNvPr id="46" name="Group 45">
              <a:extLst>
                <a:ext uri="{FF2B5EF4-FFF2-40B4-BE49-F238E27FC236}">
                  <a16:creationId xmlns:a16="http://schemas.microsoft.com/office/drawing/2014/main" id="{1D03B66A-6847-17E7-937B-49F3C7F304ED}"/>
                </a:ext>
              </a:extLst>
            </p:cNvPr>
            <p:cNvGrpSpPr>
              <a:grpSpLocks noChangeAspect="1"/>
            </p:cNvGrpSpPr>
            <p:nvPr/>
          </p:nvGrpSpPr>
          <p:grpSpPr>
            <a:xfrm>
              <a:off x="9410158" y="5559433"/>
              <a:ext cx="441077" cy="846506"/>
              <a:chOff x="727612" y="1651716"/>
              <a:chExt cx="2197225" cy="4280712"/>
            </a:xfrm>
          </p:grpSpPr>
          <p:pic>
            <p:nvPicPr>
              <p:cNvPr id="48" name="Picture 47">
                <a:extLst>
                  <a:ext uri="{FF2B5EF4-FFF2-40B4-BE49-F238E27FC236}">
                    <a16:creationId xmlns:a16="http://schemas.microsoft.com/office/drawing/2014/main" id="{6B58FDE4-39BC-75FA-D52C-5A37FDC3117E}"/>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5" name="Picture 84" descr="A screenshot of a phone&#10;&#10;Description automatically generated">
                <a:extLst>
                  <a:ext uri="{FF2B5EF4-FFF2-40B4-BE49-F238E27FC236}">
                    <a16:creationId xmlns:a16="http://schemas.microsoft.com/office/drawing/2014/main" id="{78F7AAB7-E08E-3AD9-C67D-2258055DDB07}"/>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47" name="Picture 46">
              <a:extLst>
                <a:ext uri="{FF2B5EF4-FFF2-40B4-BE49-F238E27FC236}">
                  <a16:creationId xmlns:a16="http://schemas.microsoft.com/office/drawing/2014/main" id="{B8872373-2F70-3992-F255-4A6CBE3E2799}"/>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6" name="Picture 4" descr="Logo - KASIKORNBANK">
            <a:extLst>
              <a:ext uri="{FF2B5EF4-FFF2-40B4-BE49-F238E27FC236}">
                <a16:creationId xmlns:a16="http://schemas.microsoft.com/office/drawing/2014/main" id="{90944CB9-B859-D848-806C-12D8D5BA5082}"/>
              </a:ext>
            </a:extLst>
          </p:cNvPr>
          <p:cNvPicPr>
            <a:picLocks noChangeAspect="1" noChangeArrowheads="1"/>
          </p:cNvPicPr>
          <p:nvPr userDrawn="1"/>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7BEDA582-6677-0650-9279-C88BD6B64238}"/>
              </a:ext>
            </a:extLst>
          </p:cNvPr>
          <p:cNvSpPr txBox="1"/>
          <p:nvPr userDrawn="1"/>
        </p:nvSpPr>
        <p:spPr>
          <a:xfrm>
            <a:off x="353344" y="6526224"/>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89" name="TextBox 88">
            <a:extLst>
              <a:ext uri="{FF2B5EF4-FFF2-40B4-BE49-F238E27FC236}">
                <a16:creationId xmlns:a16="http://schemas.microsoft.com/office/drawing/2014/main" id="{FDEDA0DE-7CC0-B053-C88A-E8C7739AA83A}"/>
              </a:ext>
            </a:extLst>
          </p:cNvPr>
          <p:cNvSpPr txBox="1"/>
          <p:nvPr userDrawn="1"/>
        </p:nvSpPr>
        <p:spPr>
          <a:xfrm>
            <a:off x="353344" y="6526224"/>
            <a:ext cx="367119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5359184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3_Custom Layout">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
        <p:nvSpPr>
          <p:cNvPr id="2" name="TextBox 1">
            <a:extLst>
              <a:ext uri="{FF2B5EF4-FFF2-40B4-BE49-F238E27FC236}">
                <a16:creationId xmlns:a16="http://schemas.microsoft.com/office/drawing/2014/main" id="{80978D29-4707-2057-CF10-CE699C797B23}"/>
              </a:ext>
            </a:extLst>
          </p:cNvPr>
          <p:cNvSpPr txBox="1"/>
          <p:nvPr userDrawn="1"/>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358873556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3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a:srcRect t="7800" b="7800"/>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a:srcRect t="7800" b="7800"/>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42" name="TextBox 41">
            <a:extLst>
              <a:ext uri="{FF2B5EF4-FFF2-40B4-BE49-F238E27FC236}">
                <a16:creationId xmlns:a16="http://schemas.microsoft.com/office/drawing/2014/main" id="{4F93F3BE-B646-485C-6C16-28662B5D7B6A}"/>
              </a:ext>
            </a:extLst>
          </p:cNvPr>
          <p:cNvSpPr txBox="1"/>
          <p:nvPr/>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 Yaowapruek</a:t>
            </a: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43" name="TextBox 42">
            <a:extLst>
              <a:ext uri="{FF2B5EF4-FFF2-40B4-BE49-F238E27FC236}">
                <a16:creationId xmlns:a16="http://schemas.microsoft.com/office/drawing/2014/main" id="{3688AA95-9AF0-566A-EFC0-B61F3C2B470B}"/>
              </a:ext>
            </a:extLst>
          </p:cNvPr>
          <p:cNvSpPr txBox="1"/>
          <p:nvPr/>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
        <p:nvSpPr>
          <p:cNvPr id="2" name="TextBox 1">
            <a:extLst>
              <a:ext uri="{FF2B5EF4-FFF2-40B4-BE49-F238E27FC236}">
                <a16:creationId xmlns:a16="http://schemas.microsoft.com/office/drawing/2014/main" id="{048A814A-A732-7D5B-723F-9C1026F05472}"/>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5EB11C83-A1F9-3803-ED65-2DB4E97E4112}"/>
              </a:ext>
            </a:extLst>
          </p:cNvPr>
          <p:cNvSpPr txBox="1"/>
          <p:nvPr userDrawn="1"/>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5" name="Picture 4" descr="A green hills with trees and blue sky&#10;&#10;Description automatically generated">
            <a:extLst>
              <a:ext uri="{FF2B5EF4-FFF2-40B4-BE49-F238E27FC236}">
                <a16:creationId xmlns:a16="http://schemas.microsoft.com/office/drawing/2014/main" id="{94425E5C-76ED-6DF0-8127-63ECB56C1689}"/>
              </a:ext>
            </a:extLst>
          </p:cNvPr>
          <p:cNvPicPr>
            <a:picLocks noChangeAspect="1"/>
          </p:cNvPicPr>
          <p:nvPr userDrawn="1"/>
        </p:nvPicPr>
        <p:blipFill rotWithShape="1">
          <a:blip r:embed="rId2"/>
          <a:srcRect t="7800" b="7800"/>
          <a:stretch/>
        </p:blipFill>
        <p:spPr>
          <a:xfrm>
            <a:off x="-8242" y="0"/>
            <a:ext cx="12200240" cy="6858000"/>
          </a:xfrm>
          <a:prstGeom prst="rect">
            <a:avLst/>
          </a:prstGeom>
        </p:spPr>
      </p:pic>
      <p:pic>
        <p:nvPicPr>
          <p:cNvPr id="6" name="Picture 5" descr="A green hills with trees and blue sky&#10;&#10;Description automatically generated">
            <a:extLst>
              <a:ext uri="{FF2B5EF4-FFF2-40B4-BE49-F238E27FC236}">
                <a16:creationId xmlns:a16="http://schemas.microsoft.com/office/drawing/2014/main" id="{D950E12E-BF79-1F38-C781-71285DDC9F7F}"/>
              </a:ext>
            </a:extLst>
          </p:cNvPr>
          <p:cNvPicPr>
            <a:picLocks noChangeAspect="1"/>
          </p:cNvPicPr>
          <p:nvPr userDrawn="1"/>
        </p:nvPicPr>
        <p:blipFill rotWithShape="1">
          <a:blip r:embed="rId2"/>
          <a:srcRect t="7800" b="7800"/>
          <a:stretch/>
        </p:blipFill>
        <p:spPr>
          <a:xfrm>
            <a:off x="-8242" y="0"/>
            <a:ext cx="12200240" cy="6858000"/>
          </a:xfrm>
          <a:prstGeom prst="rect">
            <a:avLst/>
          </a:prstGeom>
        </p:spPr>
      </p:pic>
      <p:grpSp>
        <p:nvGrpSpPr>
          <p:cNvPr id="7" name="Group 6">
            <a:extLst>
              <a:ext uri="{FF2B5EF4-FFF2-40B4-BE49-F238E27FC236}">
                <a16:creationId xmlns:a16="http://schemas.microsoft.com/office/drawing/2014/main" id="{061347F5-537C-AF5E-F445-F7D3920664F3}"/>
              </a:ext>
            </a:extLst>
          </p:cNvPr>
          <p:cNvGrpSpPr/>
          <p:nvPr userDrawn="1"/>
        </p:nvGrpSpPr>
        <p:grpSpPr>
          <a:xfrm>
            <a:off x="2" y="0"/>
            <a:ext cx="12191998" cy="6857999"/>
            <a:chOff x="2" y="1"/>
            <a:chExt cx="12191998" cy="6857999"/>
          </a:xfrm>
        </p:grpSpPr>
        <p:sp>
          <p:nvSpPr>
            <p:cNvPr id="9" name="Freeform 31">
              <a:extLst>
                <a:ext uri="{FF2B5EF4-FFF2-40B4-BE49-F238E27FC236}">
                  <a16:creationId xmlns:a16="http://schemas.microsoft.com/office/drawing/2014/main" id="{EEB2C899-5A24-F89F-E6DB-F6AB859016C1}"/>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10" name="Graphic 9" descr="Good Idea with solid fill">
              <a:extLst>
                <a:ext uri="{FF2B5EF4-FFF2-40B4-BE49-F238E27FC236}">
                  <a16:creationId xmlns:a16="http://schemas.microsoft.com/office/drawing/2014/main" id="{419EA0BB-D89D-A9DC-FBD1-1AD4327B6472}"/>
                </a:ext>
              </a:extLst>
            </p:cNvPr>
            <p:cNvPicPr>
              <a:picLocks noChangeAspect="1"/>
            </p:cNvPicPr>
            <p:nvPr/>
          </p:nvPicPr>
          <p:blipFill>
            <a:blip r:embed="rId3">
              <a:extLst>
                <a:ext uri="{96DAC541-7B7A-43D3-8B79-37D633B846F1}">
                  <asvg:svgBlip xmlns:asvg="http://schemas.microsoft.com/office/drawing/2016/SVG/main" r:embed="rId23"/>
                </a:ext>
              </a:extLst>
            </a:blip>
            <a:stretch>
              <a:fillRect/>
            </a:stretch>
          </p:blipFill>
          <p:spPr>
            <a:xfrm>
              <a:off x="5074066" y="3094167"/>
              <a:ext cx="854682" cy="854682"/>
            </a:xfrm>
            <a:prstGeom prst="rect">
              <a:avLst/>
            </a:prstGeom>
          </p:spPr>
        </p:pic>
        <p:pic>
          <p:nvPicPr>
            <p:cNvPr id="12" name="Graphic 11" descr="Teacher with solid fill">
              <a:extLst>
                <a:ext uri="{FF2B5EF4-FFF2-40B4-BE49-F238E27FC236}">
                  <a16:creationId xmlns:a16="http://schemas.microsoft.com/office/drawing/2014/main" id="{53FE2B01-BE56-0078-0A05-BD3E38DB37DA}"/>
                </a:ext>
              </a:extLst>
            </p:cNvPr>
            <p:cNvPicPr>
              <a:picLocks noChangeAspect="1"/>
            </p:cNvPicPr>
            <p:nvPr/>
          </p:nvPicPr>
          <p:blipFill>
            <a:blip r:embed="rId5">
              <a:extLst>
                <a:ext uri="{96DAC541-7B7A-43D3-8B79-37D633B846F1}">
                  <asvg:svgBlip xmlns:asvg="http://schemas.microsoft.com/office/drawing/2016/SVG/main" r:embed="rId24"/>
                </a:ext>
              </a:extLst>
            </a:blip>
            <a:stretch>
              <a:fillRect/>
            </a:stretch>
          </p:blipFill>
          <p:spPr>
            <a:xfrm>
              <a:off x="3168180" y="1505895"/>
              <a:ext cx="873956" cy="873956"/>
            </a:xfrm>
            <a:prstGeom prst="rect">
              <a:avLst/>
            </a:prstGeom>
          </p:spPr>
        </p:pic>
        <p:pic>
          <p:nvPicPr>
            <p:cNvPr id="13" name="Graphic 12" descr="User network with solid fill">
              <a:extLst>
                <a:ext uri="{FF2B5EF4-FFF2-40B4-BE49-F238E27FC236}">
                  <a16:creationId xmlns:a16="http://schemas.microsoft.com/office/drawing/2014/main" id="{EB2D0A76-55B1-95DE-A408-98554BD5477A}"/>
                </a:ext>
              </a:extLst>
            </p:cNvPr>
            <p:cNvPicPr>
              <a:picLocks noChangeAspect="1"/>
            </p:cNvPicPr>
            <p:nvPr/>
          </p:nvPicPr>
          <p:blipFill>
            <a:blip r:embed="rId7">
              <a:extLst>
                <a:ext uri="{96DAC541-7B7A-43D3-8B79-37D633B846F1}">
                  <asvg:svgBlip xmlns:asvg="http://schemas.microsoft.com/office/drawing/2016/SVG/main" r:embed="rId25"/>
                </a:ext>
              </a:extLst>
            </a:blip>
            <a:stretch>
              <a:fillRect/>
            </a:stretch>
          </p:blipFill>
          <p:spPr>
            <a:xfrm>
              <a:off x="5054792" y="1503784"/>
              <a:ext cx="873956" cy="873956"/>
            </a:xfrm>
            <a:prstGeom prst="rect">
              <a:avLst/>
            </a:prstGeom>
          </p:spPr>
        </p:pic>
        <p:pic>
          <p:nvPicPr>
            <p:cNvPr id="16" name="Graphic 15" descr="Magnifying glass with solid fill">
              <a:extLst>
                <a:ext uri="{FF2B5EF4-FFF2-40B4-BE49-F238E27FC236}">
                  <a16:creationId xmlns:a16="http://schemas.microsoft.com/office/drawing/2014/main" id="{61F1561C-DE01-9186-F10D-A1CC38581B5A}"/>
                </a:ext>
              </a:extLst>
            </p:cNvPr>
            <p:cNvPicPr>
              <a:picLocks noChangeAspect="1"/>
            </p:cNvPicPr>
            <p:nvPr/>
          </p:nvPicPr>
          <p:blipFill>
            <a:blip r:embed="rId9">
              <a:extLst>
                <a:ext uri="{96DAC541-7B7A-43D3-8B79-37D633B846F1}">
                  <asvg:svgBlip xmlns:asvg="http://schemas.microsoft.com/office/drawing/2016/SVG/main" r:embed="rId26"/>
                </a:ext>
              </a:extLst>
            </a:blip>
            <a:stretch>
              <a:fillRect/>
            </a:stretch>
          </p:blipFill>
          <p:spPr>
            <a:xfrm>
              <a:off x="1147969" y="4655279"/>
              <a:ext cx="778157" cy="778157"/>
            </a:xfrm>
            <a:prstGeom prst="rect">
              <a:avLst/>
            </a:prstGeom>
          </p:spPr>
        </p:pic>
        <p:pic>
          <p:nvPicPr>
            <p:cNvPr id="17" name="Graphic 16" descr="Latte Cup with solid fill">
              <a:extLst>
                <a:ext uri="{FF2B5EF4-FFF2-40B4-BE49-F238E27FC236}">
                  <a16:creationId xmlns:a16="http://schemas.microsoft.com/office/drawing/2014/main" id="{EB7E5F7A-370F-DBF2-A322-3378E1759BBD}"/>
                </a:ext>
              </a:extLst>
            </p:cNvPr>
            <p:cNvPicPr>
              <a:picLocks noChangeAspect="1"/>
            </p:cNvPicPr>
            <p:nvPr/>
          </p:nvPicPr>
          <p:blipFill>
            <a:blip r:embed="rId11">
              <a:extLst>
                <a:ext uri="{96DAC541-7B7A-43D3-8B79-37D633B846F1}">
                  <asvg:svgBlip xmlns:asvg="http://schemas.microsoft.com/office/drawing/2016/SVG/main" r:embed="rId27"/>
                </a:ext>
              </a:extLst>
            </a:blip>
            <a:stretch>
              <a:fillRect/>
            </a:stretch>
          </p:blipFill>
          <p:spPr>
            <a:xfrm>
              <a:off x="5045265" y="4563140"/>
              <a:ext cx="873956" cy="873956"/>
            </a:xfrm>
            <a:prstGeom prst="rect">
              <a:avLst/>
            </a:prstGeom>
          </p:spPr>
        </p:pic>
        <p:pic>
          <p:nvPicPr>
            <p:cNvPr id="18" name="Graphic 17" descr="Chat with solid fill">
              <a:extLst>
                <a:ext uri="{FF2B5EF4-FFF2-40B4-BE49-F238E27FC236}">
                  <a16:creationId xmlns:a16="http://schemas.microsoft.com/office/drawing/2014/main" id="{FD99ED29-572F-E6AA-30FA-85AA68B1C028}"/>
                </a:ext>
              </a:extLst>
            </p:cNvPr>
            <p:cNvPicPr>
              <a:picLocks noChangeAspect="1"/>
            </p:cNvPicPr>
            <p:nvPr/>
          </p:nvPicPr>
          <p:blipFill>
            <a:blip r:embed="rId13">
              <a:extLst>
                <a:ext uri="{96DAC541-7B7A-43D3-8B79-37D633B846F1}">
                  <asvg:svgBlip xmlns:asvg="http://schemas.microsoft.com/office/drawing/2016/SVG/main" r:embed="rId28"/>
                </a:ext>
              </a:extLst>
            </a:blip>
            <a:stretch>
              <a:fillRect/>
            </a:stretch>
          </p:blipFill>
          <p:spPr>
            <a:xfrm>
              <a:off x="1100070" y="3093219"/>
              <a:ext cx="873956" cy="873956"/>
            </a:xfrm>
            <a:prstGeom prst="rect">
              <a:avLst/>
            </a:prstGeom>
          </p:spPr>
        </p:pic>
        <p:pic>
          <p:nvPicPr>
            <p:cNvPr id="19" name="Graphic 18" descr="Badge Tick1 with solid fill">
              <a:extLst>
                <a:ext uri="{FF2B5EF4-FFF2-40B4-BE49-F238E27FC236}">
                  <a16:creationId xmlns:a16="http://schemas.microsoft.com/office/drawing/2014/main" id="{A14234F6-DB62-F690-C97F-D28CC9E75ADD}"/>
                </a:ext>
              </a:extLst>
            </p:cNvPr>
            <p:cNvPicPr>
              <a:picLocks noChangeAspect="1"/>
            </p:cNvPicPr>
            <p:nvPr/>
          </p:nvPicPr>
          <p:blipFill>
            <a:blip r:embed="rId15">
              <a:extLst>
                <a:ext uri="{96DAC541-7B7A-43D3-8B79-37D633B846F1}">
                  <asvg:svgBlip xmlns:asvg="http://schemas.microsoft.com/office/drawing/2016/SVG/main" r:embed="rId29"/>
                </a:ext>
              </a:extLst>
            </a:blip>
            <a:stretch>
              <a:fillRect/>
            </a:stretch>
          </p:blipFill>
          <p:spPr>
            <a:xfrm>
              <a:off x="3168180" y="4596069"/>
              <a:ext cx="863387" cy="863387"/>
            </a:xfrm>
            <a:prstGeom prst="rect">
              <a:avLst/>
            </a:prstGeom>
          </p:spPr>
        </p:pic>
      </p:grpSp>
      <p:pic>
        <p:nvPicPr>
          <p:cNvPr id="20" name="Content Placeholder 14" descr="Handshake with solid fill">
            <a:extLst>
              <a:ext uri="{FF2B5EF4-FFF2-40B4-BE49-F238E27FC236}">
                <a16:creationId xmlns:a16="http://schemas.microsoft.com/office/drawing/2014/main" id="{0FE8C02E-0EF3-801A-6D2E-F4EDD74CA682}"/>
              </a:ext>
            </a:extLst>
          </p:cNvPr>
          <p:cNvPicPr>
            <a:picLocks noChangeAspect="1"/>
          </p:cNvPicPr>
          <p:nvPr userDrawn="1"/>
        </p:nvPicPr>
        <p:blipFill>
          <a:blip r:embed="rId17">
            <a:extLst>
              <a:ext uri="{96DAC541-7B7A-43D3-8B79-37D633B846F1}">
                <asvg:svgBlip xmlns:asvg="http://schemas.microsoft.com/office/drawing/2016/SVG/main" r:embed="rId30"/>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86D6DEDE-0567-1784-F3CA-94C364E66FAC}"/>
              </a:ext>
            </a:extLst>
          </p:cNvPr>
          <p:cNvPicPr>
            <a:picLocks noChangeAspect="1"/>
          </p:cNvPicPr>
          <p:nvPr userDrawn="1"/>
        </p:nvPicPr>
        <p:blipFill>
          <a:blip r:embed="rId19">
            <a:extLst>
              <a:ext uri="{96DAC541-7B7A-43D3-8B79-37D633B846F1}">
                <asvg:svgBlip xmlns:asvg="http://schemas.microsoft.com/office/drawing/2016/SVG/main" r:embed="rId31"/>
              </a:ext>
            </a:extLst>
          </a:blip>
          <a:stretch>
            <a:fillRect/>
          </a:stretch>
        </p:blipFill>
        <p:spPr>
          <a:xfrm>
            <a:off x="3168180" y="3099237"/>
            <a:ext cx="873956" cy="873956"/>
          </a:xfrm>
          <a:prstGeom prst="rect">
            <a:avLst/>
          </a:prstGeom>
        </p:spPr>
      </p:pic>
      <p:sp>
        <p:nvSpPr>
          <p:cNvPr id="22" name="TextBox 21">
            <a:extLst>
              <a:ext uri="{FF2B5EF4-FFF2-40B4-BE49-F238E27FC236}">
                <a16:creationId xmlns:a16="http://schemas.microsoft.com/office/drawing/2014/main" id="{945FB45D-9DEB-90D0-9C80-413AFABA1F59}"/>
              </a:ext>
            </a:extLst>
          </p:cNvPr>
          <p:cNvSpPr txBox="1"/>
          <p:nvPr userDrawn="1"/>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err="1">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a:t>
            </a:r>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 </a:t>
            </a:r>
            <a:r>
              <a:rPr lang="en-US" err="1">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Yaowapruek</a:t>
            </a:r>
            <a:endPar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endParaRP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Founding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23" name="TextBox 22">
            <a:extLst>
              <a:ext uri="{FF2B5EF4-FFF2-40B4-BE49-F238E27FC236}">
                <a16:creationId xmlns:a16="http://schemas.microsoft.com/office/drawing/2014/main" id="{DBB0B21A-FB1A-54A5-F8F3-F38D992A59C9}"/>
              </a:ext>
            </a:extLst>
          </p:cNvPr>
          <p:cNvSpPr txBox="1"/>
          <p:nvPr userDrawn="1"/>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96084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5"/>
                                        </p:tgtEl>
                                      </p:cBhvr>
                                    </p:animEffect>
                                    <p:set>
                                      <p:cBhvr>
                                        <p:cTn id="7" dur="1" fill="hold">
                                          <p:stCondLst>
                                            <p:cond delay="49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0"/>
                                        <p:tgtEl>
                                          <p:spTgt spid="7"/>
                                        </p:tgtEl>
                                      </p:cBhvr>
                                    </p:animEffect>
                                    <p:set>
                                      <p:cBhvr>
                                        <p:cTn id="12" dur="1" fill="hold">
                                          <p:stCondLst>
                                            <p:cond delay="4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C3ADC711-D1E7-A3D3-CA41-3BE139CBE07C}"/>
              </a:ext>
            </a:extLst>
          </p:cNvPr>
          <p:cNvPicPr>
            <a:picLocks noChangeAspect="1"/>
          </p:cNvPicPr>
          <p:nvPr userDrawn="1"/>
        </p:nvPicPr>
        <p:blipFill rotWithShape="1">
          <a:blip r:embed="rId2"/>
          <a:srcRect b="20415"/>
          <a:stretch/>
        </p:blipFill>
        <p:spPr>
          <a:xfrm>
            <a:off x="0" y="8201"/>
            <a:ext cx="12192000" cy="6858000"/>
          </a:xfrm>
          <a:prstGeom prst="rect">
            <a:avLst/>
          </a:prstGeom>
        </p:spPr>
      </p:pic>
      <p:pic>
        <p:nvPicPr>
          <p:cNvPr id="8" name="Picture 7" descr="A white letter on a black background&#10;&#10;Description automatically generated">
            <a:extLst>
              <a:ext uri="{FF2B5EF4-FFF2-40B4-BE49-F238E27FC236}">
                <a16:creationId xmlns:a16="http://schemas.microsoft.com/office/drawing/2014/main" id="{2AE31948-2639-C02E-9A49-930A38D5F335}"/>
              </a:ext>
            </a:extLst>
          </p:cNvPr>
          <p:cNvPicPr>
            <a:picLocks noChangeAspect="1"/>
          </p:cNvPicPr>
          <p:nvPr userDrawn="1"/>
        </p:nvPicPr>
        <p:blipFill>
          <a:blip r:embed="rId4"/>
          <a:stretch>
            <a:fillRect/>
          </a:stretch>
        </p:blipFill>
        <p:spPr>
          <a:xfrm>
            <a:off x="1" y="6207745"/>
            <a:ext cx="987972" cy="578325"/>
          </a:xfrm>
          <a:prstGeom prst="rect">
            <a:avLst/>
          </a:prstGeom>
        </p:spPr>
      </p:pic>
    </p:spTree>
    <p:extLst>
      <p:ext uri="{BB962C8B-B14F-4D97-AF65-F5344CB8AC3E}">
        <p14:creationId xmlns:p14="http://schemas.microsoft.com/office/powerpoint/2010/main" val="375211963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18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5" name="TextBox 4">
            <a:extLst>
              <a:ext uri="{FF2B5EF4-FFF2-40B4-BE49-F238E27FC236}">
                <a16:creationId xmlns:a16="http://schemas.microsoft.com/office/drawing/2014/main" id="{B1961A3B-9113-0DC6-E7C5-B6CA10F7F878}"/>
              </a:ext>
            </a:extLst>
          </p:cNvPr>
          <p:cNvSpPr txBox="1"/>
          <p:nvPr userDrawn="1"/>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6" name="Table 5">
            <a:extLst>
              <a:ext uri="{FF2B5EF4-FFF2-40B4-BE49-F238E27FC236}">
                <a16:creationId xmlns:a16="http://schemas.microsoft.com/office/drawing/2014/main" id="{81A6DFD6-92E1-FC8C-C685-D503DF2C3C9E}"/>
              </a:ext>
            </a:extLst>
          </p:cNvPr>
          <p:cNvGraphicFramePr>
            <a:graphicFrameLocks noGrp="1"/>
          </p:cNvGraphicFramePr>
          <p:nvPr userDrawn="1">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7" name="Rectangle 6">
            <a:extLst>
              <a:ext uri="{FF2B5EF4-FFF2-40B4-BE49-F238E27FC236}">
                <a16:creationId xmlns:a16="http://schemas.microsoft.com/office/drawing/2014/main" id="{833A9BA9-3630-91FE-8840-51083F34E766}"/>
              </a:ext>
            </a:extLst>
          </p:cNvPr>
          <p:cNvSpPr/>
          <p:nvPr userDrawn="1"/>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B2778F43-519B-3B19-F08D-4DA1D59B14B3}"/>
              </a:ext>
            </a:extLst>
          </p:cNvPr>
          <p:cNvSpPr txBox="1"/>
          <p:nvPr userDrawn="1"/>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2" name="Rectangle 11">
            <a:extLst>
              <a:ext uri="{FF2B5EF4-FFF2-40B4-BE49-F238E27FC236}">
                <a16:creationId xmlns:a16="http://schemas.microsoft.com/office/drawing/2014/main" id="{D31CFF1E-CAFC-94D5-2AAB-54AD9A446EE6}"/>
              </a:ext>
            </a:extLst>
          </p:cNvPr>
          <p:cNvSpPr/>
          <p:nvPr userDrawn="1"/>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3" name="TextBox 12">
            <a:extLst>
              <a:ext uri="{FF2B5EF4-FFF2-40B4-BE49-F238E27FC236}">
                <a16:creationId xmlns:a16="http://schemas.microsoft.com/office/drawing/2014/main" id="{CF9B8D8F-920C-2365-AF07-EBA66CBADE2A}"/>
              </a:ext>
            </a:extLst>
          </p:cNvPr>
          <p:cNvSpPr txBox="1"/>
          <p:nvPr userDrawn="1"/>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7" name="Rectangle 16">
            <a:extLst>
              <a:ext uri="{FF2B5EF4-FFF2-40B4-BE49-F238E27FC236}">
                <a16:creationId xmlns:a16="http://schemas.microsoft.com/office/drawing/2014/main" id="{8A1FB882-81A8-4512-5967-A7E10649BBD6}"/>
              </a:ext>
            </a:extLst>
          </p:cNvPr>
          <p:cNvSpPr/>
          <p:nvPr userDrawn="1"/>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1" name="Pentagon 17">
            <a:extLst>
              <a:ext uri="{FF2B5EF4-FFF2-40B4-BE49-F238E27FC236}">
                <a16:creationId xmlns:a16="http://schemas.microsoft.com/office/drawing/2014/main" id="{7B261247-D2D2-BBA5-0EFF-5D4A2D6257E6}"/>
              </a:ext>
            </a:extLst>
          </p:cNvPr>
          <p:cNvSpPr/>
          <p:nvPr userDrawn="1"/>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3" name="TextBox 22">
            <a:extLst>
              <a:ext uri="{FF2B5EF4-FFF2-40B4-BE49-F238E27FC236}">
                <a16:creationId xmlns:a16="http://schemas.microsoft.com/office/drawing/2014/main" id="{9DA79A01-4975-999F-093E-D23A670BF9DE}"/>
              </a:ext>
            </a:extLst>
          </p:cNvPr>
          <p:cNvSpPr txBox="1"/>
          <p:nvPr userDrawn="1"/>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7" name="Rectangle 26">
            <a:extLst>
              <a:ext uri="{FF2B5EF4-FFF2-40B4-BE49-F238E27FC236}">
                <a16:creationId xmlns:a16="http://schemas.microsoft.com/office/drawing/2014/main" id="{8D16CA3E-E4AD-4FF7-DC44-3DF9E11A0E39}"/>
              </a:ext>
            </a:extLst>
          </p:cNvPr>
          <p:cNvSpPr/>
          <p:nvPr userDrawn="1"/>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1" name="Pentagon 21">
            <a:extLst>
              <a:ext uri="{FF2B5EF4-FFF2-40B4-BE49-F238E27FC236}">
                <a16:creationId xmlns:a16="http://schemas.microsoft.com/office/drawing/2014/main" id="{628F6593-01F4-CD0B-1B48-E1E31CA9CD60}"/>
              </a:ext>
            </a:extLst>
          </p:cNvPr>
          <p:cNvSpPr/>
          <p:nvPr userDrawn="1"/>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7" name="Rectangle 36">
            <a:extLst>
              <a:ext uri="{FF2B5EF4-FFF2-40B4-BE49-F238E27FC236}">
                <a16:creationId xmlns:a16="http://schemas.microsoft.com/office/drawing/2014/main" id="{95F6C449-6763-0DC2-6981-548FD0CDC041}"/>
              </a:ext>
            </a:extLst>
          </p:cNvPr>
          <p:cNvSpPr/>
          <p:nvPr userDrawn="1"/>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9" name="Rectangle 38">
            <a:extLst>
              <a:ext uri="{FF2B5EF4-FFF2-40B4-BE49-F238E27FC236}">
                <a16:creationId xmlns:a16="http://schemas.microsoft.com/office/drawing/2014/main" id="{C1D3E6B1-778E-8ECF-755D-4E4314A65219}"/>
              </a:ext>
            </a:extLst>
          </p:cNvPr>
          <p:cNvSpPr/>
          <p:nvPr userDrawn="1"/>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1" name="TextBox 40">
            <a:extLst>
              <a:ext uri="{FF2B5EF4-FFF2-40B4-BE49-F238E27FC236}">
                <a16:creationId xmlns:a16="http://schemas.microsoft.com/office/drawing/2014/main" id="{0BA60DCE-DD70-D5A8-1894-C4311D503ADE}"/>
              </a:ext>
            </a:extLst>
          </p:cNvPr>
          <p:cNvSpPr txBox="1"/>
          <p:nvPr userDrawn="1"/>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43" name="Rectangle 42">
            <a:extLst>
              <a:ext uri="{FF2B5EF4-FFF2-40B4-BE49-F238E27FC236}">
                <a16:creationId xmlns:a16="http://schemas.microsoft.com/office/drawing/2014/main" id="{D4DB3E8F-D657-3D5B-113D-76DD3684FBBB}"/>
              </a:ext>
            </a:extLst>
          </p:cNvPr>
          <p:cNvSpPr/>
          <p:nvPr userDrawn="1"/>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45" name="Rectangle 44">
            <a:extLst>
              <a:ext uri="{FF2B5EF4-FFF2-40B4-BE49-F238E27FC236}">
                <a16:creationId xmlns:a16="http://schemas.microsoft.com/office/drawing/2014/main" id="{E0AF3C8B-D882-E762-5135-9AD487B296CA}"/>
              </a:ext>
            </a:extLst>
          </p:cNvPr>
          <p:cNvSpPr/>
          <p:nvPr userDrawn="1"/>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47" name="Rectangle 46">
            <a:extLst>
              <a:ext uri="{FF2B5EF4-FFF2-40B4-BE49-F238E27FC236}">
                <a16:creationId xmlns:a16="http://schemas.microsoft.com/office/drawing/2014/main" id="{9465CCD2-101B-CA7A-8BA2-57914C8DBD54}"/>
              </a:ext>
            </a:extLst>
          </p:cNvPr>
          <p:cNvSpPr/>
          <p:nvPr userDrawn="1"/>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50" name="Rectangle 49">
            <a:extLst>
              <a:ext uri="{FF2B5EF4-FFF2-40B4-BE49-F238E27FC236}">
                <a16:creationId xmlns:a16="http://schemas.microsoft.com/office/drawing/2014/main" id="{D04FFA36-55C1-F3A0-65B8-99BD9AF0DF68}"/>
              </a:ext>
            </a:extLst>
          </p:cNvPr>
          <p:cNvSpPr/>
          <p:nvPr userDrawn="1"/>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51" name="Rectangle 50">
            <a:extLst>
              <a:ext uri="{FF2B5EF4-FFF2-40B4-BE49-F238E27FC236}">
                <a16:creationId xmlns:a16="http://schemas.microsoft.com/office/drawing/2014/main" id="{E6E5BEA1-4F98-F404-C786-E5D8C9FA0098}"/>
              </a:ext>
            </a:extLst>
          </p:cNvPr>
          <p:cNvSpPr/>
          <p:nvPr userDrawn="1"/>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52" name="Rectangle 51">
            <a:extLst>
              <a:ext uri="{FF2B5EF4-FFF2-40B4-BE49-F238E27FC236}">
                <a16:creationId xmlns:a16="http://schemas.microsoft.com/office/drawing/2014/main" id="{614DC3FC-8A1B-15F7-FC64-2E86F9D2DA0E}"/>
              </a:ext>
            </a:extLst>
          </p:cNvPr>
          <p:cNvSpPr/>
          <p:nvPr userDrawn="1"/>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56" name="Rectangle 55">
            <a:extLst>
              <a:ext uri="{FF2B5EF4-FFF2-40B4-BE49-F238E27FC236}">
                <a16:creationId xmlns:a16="http://schemas.microsoft.com/office/drawing/2014/main" id="{18683D5D-4B69-278D-4CAA-074EC4620DE5}"/>
              </a:ext>
            </a:extLst>
          </p:cNvPr>
          <p:cNvSpPr/>
          <p:nvPr userDrawn="1"/>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57" name="Oval 56">
            <a:extLst>
              <a:ext uri="{FF2B5EF4-FFF2-40B4-BE49-F238E27FC236}">
                <a16:creationId xmlns:a16="http://schemas.microsoft.com/office/drawing/2014/main" id="{753B7CA7-2970-3BE6-76A6-29C87020837C}"/>
              </a:ext>
            </a:extLst>
          </p:cNvPr>
          <p:cNvSpPr/>
          <p:nvPr userDrawn="1"/>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58" name="Oval 57">
            <a:extLst>
              <a:ext uri="{FF2B5EF4-FFF2-40B4-BE49-F238E27FC236}">
                <a16:creationId xmlns:a16="http://schemas.microsoft.com/office/drawing/2014/main" id="{76A8C055-3D98-E962-574F-4572C6DFDA75}"/>
              </a:ext>
            </a:extLst>
          </p:cNvPr>
          <p:cNvSpPr/>
          <p:nvPr userDrawn="1"/>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59" name="Oval 58">
            <a:extLst>
              <a:ext uri="{FF2B5EF4-FFF2-40B4-BE49-F238E27FC236}">
                <a16:creationId xmlns:a16="http://schemas.microsoft.com/office/drawing/2014/main" id="{4F33FBE0-B95D-6FDE-5DBA-08FFB1AC6022}"/>
              </a:ext>
            </a:extLst>
          </p:cNvPr>
          <p:cNvSpPr/>
          <p:nvPr userDrawn="1"/>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61" name="Rectangle 60">
            <a:extLst>
              <a:ext uri="{FF2B5EF4-FFF2-40B4-BE49-F238E27FC236}">
                <a16:creationId xmlns:a16="http://schemas.microsoft.com/office/drawing/2014/main" id="{CEEAF775-CA2C-0F7C-A1A4-105BFCC6CD22}"/>
              </a:ext>
            </a:extLst>
          </p:cNvPr>
          <p:cNvSpPr/>
          <p:nvPr userDrawn="1"/>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2" name="Pentagon 43">
            <a:extLst>
              <a:ext uri="{FF2B5EF4-FFF2-40B4-BE49-F238E27FC236}">
                <a16:creationId xmlns:a16="http://schemas.microsoft.com/office/drawing/2014/main" id="{031D371E-FF86-BABA-40A6-F42D3342F08D}"/>
              </a:ext>
            </a:extLst>
          </p:cNvPr>
          <p:cNvSpPr/>
          <p:nvPr userDrawn="1"/>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3" name="Rectangle 62">
            <a:extLst>
              <a:ext uri="{FF2B5EF4-FFF2-40B4-BE49-F238E27FC236}">
                <a16:creationId xmlns:a16="http://schemas.microsoft.com/office/drawing/2014/main" id="{BD30CC47-9980-B2CE-330E-EECDFCB32399}"/>
              </a:ext>
            </a:extLst>
          </p:cNvPr>
          <p:cNvSpPr/>
          <p:nvPr userDrawn="1"/>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4" name="TextBox 63">
            <a:extLst>
              <a:ext uri="{FF2B5EF4-FFF2-40B4-BE49-F238E27FC236}">
                <a16:creationId xmlns:a16="http://schemas.microsoft.com/office/drawing/2014/main" id="{9D0D676C-681F-ACD8-0564-C4A1C58DCE3B}"/>
              </a:ext>
            </a:extLst>
          </p:cNvPr>
          <p:cNvSpPr txBox="1"/>
          <p:nvPr userDrawn="1"/>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65" name="Rectangle 64">
            <a:extLst>
              <a:ext uri="{FF2B5EF4-FFF2-40B4-BE49-F238E27FC236}">
                <a16:creationId xmlns:a16="http://schemas.microsoft.com/office/drawing/2014/main" id="{77705D77-9D96-4F40-374B-2B650589D40A}"/>
              </a:ext>
            </a:extLst>
          </p:cNvPr>
          <p:cNvSpPr/>
          <p:nvPr userDrawn="1"/>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6" name="Pentagon 52">
            <a:extLst>
              <a:ext uri="{FF2B5EF4-FFF2-40B4-BE49-F238E27FC236}">
                <a16:creationId xmlns:a16="http://schemas.microsoft.com/office/drawing/2014/main" id="{65C0B3FC-39BF-6D6F-46E6-E702FBA450BB}"/>
              </a:ext>
            </a:extLst>
          </p:cNvPr>
          <p:cNvSpPr/>
          <p:nvPr userDrawn="1"/>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7" name="Rectangle 66">
            <a:extLst>
              <a:ext uri="{FF2B5EF4-FFF2-40B4-BE49-F238E27FC236}">
                <a16:creationId xmlns:a16="http://schemas.microsoft.com/office/drawing/2014/main" id="{4B39FBA0-5563-A1D6-64B3-DD511AC3A546}"/>
              </a:ext>
            </a:extLst>
          </p:cNvPr>
          <p:cNvSpPr/>
          <p:nvPr userDrawn="1"/>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AED26A4E-463B-3184-B3F1-B54112011CA0}"/>
              </a:ext>
            </a:extLst>
          </p:cNvPr>
          <p:cNvSpPr txBox="1"/>
          <p:nvPr userDrawn="1"/>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9" name="Oval 68">
            <a:extLst>
              <a:ext uri="{FF2B5EF4-FFF2-40B4-BE49-F238E27FC236}">
                <a16:creationId xmlns:a16="http://schemas.microsoft.com/office/drawing/2014/main" id="{03123E5F-DE8F-1F00-EA2E-98D0E6B065C0}"/>
              </a:ext>
            </a:extLst>
          </p:cNvPr>
          <p:cNvSpPr/>
          <p:nvPr userDrawn="1"/>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70" name="Rectangle 69">
            <a:extLst>
              <a:ext uri="{FF2B5EF4-FFF2-40B4-BE49-F238E27FC236}">
                <a16:creationId xmlns:a16="http://schemas.microsoft.com/office/drawing/2014/main" id="{41F7B960-3CBB-2915-6461-66E482226C7A}"/>
              </a:ext>
            </a:extLst>
          </p:cNvPr>
          <p:cNvSpPr/>
          <p:nvPr userDrawn="1"/>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71" name="Rectangle 70">
            <a:extLst>
              <a:ext uri="{FF2B5EF4-FFF2-40B4-BE49-F238E27FC236}">
                <a16:creationId xmlns:a16="http://schemas.microsoft.com/office/drawing/2014/main" id="{BAF728BF-5B18-B381-8A2D-11F0F8DC27CC}"/>
              </a:ext>
            </a:extLst>
          </p:cNvPr>
          <p:cNvSpPr/>
          <p:nvPr userDrawn="1"/>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72" name="Rectangle 71">
            <a:extLst>
              <a:ext uri="{FF2B5EF4-FFF2-40B4-BE49-F238E27FC236}">
                <a16:creationId xmlns:a16="http://schemas.microsoft.com/office/drawing/2014/main" id="{8E269C12-BD80-4840-6B3C-17D0785BBBF7}"/>
              </a:ext>
            </a:extLst>
          </p:cNvPr>
          <p:cNvSpPr/>
          <p:nvPr userDrawn="1"/>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73" name="Rectangle 72">
            <a:extLst>
              <a:ext uri="{FF2B5EF4-FFF2-40B4-BE49-F238E27FC236}">
                <a16:creationId xmlns:a16="http://schemas.microsoft.com/office/drawing/2014/main" id="{E97C3301-C4DB-88DF-D640-6FE5E5BD1729}"/>
              </a:ext>
            </a:extLst>
          </p:cNvPr>
          <p:cNvSpPr/>
          <p:nvPr userDrawn="1"/>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4" name="Rectangle 73">
            <a:extLst>
              <a:ext uri="{FF2B5EF4-FFF2-40B4-BE49-F238E27FC236}">
                <a16:creationId xmlns:a16="http://schemas.microsoft.com/office/drawing/2014/main" id="{2BA49EE1-3EA0-905E-1A7C-3C55EA44C240}"/>
              </a:ext>
            </a:extLst>
          </p:cNvPr>
          <p:cNvSpPr/>
          <p:nvPr userDrawn="1"/>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5" name="Rectangle 74">
            <a:extLst>
              <a:ext uri="{FF2B5EF4-FFF2-40B4-BE49-F238E27FC236}">
                <a16:creationId xmlns:a16="http://schemas.microsoft.com/office/drawing/2014/main" id="{784788AD-2F14-055D-B796-0B65F2382FA9}"/>
              </a:ext>
            </a:extLst>
          </p:cNvPr>
          <p:cNvSpPr/>
          <p:nvPr userDrawn="1"/>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633812794"/>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17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3626022233"/>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p:nvPicPr>
        <p:blipFill>
          <a:blip r:embed="rId4"/>
          <a:stretch>
            <a:fillRect/>
          </a:stretch>
        </p:blipFill>
        <p:spPr>
          <a:xfrm>
            <a:off x="2850337" y="4282129"/>
            <a:ext cx="2557439" cy="1497038"/>
          </a:xfrm>
          <a:prstGeom prst="rect">
            <a:avLst/>
          </a:prstGeom>
        </p:spPr>
      </p:pic>
      <p:sp>
        <p:nvSpPr>
          <p:cNvPr id="13" name="TextBox 12">
            <a:extLst>
              <a:ext uri="{FF2B5EF4-FFF2-40B4-BE49-F238E27FC236}">
                <a16:creationId xmlns:a16="http://schemas.microsoft.com/office/drawing/2014/main" id="{AB86514F-78C6-DDC0-A3D7-A3819D242E94}"/>
              </a:ext>
            </a:extLst>
          </p:cNvPr>
          <p:cNvSpPr txBox="1"/>
          <p:nvPr userDrawn="1"/>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14" name="Straight Arrow Connector 13">
            <a:extLst>
              <a:ext uri="{FF2B5EF4-FFF2-40B4-BE49-F238E27FC236}">
                <a16:creationId xmlns:a16="http://schemas.microsoft.com/office/drawing/2014/main" id="{2B2D72A1-FF02-E786-EA1A-9DA149662C6B}"/>
              </a:ext>
            </a:extLst>
          </p:cNvPr>
          <p:cNvCxnSpPr/>
          <p:nvPr userDrawn="1"/>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4DFB5A-AD5C-B9E5-C2F0-109D74A304B4}"/>
              </a:ext>
            </a:extLst>
          </p:cNvPr>
          <p:cNvCxnSpPr/>
          <p:nvPr userDrawn="1"/>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F41EDC-F6DE-B6BD-AA83-6C589269149B}"/>
              </a:ext>
            </a:extLst>
          </p:cNvPr>
          <p:cNvCxnSpPr/>
          <p:nvPr userDrawn="1"/>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8DC90-3540-DB2F-801E-46C563041A8D}"/>
              </a:ext>
            </a:extLst>
          </p:cNvPr>
          <p:cNvCxnSpPr/>
          <p:nvPr userDrawn="1"/>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BD568F2-CE14-9DFE-48F6-6CC6AB545A0C}"/>
              </a:ext>
            </a:extLst>
          </p:cNvPr>
          <p:cNvSpPr>
            <a:spLocks noChangeAspect="1"/>
          </p:cNvSpPr>
          <p:nvPr userDrawn="1"/>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2" name="Oval 21">
            <a:extLst>
              <a:ext uri="{FF2B5EF4-FFF2-40B4-BE49-F238E27FC236}">
                <a16:creationId xmlns:a16="http://schemas.microsoft.com/office/drawing/2014/main" id="{29493F47-1D16-0A2B-6809-FFDEA5378220}"/>
              </a:ext>
            </a:extLst>
          </p:cNvPr>
          <p:cNvSpPr>
            <a:spLocks noChangeAspect="1"/>
          </p:cNvSpPr>
          <p:nvPr userDrawn="1"/>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3" name="Group 22">
            <a:extLst>
              <a:ext uri="{FF2B5EF4-FFF2-40B4-BE49-F238E27FC236}">
                <a16:creationId xmlns:a16="http://schemas.microsoft.com/office/drawing/2014/main" id="{48777FF4-D6D0-20BB-5BBB-7998BA3CAEA8}"/>
              </a:ext>
            </a:extLst>
          </p:cNvPr>
          <p:cNvGrpSpPr>
            <a:grpSpLocks noChangeAspect="1"/>
          </p:cNvGrpSpPr>
          <p:nvPr userDrawn="1"/>
        </p:nvGrpSpPr>
        <p:grpSpPr>
          <a:xfrm>
            <a:off x="907935" y="2887004"/>
            <a:ext cx="360000" cy="360000"/>
            <a:chOff x="7276370" y="38057"/>
            <a:chExt cx="270000" cy="270871"/>
          </a:xfrm>
        </p:grpSpPr>
        <p:sp>
          <p:nvSpPr>
            <p:cNvPr id="24" name="Pie 116">
              <a:extLst>
                <a:ext uri="{FF2B5EF4-FFF2-40B4-BE49-F238E27FC236}">
                  <a16:creationId xmlns:a16="http://schemas.microsoft.com/office/drawing/2014/main" id="{7787001F-54E1-FC84-1422-502F433B917B}"/>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5" name="Oval 24">
              <a:extLst>
                <a:ext uri="{FF2B5EF4-FFF2-40B4-BE49-F238E27FC236}">
                  <a16:creationId xmlns:a16="http://schemas.microsoft.com/office/drawing/2014/main" id="{1B4A54F5-A1F8-B23D-D431-A665A000C174}"/>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26" name="Oval 25">
            <a:extLst>
              <a:ext uri="{FF2B5EF4-FFF2-40B4-BE49-F238E27FC236}">
                <a16:creationId xmlns:a16="http://schemas.microsoft.com/office/drawing/2014/main" id="{6C0640AD-874A-846B-EB47-730810865EFF}"/>
              </a:ext>
            </a:extLst>
          </p:cNvPr>
          <p:cNvSpPr>
            <a:spLocks noChangeAspect="1"/>
          </p:cNvSpPr>
          <p:nvPr userDrawn="1"/>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7" name="Group 26">
            <a:extLst>
              <a:ext uri="{FF2B5EF4-FFF2-40B4-BE49-F238E27FC236}">
                <a16:creationId xmlns:a16="http://schemas.microsoft.com/office/drawing/2014/main" id="{5E7E3A1A-18C7-BA91-46EB-01F8AD1E3319}"/>
              </a:ext>
            </a:extLst>
          </p:cNvPr>
          <p:cNvGrpSpPr>
            <a:grpSpLocks noChangeAspect="1"/>
          </p:cNvGrpSpPr>
          <p:nvPr userDrawn="1"/>
        </p:nvGrpSpPr>
        <p:grpSpPr>
          <a:xfrm>
            <a:off x="1444227" y="2899215"/>
            <a:ext cx="360000" cy="360000"/>
            <a:chOff x="8108039" y="-5487"/>
            <a:chExt cx="270000" cy="270871"/>
          </a:xfrm>
        </p:grpSpPr>
        <p:sp>
          <p:nvSpPr>
            <p:cNvPr id="28" name="Pie 11">
              <a:extLst>
                <a:ext uri="{FF2B5EF4-FFF2-40B4-BE49-F238E27FC236}">
                  <a16:creationId xmlns:a16="http://schemas.microsoft.com/office/drawing/2014/main" id="{DE431FD5-2436-BD1F-35EC-7155CC394E75}"/>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9" name="Oval 28">
              <a:extLst>
                <a:ext uri="{FF2B5EF4-FFF2-40B4-BE49-F238E27FC236}">
                  <a16:creationId xmlns:a16="http://schemas.microsoft.com/office/drawing/2014/main" id="{8EEC64F9-6B09-5AA0-F7AE-6D02182345E9}"/>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25177F89-6791-C73E-51B4-AE99AC4D1910}"/>
              </a:ext>
            </a:extLst>
          </p:cNvPr>
          <p:cNvSpPr>
            <a:spLocks noChangeAspect="1"/>
          </p:cNvSpPr>
          <p:nvPr userDrawn="1"/>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1" name="TextBox 30">
            <a:extLst>
              <a:ext uri="{FF2B5EF4-FFF2-40B4-BE49-F238E27FC236}">
                <a16:creationId xmlns:a16="http://schemas.microsoft.com/office/drawing/2014/main" id="{7BF06B2C-DB7D-12CA-F7E8-8E193DD83A72}"/>
              </a:ext>
            </a:extLst>
          </p:cNvPr>
          <p:cNvSpPr txBox="1"/>
          <p:nvPr userDrawn="1"/>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32" name="TextBox 31">
            <a:extLst>
              <a:ext uri="{FF2B5EF4-FFF2-40B4-BE49-F238E27FC236}">
                <a16:creationId xmlns:a16="http://schemas.microsoft.com/office/drawing/2014/main" id="{DC5751D3-7B01-98E0-DB7E-2C28B96BFC58}"/>
              </a:ext>
            </a:extLst>
          </p:cNvPr>
          <p:cNvSpPr txBox="1"/>
          <p:nvPr userDrawn="1"/>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33" name="TextBox 32">
            <a:extLst>
              <a:ext uri="{FF2B5EF4-FFF2-40B4-BE49-F238E27FC236}">
                <a16:creationId xmlns:a16="http://schemas.microsoft.com/office/drawing/2014/main" id="{3929D325-DA17-EDE1-5FC6-B9A98A4ECE96}"/>
              </a:ext>
            </a:extLst>
          </p:cNvPr>
          <p:cNvSpPr txBox="1">
            <a:spLocks noChangeAspect="1"/>
          </p:cNvSpPr>
          <p:nvPr userDrawn="1"/>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34" name="Group 33">
            <a:extLst>
              <a:ext uri="{FF2B5EF4-FFF2-40B4-BE49-F238E27FC236}">
                <a16:creationId xmlns:a16="http://schemas.microsoft.com/office/drawing/2014/main" id="{0E91E284-7E7A-A794-4B95-E69417D95599}"/>
              </a:ext>
            </a:extLst>
          </p:cNvPr>
          <p:cNvGrpSpPr>
            <a:grpSpLocks noChangeAspect="1"/>
          </p:cNvGrpSpPr>
          <p:nvPr userDrawn="1"/>
        </p:nvGrpSpPr>
        <p:grpSpPr>
          <a:xfrm>
            <a:off x="1972578" y="2882912"/>
            <a:ext cx="360000" cy="360000"/>
            <a:chOff x="8108039" y="-5487"/>
            <a:chExt cx="270000" cy="270871"/>
          </a:xfrm>
        </p:grpSpPr>
        <p:sp>
          <p:nvSpPr>
            <p:cNvPr id="35" name="Pie 11">
              <a:extLst>
                <a:ext uri="{FF2B5EF4-FFF2-40B4-BE49-F238E27FC236}">
                  <a16:creationId xmlns:a16="http://schemas.microsoft.com/office/drawing/2014/main" id="{F932B989-717B-1C9F-B41C-0491053A39A3}"/>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36" name="Oval 35">
              <a:extLst>
                <a:ext uri="{FF2B5EF4-FFF2-40B4-BE49-F238E27FC236}">
                  <a16:creationId xmlns:a16="http://schemas.microsoft.com/office/drawing/2014/main" id="{996CD33A-1D91-CF8D-6D0D-2FBCB75143CE}"/>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7" name="Donut 6">
            <a:extLst>
              <a:ext uri="{FF2B5EF4-FFF2-40B4-BE49-F238E27FC236}">
                <a16:creationId xmlns:a16="http://schemas.microsoft.com/office/drawing/2014/main" id="{27A790DE-ECE4-3E21-DAF0-8A276DDB45BB}"/>
              </a:ext>
            </a:extLst>
          </p:cNvPr>
          <p:cNvSpPr>
            <a:spLocks noChangeAspect="1"/>
          </p:cNvSpPr>
          <p:nvPr userDrawn="1"/>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8" name="Block Arc 37">
            <a:extLst>
              <a:ext uri="{FF2B5EF4-FFF2-40B4-BE49-F238E27FC236}">
                <a16:creationId xmlns:a16="http://schemas.microsoft.com/office/drawing/2014/main" id="{402824F7-ABC4-C530-34A3-16A2DE0C2245}"/>
              </a:ext>
            </a:extLst>
          </p:cNvPr>
          <p:cNvSpPr>
            <a:spLocks noChangeAspect="1"/>
          </p:cNvSpPr>
          <p:nvPr userDrawn="1"/>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9" name="TextBox 38">
            <a:extLst>
              <a:ext uri="{FF2B5EF4-FFF2-40B4-BE49-F238E27FC236}">
                <a16:creationId xmlns:a16="http://schemas.microsoft.com/office/drawing/2014/main" id="{1DD8BB96-186E-5CDF-C43E-CA0B3F843476}"/>
              </a:ext>
            </a:extLst>
          </p:cNvPr>
          <p:cNvSpPr txBox="1"/>
          <p:nvPr userDrawn="1"/>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40" name="Group 39">
            <a:extLst>
              <a:ext uri="{FF2B5EF4-FFF2-40B4-BE49-F238E27FC236}">
                <a16:creationId xmlns:a16="http://schemas.microsoft.com/office/drawing/2014/main" id="{74EB0F5B-E649-5FA6-8344-DCB62B6BFBE9}"/>
              </a:ext>
            </a:extLst>
          </p:cNvPr>
          <p:cNvGrpSpPr/>
          <p:nvPr userDrawn="1"/>
        </p:nvGrpSpPr>
        <p:grpSpPr>
          <a:xfrm>
            <a:off x="6021743" y="1183754"/>
            <a:ext cx="5853858" cy="4233900"/>
            <a:chOff x="2115976" y="876681"/>
            <a:chExt cx="7425427" cy="5130627"/>
          </a:xfrm>
        </p:grpSpPr>
        <p:graphicFrame>
          <p:nvGraphicFramePr>
            <p:cNvPr id="41" name="Chart 40">
              <a:extLst>
                <a:ext uri="{FF2B5EF4-FFF2-40B4-BE49-F238E27FC236}">
                  <a16:creationId xmlns:a16="http://schemas.microsoft.com/office/drawing/2014/main" id="{6BD077E7-C90E-8190-180C-4D0E782A3D3B}"/>
                </a:ext>
              </a:extLst>
            </p:cNvPr>
            <p:cNvGraphicFramePr/>
            <p:nvPr>
              <p:extLst>
                <p:ext uri="{D42A27DB-BD31-4B8C-83A1-F6EECF244321}">
                  <p14:modId xmlns:p14="http://schemas.microsoft.com/office/powerpoint/2010/main" val="3626022233"/>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5"/>
            </a:graphicData>
          </a:graphic>
        </p:graphicFrame>
        <p:sp>
          <p:nvSpPr>
            <p:cNvPr id="42" name="Oval 41">
              <a:extLst>
                <a:ext uri="{FF2B5EF4-FFF2-40B4-BE49-F238E27FC236}">
                  <a16:creationId xmlns:a16="http://schemas.microsoft.com/office/drawing/2014/main" id="{3F8432D1-6D6F-C0E8-7277-2EB81CB7B12A}"/>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43" name="Picture 42" descr="A blue and green logo&#10;&#10;Description automatically generated">
            <a:extLst>
              <a:ext uri="{FF2B5EF4-FFF2-40B4-BE49-F238E27FC236}">
                <a16:creationId xmlns:a16="http://schemas.microsoft.com/office/drawing/2014/main" id="{700746C8-AD3D-C192-8023-EB68F8AF4A94}"/>
              </a:ext>
            </a:extLst>
          </p:cNvPr>
          <p:cNvPicPr>
            <a:picLocks noChangeAspect="1"/>
          </p:cNvPicPr>
          <p:nvPr userDrawn="1"/>
        </p:nvPicPr>
        <p:blipFill>
          <a:blip r:embed="rId3"/>
          <a:stretch>
            <a:fillRect/>
          </a:stretch>
        </p:blipFill>
        <p:spPr>
          <a:xfrm>
            <a:off x="379688" y="4361659"/>
            <a:ext cx="2297228" cy="1344719"/>
          </a:xfrm>
          <a:prstGeom prst="rect">
            <a:avLst/>
          </a:prstGeom>
        </p:spPr>
      </p:pic>
      <p:sp>
        <p:nvSpPr>
          <p:cNvPr id="44" name="Rectangle 43">
            <a:extLst>
              <a:ext uri="{FF2B5EF4-FFF2-40B4-BE49-F238E27FC236}">
                <a16:creationId xmlns:a16="http://schemas.microsoft.com/office/drawing/2014/main" id="{20C71AA9-2C47-D281-C51D-45C04B19D1B7}"/>
              </a:ext>
            </a:extLst>
          </p:cNvPr>
          <p:cNvSpPr/>
          <p:nvPr userDrawn="1"/>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5" name="Picture 44" descr="A white letter on a black background&#10;&#10;Description automatically generated">
            <a:extLst>
              <a:ext uri="{FF2B5EF4-FFF2-40B4-BE49-F238E27FC236}">
                <a16:creationId xmlns:a16="http://schemas.microsoft.com/office/drawing/2014/main" id="{337F9686-AD73-4914-2142-BA1DAF0C063B}"/>
              </a:ext>
            </a:extLst>
          </p:cNvPr>
          <p:cNvPicPr>
            <a:picLocks noChangeAspect="1"/>
          </p:cNvPicPr>
          <p:nvPr userDrawn="1"/>
        </p:nvPicPr>
        <p:blipFill>
          <a:blip r:embed="rId4"/>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406928461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16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
        <p:nvSpPr>
          <p:cNvPr id="3" name="TextBox 2">
            <a:extLst>
              <a:ext uri="{FF2B5EF4-FFF2-40B4-BE49-F238E27FC236}">
                <a16:creationId xmlns:a16="http://schemas.microsoft.com/office/drawing/2014/main" id="{4735EEB3-CCA8-D1B3-45F6-64F9C82151BE}"/>
              </a:ext>
            </a:extLst>
          </p:cNvPr>
          <p:cNvSpPr txBox="1"/>
          <p:nvPr userDrawn="1"/>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4" name="Table 7">
            <a:extLst>
              <a:ext uri="{FF2B5EF4-FFF2-40B4-BE49-F238E27FC236}">
                <a16:creationId xmlns:a16="http://schemas.microsoft.com/office/drawing/2014/main" id="{325C59F0-1DF7-C206-CFBC-0422D269C219}"/>
              </a:ext>
            </a:extLst>
          </p:cNvPr>
          <p:cNvGraphicFramePr>
            <a:graphicFrameLocks noGrp="1"/>
          </p:cNvGraphicFramePr>
          <p:nvPr userDrawn="1">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9" name="Picture 8">
            <a:extLst>
              <a:ext uri="{FF2B5EF4-FFF2-40B4-BE49-F238E27FC236}">
                <a16:creationId xmlns:a16="http://schemas.microsoft.com/office/drawing/2014/main" id="{377609E4-C3DA-384E-2EE1-24B5ECF3975D}"/>
              </a:ext>
            </a:extLst>
          </p:cNvPr>
          <p:cNvPicPr>
            <a:picLocks noChangeAspect="1"/>
          </p:cNvPicPr>
          <p:nvPr userDrawn="1"/>
        </p:nvPicPr>
        <p:blipFill>
          <a:blip r:embed="rId2"/>
          <a:stretch>
            <a:fillRect/>
          </a:stretch>
        </p:blipFill>
        <p:spPr>
          <a:xfrm>
            <a:off x="686840" y="2988184"/>
            <a:ext cx="540000" cy="540000"/>
          </a:xfrm>
          <a:prstGeom prst="rect">
            <a:avLst/>
          </a:prstGeom>
        </p:spPr>
      </p:pic>
      <p:pic>
        <p:nvPicPr>
          <p:cNvPr id="13" name="Picture 12" descr="A house in the water&#10;&#10;Description automatically generated">
            <a:extLst>
              <a:ext uri="{FF2B5EF4-FFF2-40B4-BE49-F238E27FC236}">
                <a16:creationId xmlns:a16="http://schemas.microsoft.com/office/drawing/2014/main" id="{0A25ABF3-45AB-AB23-C7AE-A02DFA0E02B4}"/>
              </a:ext>
            </a:extLst>
          </p:cNvPr>
          <p:cNvPicPr>
            <a:picLocks/>
          </p:cNvPicPr>
          <p:nvPr userDrawn="1"/>
        </p:nvPicPr>
        <p:blipFill rotWithShape="1">
          <a:blip r:embed="rId3"/>
          <a:srcRect l="9311" t="12996" r="10141" b="5383"/>
          <a:stretch/>
        </p:blipFill>
        <p:spPr>
          <a:xfrm>
            <a:off x="686840" y="3914391"/>
            <a:ext cx="540000" cy="540000"/>
          </a:xfrm>
          <a:prstGeom prst="rect">
            <a:avLst/>
          </a:prstGeom>
        </p:spPr>
      </p:pic>
      <p:pic>
        <p:nvPicPr>
          <p:cNvPr id="17" name="Graphic 16" descr="Dim (Medium Sun) outline">
            <a:extLst>
              <a:ext uri="{FF2B5EF4-FFF2-40B4-BE49-F238E27FC236}">
                <a16:creationId xmlns:a16="http://schemas.microsoft.com/office/drawing/2014/main" id="{6CD4B3FF-18FC-CA6C-EC76-54CA864E00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21" name="Graphic 20" descr="Cloud With Lightning And Rain outline">
            <a:extLst>
              <a:ext uri="{FF2B5EF4-FFF2-40B4-BE49-F238E27FC236}">
                <a16:creationId xmlns:a16="http://schemas.microsoft.com/office/drawing/2014/main" id="{98501AC9-BC97-C8E9-523F-60463843CDB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23" name="Graphic 22" descr="Thermometer outline">
            <a:extLst>
              <a:ext uri="{FF2B5EF4-FFF2-40B4-BE49-F238E27FC236}">
                <a16:creationId xmlns:a16="http://schemas.microsoft.com/office/drawing/2014/main" id="{64191013-2202-0E14-7E3D-AF111D19F1B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27" name="Group 26">
            <a:extLst>
              <a:ext uri="{FF2B5EF4-FFF2-40B4-BE49-F238E27FC236}">
                <a16:creationId xmlns:a16="http://schemas.microsoft.com/office/drawing/2014/main" id="{F6E683F7-010F-65F5-916D-DEF084BFA8B4}"/>
              </a:ext>
            </a:extLst>
          </p:cNvPr>
          <p:cNvGrpSpPr/>
          <p:nvPr userDrawn="1"/>
        </p:nvGrpSpPr>
        <p:grpSpPr>
          <a:xfrm>
            <a:off x="1422860" y="4543415"/>
            <a:ext cx="576000" cy="576000"/>
            <a:chOff x="3606600" y="1799953"/>
            <a:chExt cx="576000" cy="576000"/>
          </a:xfrm>
        </p:grpSpPr>
        <p:pic>
          <p:nvPicPr>
            <p:cNvPr id="31" name="Graphic 30" descr="Cloud outline">
              <a:extLst>
                <a:ext uri="{FF2B5EF4-FFF2-40B4-BE49-F238E27FC236}">
                  <a16:creationId xmlns:a16="http://schemas.microsoft.com/office/drawing/2014/main" id="{405DD4CC-ACE3-BB47-99FA-D864755FD8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3" name="TextBox 32">
              <a:extLst>
                <a:ext uri="{FF2B5EF4-FFF2-40B4-BE49-F238E27FC236}">
                  <a16:creationId xmlns:a16="http://schemas.microsoft.com/office/drawing/2014/main" id="{0AC4A441-E08A-C6F1-9DDF-5FF58A0BBD88}"/>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37" name="Graphic 36" descr="Greek Temple outline">
            <a:extLst>
              <a:ext uri="{FF2B5EF4-FFF2-40B4-BE49-F238E27FC236}">
                <a16:creationId xmlns:a16="http://schemas.microsoft.com/office/drawing/2014/main" id="{B06FD49B-292D-01C4-128A-95558A4EA9D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38" name="Graphic 37" descr="Checklist outline">
            <a:extLst>
              <a:ext uri="{FF2B5EF4-FFF2-40B4-BE49-F238E27FC236}">
                <a16:creationId xmlns:a16="http://schemas.microsoft.com/office/drawing/2014/main" id="{AB2F7A52-B63E-5F5A-1617-8C2F74857B6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39" name="Graphic 38" descr="Supply And Demand outline">
            <a:extLst>
              <a:ext uri="{FF2B5EF4-FFF2-40B4-BE49-F238E27FC236}">
                <a16:creationId xmlns:a16="http://schemas.microsoft.com/office/drawing/2014/main" id="{790AAA8D-90EA-9539-6D84-AC59BB2A1C82}"/>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41" name="Graphic 40" descr="Shopping cart outline">
            <a:extLst>
              <a:ext uri="{FF2B5EF4-FFF2-40B4-BE49-F238E27FC236}">
                <a16:creationId xmlns:a16="http://schemas.microsoft.com/office/drawing/2014/main" id="{1FD1AD5F-F197-52CE-FF5C-11E55B54D2E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42" name="Graphic 41" descr="Solar Panels outline">
            <a:extLst>
              <a:ext uri="{FF2B5EF4-FFF2-40B4-BE49-F238E27FC236}">
                <a16:creationId xmlns:a16="http://schemas.microsoft.com/office/drawing/2014/main" id="{C9D86CA2-23F8-4135-55E1-09375CE98623}"/>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43" name="Graphic 42" descr="Electric car outline">
            <a:extLst>
              <a:ext uri="{FF2B5EF4-FFF2-40B4-BE49-F238E27FC236}">
                <a16:creationId xmlns:a16="http://schemas.microsoft.com/office/drawing/2014/main" id="{1CC80779-0F45-02FA-126C-711220845243}"/>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45" name="Graphic 44" descr="Open hand with plant outline">
            <a:extLst>
              <a:ext uri="{FF2B5EF4-FFF2-40B4-BE49-F238E27FC236}">
                <a16:creationId xmlns:a16="http://schemas.microsoft.com/office/drawing/2014/main" id="{5E7C8CBB-0577-A159-B513-8AD6FA49A2DC}"/>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46" name="Graphic 45" descr="Lightbulb and gear outline">
            <a:extLst>
              <a:ext uri="{FF2B5EF4-FFF2-40B4-BE49-F238E27FC236}">
                <a16:creationId xmlns:a16="http://schemas.microsoft.com/office/drawing/2014/main" id="{E418967E-8BCA-047A-5265-86313513897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47" name="Graphic 46" descr="Podium outline">
            <a:extLst>
              <a:ext uri="{FF2B5EF4-FFF2-40B4-BE49-F238E27FC236}">
                <a16:creationId xmlns:a16="http://schemas.microsoft.com/office/drawing/2014/main" id="{8075175D-FDD0-E5D0-5280-9D21A5F5815E}"/>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49" name="Graphic 48" descr="Scales of justice outline">
            <a:extLst>
              <a:ext uri="{FF2B5EF4-FFF2-40B4-BE49-F238E27FC236}">
                <a16:creationId xmlns:a16="http://schemas.microsoft.com/office/drawing/2014/main" id="{11752FC4-9772-AB96-EBBF-849FED05EB8D}"/>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50" name="TextBox 49">
            <a:extLst>
              <a:ext uri="{FF2B5EF4-FFF2-40B4-BE49-F238E27FC236}">
                <a16:creationId xmlns:a16="http://schemas.microsoft.com/office/drawing/2014/main" id="{7C7E7352-B329-0E31-D8C1-7A3E63759340}"/>
              </a:ext>
            </a:extLst>
          </p:cNvPr>
          <p:cNvSpPr txBox="1"/>
          <p:nvPr userDrawn="1"/>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51" name="TextBox 50">
            <a:extLst>
              <a:ext uri="{FF2B5EF4-FFF2-40B4-BE49-F238E27FC236}">
                <a16:creationId xmlns:a16="http://schemas.microsoft.com/office/drawing/2014/main" id="{AC25B732-EFA7-2CA1-B9F8-0B5CEAD28AB4}"/>
              </a:ext>
            </a:extLst>
          </p:cNvPr>
          <p:cNvSpPr txBox="1"/>
          <p:nvPr userDrawn="1"/>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52" name="Table 51">
            <a:extLst>
              <a:ext uri="{FF2B5EF4-FFF2-40B4-BE49-F238E27FC236}">
                <a16:creationId xmlns:a16="http://schemas.microsoft.com/office/drawing/2014/main" id="{BE702D93-B376-185B-2E4D-97C31B3B22E3}"/>
              </a:ext>
            </a:extLst>
          </p:cNvPr>
          <p:cNvGraphicFramePr>
            <a:graphicFrameLocks noGrp="1"/>
          </p:cNvGraphicFramePr>
          <p:nvPr userDrawn="1">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54" name="Group 53">
            <a:extLst>
              <a:ext uri="{FF2B5EF4-FFF2-40B4-BE49-F238E27FC236}">
                <a16:creationId xmlns:a16="http://schemas.microsoft.com/office/drawing/2014/main" id="{6A2CFAC8-3E6D-2DB9-9A9D-61CA0270FCB0}"/>
              </a:ext>
            </a:extLst>
          </p:cNvPr>
          <p:cNvGrpSpPr/>
          <p:nvPr userDrawn="1"/>
        </p:nvGrpSpPr>
        <p:grpSpPr>
          <a:xfrm>
            <a:off x="1451955" y="3806069"/>
            <a:ext cx="576000" cy="576000"/>
            <a:chOff x="3606600" y="1799953"/>
            <a:chExt cx="576000" cy="576000"/>
          </a:xfrm>
        </p:grpSpPr>
        <p:pic>
          <p:nvPicPr>
            <p:cNvPr id="56" name="Graphic 55" descr="Cloud outline">
              <a:extLst>
                <a:ext uri="{FF2B5EF4-FFF2-40B4-BE49-F238E27FC236}">
                  <a16:creationId xmlns:a16="http://schemas.microsoft.com/office/drawing/2014/main" id="{C69A4F7C-BEED-DA1C-2C61-FC45555022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57" name="TextBox 56">
              <a:extLst>
                <a:ext uri="{FF2B5EF4-FFF2-40B4-BE49-F238E27FC236}">
                  <a16:creationId xmlns:a16="http://schemas.microsoft.com/office/drawing/2014/main" id="{93881CD3-16B1-473D-3546-502D176B8232}"/>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58" name="Graphic 57" descr="Oil Rig with solid fill">
            <a:extLst>
              <a:ext uri="{FF2B5EF4-FFF2-40B4-BE49-F238E27FC236}">
                <a16:creationId xmlns:a16="http://schemas.microsoft.com/office/drawing/2014/main" id="{95994783-2BEF-B176-4FD0-618C042092E5}"/>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59" name="Graphic 58" descr="Fuel with solid fill">
            <a:extLst>
              <a:ext uri="{FF2B5EF4-FFF2-40B4-BE49-F238E27FC236}">
                <a16:creationId xmlns:a16="http://schemas.microsoft.com/office/drawing/2014/main" id="{1C2FC4E9-9C26-ECF5-6988-CCB1E640A990}"/>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60" name="Graphic 59" descr="Fuel with solid fill">
            <a:extLst>
              <a:ext uri="{FF2B5EF4-FFF2-40B4-BE49-F238E27FC236}">
                <a16:creationId xmlns:a16="http://schemas.microsoft.com/office/drawing/2014/main" id="{D9FBC714-00D1-30AF-4AF0-EBDDBB949E42}"/>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61" name="Graphic 60" descr="Freight with solid fill">
            <a:extLst>
              <a:ext uri="{FF2B5EF4-FFF2-40B4-BE49-F238E27FC236}">
                <a16:creationId xmlns:a16="http://schemas.microsoft.com/office/drawing/2014/main" id="{ED267D8B-8FB0-25AE-2259-6F872A8D27A6}"/>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62" name="Graphic 61" descr="Truck with solid fill">
            <a:extLst>
              <a:ext uri="{FF2B5EF4-FFF2-40B4-BE49-F238E27FC236}">
                <a16:creationId xmlns:a16="http://schemas.microsoft.com/office/drawing/2014/main" id="{AF070FE5-B8AA-5E09-18D8-B39EBFEC42D6}"/>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3" name="Graphic 62" descr="Cement truck with solid fill">
            <a:extLst>
              <a:ext uri="{FF2B5EF4-FFF2-40B4-BE49-F238E27FC236}">
                <a16:creationId xmlns:a16="http://schemas.microsoft.com/office/drawing/2014/main" id="{450CF656-024A-21F3-C5C0-8D770C33C3A5}"/>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4" name="Graphic 63" descr="Take Off with solid fill">
            <a:extLst>
              <a:ext uri="{FF2B5EF4-FFF2-40B4-BE49-F238E27FC236}">
                <a16:creationId xmlns:a16="http://schemas.microsoft.com/office/drawing/2014/main" id="{8446202D-92EC-D203-6E5F-B0D66867DE6A}"/>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65" name="Graphic 64" descr="Train with solid fill">
            <a:extLst>
              <a:ext uri="{FF2B5EF4-FFF2-40B4-BE49-F238E27FC236}">
                <a16:creationId xmlns:a16="http://schemas.microsoft.com/office/drawing/2014/main" id="{06045285-893C-7D6A-5736-0A6CFEF515EA}"/>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66" name="Graphic 65" descr="Electric Tower with solid fill">
            <a:extLst>
              <a:ext uri="{FF2B5EF4-FFF2-40B4-BE49-F238E27FC236}">
                <a16:creationId xmlns:a16="http://schemas.microsoft.com/office/drawing/2014/main" id="{A4DCB458-0BAF-271C-43EE-2B0EFBF1448C}"/>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68" name="Graphic 67" descr="Battery charging with solid fill">
            <a:extLst>
              <a:ext uri="{FF2B5EF4-FFF2-40B4-BE49-F238E27FC236}">
                <a16:creationId xmlns:a16="http://schemas.microsoft.com/office/drawing/2014/main" id="{7E182E65-8388-0D95-EF5F-3BBCE1CD7544}"/>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70" name="Graphic 69" descr="Power Plant with solid fill">
            <a:extLst>
              <a:ext uri="{FF2B5EF4-FFF2-40B4-BE49-F238E27FC236}">
                <a16:creationId xmlns:a16="http://schemas.microsoft.com/office/drawing/2014/main" id="{D30851B0-4C80-5FAA-201C-A4EF8857FE80}"/>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72" name="Graphic 71" descr="Solar Panels with solid fill">
            <a:extLst>
              <a:ext uri="{FF2B5EF4-FFF2-40B4-BE49-F238E27FC236}">
                <a16:creationId xmlns:a16="http://schemas.microsoft.com/office/drawing/2014/main" id="{D9F40A4D-7867-2745-AF32-8FA916823150}"/>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73" name="Graphic 72" descr="Wind Turbines with solid fill">
            <a:extLst>
              <a:ext uri="{FF2B5EF4-FFF2-40B4-BE49-F238E27FC236}">
                <a16:creationId xmlns:a16="http://schemas.microsoft.com/office/drawing/2014/main" id="{A5131DCF-6F8B-10E9-6DB5-312DB7E9BEF5}"/>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74" name="Graphic 73" descr="Plugged Unplugged with solid fill">
            <a:extLst>
              <a:ext uri="{FF2B5EF4-FFF2-40B4-BE49-F238E27FC236}">
                <a16:creationId xmlns:a16="http://schemas.microsoft.com/office/drawing/2014/main" id="{504F724F-3A93-01CE-89FF-99EEB30C59F5}"/>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75" name="Graphic 74" descr="Factory with solid fill">
            <a:extLst>
              <a:ext uri="{FF2B5EF4-FFF2-40B4-BE49-F238E27FC236}">
                <a16:creationId xmlns:a16="http://schemas.microsoft.com/office/drawing/2014/main" id="{9FAFC404-C5BB-0848-D705-528FCE90A56C}"/>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76" name="Graphic 75" descr="Robot Hand with solid fill">
            <a:extLst>
              <a:ext uri="{FF2B5EF4-FFF2-40B4-BE49-F238E27FC236}">
                <a16:creationId xmlns:a16="http://schemas.microsoft.com/office/drawing/2014/main" id="{CEBEF4EF-3A0F-267B-C1D3-E7CF1F714A52}"/>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77" name="Graphic 76" descr="City with solid fill">
            <a:extLst>
              <a:ext uri="{FF2B5EF4-FFF2-40B4-BE49-F238E27FC236}">
                <a16:creationId xmlns:a16="http://schemas.microsoft.com/office/drawing/2014/main" id="{2E1BAC30-D567-D802-96FA-23851A985D7E}"/>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79" name="Graphic 78" descr="Building with solid fill">
            <a:extLst>
              <a:ext uri="{FF2B5EF4-FFF2-40B4-BE49-F238E27FC236}">
                <a16:creationId xmlns:a16="http://schemas.microsoft.com/office/drawing/2014/main" id="{EA629C8B-ACA8-D2E1-5582-3779D29D4761}"/>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81" name="Graphic 80" descr="House with solid fill">
            <a:extLst>
              <a:ext uri="{FF2B5EF4-FFF2-40B4-BE49-F238E27FC236}">
                <a16:creationId xmlns:a16="http://schemas.microsoft.com/office/drawing/2014/main" id="{C49A6D91-6E4A-F4F9-1FDE-7657B2400D71}"/>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82" name="Graphic 81" descr="Crane with solid fill">
            <a:extLst>
              <a:ext uri="{FF2B5EF4-FFF2-40B4-BE49-F238E27FC236}">
                <a16:creationId xmlns:a16="http://schemas.microsoft.com/office/drawing/2014/main" id="{1A086BFA-6F2B-C099-4CFA-A205C20ACD12}"/>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83" name="Graphic 82" descr="Warehouse with solid fill">
            <a:extLst>
              <a:ext uri="{FF2B5EF4-FFF2-40B4-BE49-F238E27FC236}">
                <a16:creationId xmlns:a16="http://schemas.microsoft.com/office/drawing/2014/main" id="{29EDCB3A-A1F9-C2FA-5C9A-80050702C22B}"/>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84" name="TextBox 83">
            <a:extLst>
              <a:ext uri="{FF2B5EF4-FFF2-40B4-BE49-F238E27FC236}">
                <a16:creationId xmlns:a16="http://schemas.microsoft.com/office/drawing/2014/main" id="{441D3463-9F72-0E7B-C577-77EF4E6E1D91}"/>
              </a:ext>
            </a:extLst>
          </p:cNvPr>
          <p:cNvSpPr txBox="1"/>
          <p:nvPr userDrawn="1"/>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85" name="TextBox 84">
            <a:extLst>
              <a:ext uri="{FF2B5EF4-FFF2-40B4-BE49-F238E27FC236}">
                <a16:creationId xmlns:a16="http://schemas.microsoft.com/office/drawing/2014/main" id="{F28013D1-E552-8CD4-3898-E4EB9E5BE017}"/>
              </a:ext>
            </a:extLst>
          </p:cNvPr>
          <p:cNvSpPr txBox="1"/>
          <p:nvPr userDrawn="1"/>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86" name="TextBox 85">
            <a:extLst>
              <a:ext uri="{FF2B5EF4-FFF2-40B4-BE49-F238E27FC236}">
                <a16:creationId xmlns:a16="http://schemas.microsoft.com/office/drawing/2014/main" id="{59AA22B9-9516-A26B-FDE9-450CEF09CF79}"/>
              </a:ext>
            </a:extLst>
          </p:cNvPr>
          <p:cNvSpPr txBox="1"/>
          <p:nvPr userDrawn="1"/>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87" name="TextBox 86">
            <a:extLst>
              <a:ext uri="{FF2B5EF4-FFF2-40B4-BE49-F238E27FC236}">
                <a16:creationId xmlns:a16="http://schemas.microsoft.com/office/drawing/2014/main" id="{9938BEF3-019B-D9A5-57C5-363C31823FC4}"/>
              </a:ext>
            </a:extLst>
          </p:cNvPr>
          <p:cNvSpPr txBox="1"/>
          <p:nvPr userDrawn="1"/>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88" name="TextBox 87">
            <a:extLst>
              <a:ext uri="{FF2B5EF4-FFF2-40B4-BE49-F238E27FC236}">
                <a16:creationId xmlns:a16="http://schemas.microsoft.com/office/drawing/2014/main" id="{3A3BF465-7A71-3A33-129F-97F538581368}"/>
              </a:ext>
            </a:extLst>
          </p:cNvPr>
          <p:cNvSpPr txBox="1"/>
          <p:nvPr userDrawn="1"/>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89" name="TextBox 88">
            <a:extLst>
              <a:ext uri="{FF2B5EF4-FFF2-40B4-BE49-F238E27FC236}">
                <a16:creationId xmlns:a16="http://schemas.microsoft.com/office/drawing/2014/main" id="{9DA8C3A7-6713-1DAF-7C77-72A829A63B14}"/>
              </a:ext>
            </a:extLst>
          </p:cNvPr>
          <p:cNvSpPr txBox="1"/>
          <p:nvPr userDrawn="1"/>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90" name="TextBox 89">
            <a:extLst>
              <a:ext uri="{FF2B5EF4-FFF2-40B4-BE49-F238E27FC236}">
                <a16:creationId xmlns:a16="http://schemas.microsoft.com/office/drawing/2014/main" id="{CB0ACD75-3437-F96F-1B4C-25B2F18F439B}"/>
              </a:ext>
            </a:extLst>
          </p:cNvPr>
          <p:cNvSpPr txBox="1"/>
          <p:nvPr userDrawn="1"/>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91" name="TextBox 90">
            <a:extLst>
              <a:ext uri="{FF2B5EF4-FFF2-40B4-BE49-F238E27FC236}">
                <a16:creationId xmlns:a16="http://schemas.microsoft.com/office/drawing/2014/main" id="{E5C0CB59-18E5-BC27-177D-B970D47F0385}"/>
              </a:ext>
            </a:extLst>
          </p:cNvPr>
          <p:cNvSpPr txBox="1"/>
          <p:nvPr userDrawn="1"/>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92" name="TextBox 91">
            <a:extLst>
              <a:ext uri="{FF2B5EF4-FFF2-40B4-BE49-F238E27FC236}">
                <a16:creationId xmlns:a16="http://schemas.microsoft.com/office/drawing/2014/main" id="{A50271B1-4AFA-362F-F5EC-865AFC6ED0A6}"/>
              </a:ext>
            </a:extLst>
          </p:cNvPr>
          <p:cNvSpPr txBox="1"/>
          <p:nvPr userDrawn="1"/>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93" name="TextBox 92">
            <a:extLst>
              <a:ext uri="{FF2B5EF4-FFF2-40B4-BE49-F238E27FC236}">
                <a16:creationId xmlns:a16="http://schemas.microsoft.com/office/drawing/2014/main" id="{56E7D781-97F1-FC24-6AEB-4F4D4C15F790}"/>
              </a:ext>
            </a:extLst>
          </p:cNvPr>
          <p:cNvSpPr txBox="1"/>
          <p:nvPr userDrawn="1"/>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94" name="TextBox 93">
            <a:extLst>
              <a:ext uri="{FF2B5EF4-FFF2-40B4-BE49-F238E27FC236}">
                <a16:creationId xmlns:a16="http://schemas.microsoft.com/office/drawing/2014/main" id="{740795DD-F2F0-CA14-4084-73D125C72538}"/>
              </a:ext>
            </a:extLst>
          </p:cNvPr>
          <p:cNvSpPr txBox="1"/>
          <p:nvPr userDrawn="1"/>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95" name="TextBox 94">
            <a:extLst>
              <a:ext uri="{FF2B5EF4-FFF2-40B4-BE49-F238E27FC236}">
                <a16:creationId xmlns:a16="http://schemas.microsoft.com/office/drawing/2014/main" id="{654A4FA6-C075-44CE-8958-205EC2100C58}"/>
              </a:ext>
            </a:extLst>
          </p:cNvPr>
          <p:cNvSpPr txBox="1"/>
          <p:nvPr userDrawn="1"/>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96" name="TextBox 95">
            <a:extLst>
              <a:ext uri="{FF2B5EF4-FFF2-40B4-BE49-F238E27FC236}">
                <a16:creationId xmlns:a16="http://schemas.microsoft.com/office/drawing/2014/main" id="{5D1BB461-DE68-0270-C09D-445234364570}"/>
              </a:ext>
            </a:extLst>
          </p:cNvPr>
          <p:cNvSpPr txBox="1"/>
          <p:nvPr userDrawn="1"/>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97" name="TextBox 96">
            <a:extLst>
              <a:ext uri="{FF2B5EF4-FFF2-40B4-BE49-F238E27FC236}">
                <a16:creationId xmlns:a16="http://schemas.microsoft.com/office/drawing/2014/main" id="{9E2D4C93-B0D8-86E1-A02E-2108665035EB}"/>
              </a:ext>
            </a:extLst>
          </p:cNvPr>
          <p:cNvSpPr txBox="1"/>
          <p:nvPr userDrawn="1"/>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98" name="TextBox 97">
            <a:extLst>
              <a:ext uri="{FF2B5EF4-FFF2-40B4-BE49-F238E27FC236}">
                <a16:creationId xmlns:a16="http://schemas.microsoft.com/office/drawing/2014/main" id="{447A491A-6A56-BAB6-28B9-232862B462CD}"/>
              </a:ext>
            </a:extLst>
          </p:cNvPr>
          <p:cNvSpPr txBox="1"/>
          <p:nvPr userDrawn="1"/>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99" name="TextBox 98">
            <a:extLst>
              <a:ext uri="{FF2B5EF4-FFF2-40B4-BE49-F238E27FC236}">
                <a16:creationId xmlns:a16="http://schemas.microsoft.com/office/drawing/2014/main" id="{18BA959D-B935-1581-CAD4-EAE3F7382C7A}"/>
              </a:ext>
            </a:extLst>
          </p:cNvPr>
          <p:cNvSpPr txBox="1"/>
          <p:nvPr userDrawn="1"/>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00" name="Graphic 99" descr="Electric car with solid fill">
            <a:extLst>
              <a:ext uri="{FF2B5EF4-FFF2-40B4-BE49-F238E27FC236}">
                <a16:creationId xmlns:a16="http://schemas.microsoft.com/office/drawing/2014/main" id="{BE5C9916-8793-1755-8793-6933549DDC76}"/>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01" name="Group 100">
            <a:extLst>
              <a:ext uri="{FF2B5EF4-FFF2-40B4-BE49-F238E27FC236}">
                <a16:creationId xmlns:a16="http://schemas.microsoft.com/office/drawing/2014/main" id="{D6CCC5E0-F492-4E7B-7BEF-17296898914A}"/>
              </a:ext>
            </a:extLst>
          </p:cNvPr>
          <p:cNvGrpSpPr>
            <a:grpSpLocks noChangeAspect="1"/>
          </p:cNvGrpSpPr>
          <p:nvPr userDrawn="1"/>
        </p:nvGrpSpPr>
        <p:grpSpPr>
          <a:xfrm>
            <a:off x="9186079" y="5231226"/>
            <a:ext cx="601664" cy="540000"/>
            <a:chOff x="7635318" y="3388259"/>
            <a:chExt cx="1040349" cy="933725"/>
          </a:xfrm>
        </p:grpSpPr>
        <p:pic>
          <p:nvPicPr>
            <p:cNvPr id="102" name="Graphic 101" descr="Electric car with solid fill">
              <a:extLst>
                <a:ext uri="{FF2B5EF4-FFF2-40B4-BE49-F238E27FC236}">
                  <a16:creationId xmlns:a16="http://schemas.microsoft.com/office/drawing/2014/main" id="{872E9438-BE66-FF50-ACDB-EE6364A19966}"/>
                </a:ext>
              </a:extLst>
            </p:cNvPr>
            <p:cNvPicPr>
              <a:picLocks noChangeAspect="1"/>
            </p:cNvPicPr>
            <p:nvPr userDrawn="1"/>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04" name="Graphic 103" descr="Truck with solid fill">
              <a:extLst>
                <a:ext uri="{FF2B5EF4-FFF2-40B4-BE49-F238E27FC236}">
                  <a16:creationId xmlns:a16="http://schemas.microsoft.com/office/drawing/2014/main" id="{E8A9785F-C78F-47C9-27EE-F5F6F9DD192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06" name="TextBox 105">
            <a:extLst>
              <a:ext uri="{FF2B5EF4-FFF2-40B4-BE49-F238E27FC236}">
                <a16:creationId xmlns:a16="http://schemas.microsoft.com/office/drawing/2014/main" id="{B9A663D4-7D6F-D25B-37FA-251FB8B02FF3}"/>
              </a:ext>
            </a:extLst>
          </p:cNvPr>
          <p:cNvSpPr txBox="1"/>
          <p:nvPr userDrawn="1"/>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08" name="TextBox 107">
            <a:extLst>
              <a:ext uri="{FF2B5EF4-FFF2-40B4-BE49-F238E27FC236}">
                <a16:creationId xmlns:a16="http://schemas.microsoft.com/office/drawing/2014/main" id="{500113C0-B82C-9CD3-C5D7-F73102129593}"/>
              </a:ext>
            </a:extLst>
          </p:cNvPr>
          <p:cNvSpPr txBox="1"/>
          <p:nvPr userDrawn="1"/>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10" name="TextBox 109">
            <a:extLst>
              <a:ext uri="{FF2B5EF4-FFF2-40B4-BE49-F238E27FC236}">
                <a16:creationId xmlns:a16="http://schemas.microsoft.com/office/drawing/2014/main" id="{82368D64-AF2B-29FE-D9C7-C3B0ACF81E22}"/>
              </a:ext>
            </a:extLst>
          </p:cNvPr>
          <p:cNvSpPr txBox="1"/>
          <p:nvPr userDrawn="1"/>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12" name="TextBox 111">
            <a:extLst>
              <a:ext uri="{FF2B5EF4-FFF2-40B4-BE49-F238E27FC236}">
                <a16:creationId xmlns:a16="http://schemas.microsoft.com/office/drawing/2014/main" id="{5CF91953-C951-C813-3D63-C5D814465B15}"/>
              </a:ext>
            </a:extLst>
          </p:cNvPr>
          <p:cNvSpPr txBox="1"/>
          <p:nvPr userDrawn="1"/>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14" name="TextBox 113">
            <a:extLst>
              <a:ext uri="{FF2B5EF4-FFF2-40B4-BE49-F238E27FC236}">
                <a16:creationId xmlns:a16="http://schemas.microsoft.com/office/drawing/2014/main" id="{85F9766A-6BCE-A8DB-E181-B5031713EEC8}"/>
              </a:ext>
            </a:extLst>
          </p:cNvPr>
          <p:cNvSpPr txBox="1"/>
          <p:nvPr userDrawn="1"/>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16" name="TextBox 115">
            <a:extLst>
              <a:ext uri="{FF2B5EF4-FFF2-40B4-BE49-F238E27FC236}">
                <a16:creationId xmlns:a16="http://schemas.microsoft.com/office/drawing/2014/main" id="{2C85D6FF-53D1-65DD-1493-DA9B769E0101}"/>
              </a:ext>
            </a:extLst>
          </p:cNvPr>
          <p:cNvSpPr txBox="1"/>
          <p:nvPr userDrawn="1"/>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18" name="Graphic 117" descr="Renewable Energy with solid fill">
            <a:extLst>
              <a:ext uri="{FF2B5EF4-FFF2-40B4-BE49-F238E27FC236}">
                <a16:creationId xmlns:a16="http://schemas.microsoft.com/office/drawing/2014/main" id="{1753C403-CD41-E39A-8B34-8503912C72F5}"/>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20" name="TextBox 119">
            <a:extLst>
              <a:ext uri="{FF2B5EF4-FFF2-40B4-BE49-F238E27FC236}">
                <a16:creationId xmlns:a16="http://schemas.microsoft.com/office/drawing/2014/main" id="{CD4664D0-8BC1-1CE3-FB5D-7DD1A61F6BFF}"/>
              </a:ext>
            </a:extLst>
          </p:cNvPr>
          <p:cNvSpPr txBox="1"/>
          <p:nvPr userDrawn="1"/>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22" name="Group 121">
            <a:extLst>
              <a:ext uri="{FF2B5EF4-FFF2-40B4-BE49-F238E27FC236}">
                <a16:creationId xmlns:a16="http://schemas.microsoft.com/office/drawing/2014/main" id="{EDDA7168-2B59-244D-75EE-82D0B94C8E96}"/>
              </a:ext>
            </a:extLst>
          </p:cNvPr>
          <p:cNvGrpSpPr/>
          <p:nvPr userDrawn="1"/>
        </p:nvGrpSpPr>
        <p:grpSpPr>
          <a:xfrm>
            <a:off x="331021" y="852043"/>
            <a:ext cx="5330980" cy="540000"/>
            <a:chOff x="1951463" y="403621"/>
            <a:chExt cx="5330980" cy="540000"/>
          </a:xfrm>
        </p:grpSpPr>
        <p:sp>
          <p:nvSpPr>
            <p:cNvPr id="124" name="Rectangle 123">
              <a:extLst>
                <a:ext uri="{FF2B5EF4-FFF2-40B4-BE49-F238E27FC236}">
                  <a16:creationId xmlns:a16="http://schemas.microsoft.com/office/drawing/2014/main" id="{2D403966-9CAA-88CE-F31D-A1685838775F}"/>
                </a:ext>
              </a:extLst>
            </p:cNvPr>
            <p:cNvSpPr/>
            <p:nvPr userDrawn="1"/>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5" name="Graphic 124" descr="Car with solid fill">
              <a:extLst>
                <a:ext uri="{FF2B5EF4-FFF2-40B4-BE49-F238E27FC236}">
                  <a16:creationId xmlns:a16="http://schemas.microsoft.com/office/drawing/2014/main" id="{AC9BA8BE-CEFB-1EE3-D3F2-05D00A7E0D18}"/>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26" name="Graphic 125" descr="Car outline">
              <a:extLst>
                <a:ext uri="{FF2B5EF4-FFF2-40B4-BE49-F238E27FC236}">
                  <a16:creationId xmlns:a16="http://schemas.microsoft.com/office/drawing/2014/main" id="{CB7BC27D-B773-AF51-3D05-9CEDC7AB8CF7}"/>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27" name="TextBox 126">
              <a:extLst>
                <a:ext uri="{FF2B5EF4-FFF2-40B4-BE49-F238E27FC236}">
                  <a16:creationId xmlns:a16="http://schemas.microsoft.com/office/drawing/2014/main" id="{0A8E8AFC-7CD6-5636-0894-3DF6A76895C3}"/>
                </a:ext>
              </a:extLst>
            </p:cNvPr>
            <p:cNvSpPr txBox="1"/>
            <p:nvPr userDrawn="1"/>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28" name="TextBox 127">
              <a:extLst>
                <a:ext uri="{FF2B5EF4-FFF2-40B4-BE49-F238E27FC236}">
                  <a16:creationId xmlns:a16="http://schemas.microsoft.com/office/drawing/2014/main" id="{0346757C-83CA-79F7-080C-1B1F9BBE9961}"/>
                </a:ext>
              </a:extLst>
            </p:cNvPr>
            <p:cNvSpPr txBox="1"/>
            <p:nvPr userDrawn="1"/>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29" name="TextBox 128">
            <a:extLst>
              <a:ext uri="{FF2B5EF4-FFF2-40B4-BE49-F238E27FC236}">
                <a16:creationId xmlns:a16="http://schemas.microsoft.com/office/drawing/2014/main" id="{8D0DC68D-7EAE-86A0-4BC5-A5BF47B17468}"/>
              </a:ext>
            </a:extLst>
          </p:cNvPr>
          <p:cNvSpPr txBox="1"/>
          <p:nvPr userDrawn="1"/>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30" name="Table 129">
            <a:extLst>
              <a:ext uri="{FF2B5EF4-FFF2-40B4-BE49-F238E27FC236}">
                <a16:creationId xmlns:a16="http://schemas.microsoft.com/office/drawing/2014/main" id="{EAF0E69A-3903-3BD8-E2A1-7A3D79538117}"/>
              </a:ext>
            </a:extLst>
          </p:cNvPr>
          <p:cNvGraphicFramePr>
            <a:graphicFrameLocks noGrp="1"/>
          </p:cNvGraphicFramePr>
          <p:nvPr userDrawn="1">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44" name="Graphic 143" descr="Factory outline">
            <a:extLst>
              <a:ext uri="{FF2B5EF4-FFF2-40B4-BE49-F238E27FC236}">
                <a16:creationId xmlns:a16="http://schemas.microsoft.com/office/drawing/2014/main" id="{9CC71A0B-1528-F2F8-2530-C35226A1A766}"/>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59" name="Graphic 158" descr="Truck outline">
            <a:extLst>
              <a:ext uri="{FF2B5EF4-FFF2-40B4-BE49-F238E27FC236}">
                <a16:creationId xmlns:a16="http://schemas.microsoft.com/office/drawing/2014/main" id="{409A7FF2-68F6-45B3-5B73-CF6D2567DD40}"/>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0" name="Graphic 169" descr="Crops with solid fill">
            <a:extLst>
              <a:ext uri="{FF2B5EF4-FFF2-40B4-BE49-F238E27FC236}">
                <a16:creationId xmlns:a16="http://schemas.microsoft.com/office/drawing/2014/main" id="{26A37264-3387-94E8-DAC7-02B67414C11A}"/>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2" name="Graphic 171" descr="Forest scene with solid fill">
            <a:extLst>
              <a:ext uri="{FF2B5EF4-FFF2-40B4-BE49-F238E27FC236}">
                <a16:creationId xmlns:a16="http://schemas.microsoft.com/office/drawing/2014/main" id="{A82CB8E6-4538-5545-7F51-5F30AE2B2E93}"/>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4" name="Graphic 173" descr="Cow with solid fill">
            <a:extLst>
              <a:ext uri="{FF2B5EF4-FFF2-40B4-BE49-F238E27FC236}">
                <a16:creationId xmlns:a16="http://schemas.microsoft.com/office/drawing/2014/main" id="{E01F39CC-9992-0338-53BB-4B0BDA31F95A}"/>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76" name="Graphic 175" descr="Burger and drink with solid fill">
            <a:extLst>
              <a:ext uri="{FF2B5EF4-FFF2-40B4-BE49-F238E27FC236}">
                <a16:creationId xmlns:a16="http://schemas.microsoft.com/office/drawing/2014/main" id="{EDEEF1E2-D80C-89E0-46E8-5789A2862AD9}"/>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78" name="Graphic 177" descr="Inventory with solid fill">
            <a:extLst>
              <a:ext uri="{FF2B5EF4-FFF2-40B4-BE49-F238E27FC236}">
                <a16:creationId xmlns:a16="http://schemas.microsoft.com/office/drawing/2014/main" id="{94F0D333-3AB3-D913-32BB-5BE9CF5AB90D}"/>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0" name="Graphic 179" descr="Smart Phone with solid fill">
            <a:extLst>
              <a:ext uri="{FF2B5EF4-FFF2-40B4-BE49-F238E27FC236}">
                <a16:creationId xmlns:a16="http://schemas.microsoft.com/office/drawing/2014/main" id="{5C3A7B13-56CD-2B33-7464-960C09CED700}"/>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2" name="TextBox 181">
            <a:extLst>
              <a:ext uri="{FF2B5EF4-FFF2-40B4-BE49-F238E27FC236}">
                <a16:creationId xmlns:a16="http://schemas.microsoft.com/office/drawing/2014/main" id="{87F5FA7E-017E-1970-ED3D-59671BCE401C}"/>
              </a:ext>
            </a:extLst>
          </p:cNvPr>
          <p:cNvSpPr txBox="1"/>
          <p:nvPr userDrawn="1"/>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4" name="TextBox 183">
            <a:extLst>
              <a:ext uri="{FF2B5EF4-FFF2-40B4-BE49-F238E27FC236}">
                <a16:creationId xmlns:a16="http://schemas.microsoft.com/office/drawing/2014/main" id="{130B57CA-DB07-3625-E800-AD410C196536}"/>
              </a:ext>
            </a:extLst>
          </p:cNvPr>
          <p:cNvSpPr txBox="1"/>
          <p:nvPr userDrawn="1"/>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86" name="TextBox 185">
            <a:extLst>
              <a:ext uri="{FF2B5EF4-FFF2-40B4-BE49-F238E27FC236}">
                <a16:creationId xmlns:a16="http://schemas.microsoft.com/office/drawing/2014/main" id="{E00E41AF-8EED-D37F-5C3F-51B7EF6E80A7}"/>
              </a:ext>
            </a:extLst>
          </p:cNvPr>
          <p:cNvSpPr txBox="1"/>
          <p:nvPr userDrawn="1"/>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87" name="Graphic 186" descr="Classroom outline">
            <a:extLst>
              <a:ext uri="{FF2B5EF4-FFF2-40B4-BE49-F238E27FC236}">
                <a16:creationId xmlns:a16="http://schemas.microsoft.com/office/drawing/2014/main" id="{A9D68546-EEB6-C6DC-B529-61B348FD2FE5}"/>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191" name="Group 190">
            <a:extLst>
              <a:ext uri="{FF2B5EF4-FFF2-40B4-BE49-F238E27FC236}">
                <a16:creationId xmlns:a16="http://schemas.microsoft.com/office/drawing/2014/main" id="{E9BAAD4A-D38E-C528-D4D7-DF30BD9686BB}"/>
              </a:ext>
            </a:extLst>
          </p:cNvPr>
          <p:cNvGrpSpPr/>
          <p:nvPr userDrawn="1"/>
        </p:nvGrpSpPr>
        <p:grpSpPr>
          <a:xfrm>
            <a:off x="6035064" y="3024663"/>
            <a:ext cx="604966" cy="440924"/>
            <a:chOff x="5276347" y="2226264"/>
            <a:chExt cx="604966" cy="440924"/>
          </a:xfrm>
        </p:grpSpPr>
        <p:pic>
          <p:nvPicPr>
            <p:cNvPr id="193" name="Graphic 192" descr="Office worker male outline">
              <a:extLst>
                <a:ext uri="{FF2B5EF4-FFF2-40B4-BE49-F238E27FC236}">
                  <a16:creationId xmlns:a16="http://schemas.microsoft.com/office/drawing/2014/main" id="{01382708-8730-7B04-F7F0-0D41ABF73E2C}"/>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5" name="Graphic 194" descr="Office worker female outline">
              <a:extLst>
                <a:ext uri="{FF2B5EF4-FFF2-40B4-BE49-F238E27FC236}">
                  <a16:creationId xmlns:a16="http://schemas.microsoft.com/office/drawing/2014/main" id="{AA1EE10F-C709-6AFF-70B1-394DC2A109AD}"/>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197" name="Graphic 196" descr="Handshake outline">
            <a:extLst>
              <a:ext uri="{FF2B5EF4-FFF2-40B4-BE49-F238E27FC236}">
                <a16:creationId xmlns:a16="http://schemas.microsoft.com/office/drawing/2014/main" id="{05279A6A-3F8B-A7A3-13E6-AC50C1B0F630}"/>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198" name="Graphic 197" descr="Run outline">
            <a:extLst>
              <a:ext uri="{FF2B5EF4-FFF2-40B4-BE49-F238E27FC236}">
                <a16:creationId xmlns:a16="http://schemas.microsoft.com/office/drawing/2014/main" id="{A369D4C0-83F1-8A8F-C50E-CC0AEA304799}"/>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199" name="Graphic 198" descr="Crawl outline">
            <a:extLst>
              <a:ext uri="{FF2B5EF4-FFF2-40B4-BE49-F238E27FC236}">
                <a16:creationId xmlns:a16="http://schemas.microsoft.com/office/drawing/2014/main" id="{5502D217-91B7-4012-3C70-21C025D2E29E}"/>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1" name="Graphic 200" descr="Walk outline">
            <a:extLst>
              <a:ext uri="{FF2B5EF4-FFF2-40B4-BE49-F238E27FC236}">
                <a16:creationId xmlns:a16="http://schemas.microsoft.com/office/drawing/2014/main" id="{E55B2B49-DF83-4236-8158-0FFF92161198}"/>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03" name="Graphic 202" descr="Hierarchy outline">
            <a:extLst>
              <a:ext uri="{FF2B5EF4-FFF2-40B4-BE49-F238E27FC236}">
                <a16:creationId xmlns:a16="http://schemas.microsoft.com/office/drawing/2014/main" id="{DA408CF8-27DE-392A-F97D-2D9F19B81F61}"/>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05" name="Graphic 204" descr="Workflow outline">
            <a:extLst>
              <a:ext uri="{FF2B5EF4-FFF2-40B4-BE49-F238E27FC236}">
                <a16:creationId xmlns:a16="http://schemas.microsoft.com/office/drawing/2014/main" id="{50A02B66-94EA-2B5E-6EA7-E9E383FCDF7E}"/>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07" name="Graphic 206" descr="Bar graph with upward trend outline">
            <a:extLst>
              <a:ext uri="{FF2B5EF4-FFF2-40B4-BE49-F238E27FC236}">
                <a16:creationId xmlns:a16="http://schemas.microsoft.com/office/drawing/2014/main" id="{45AA8150-6BD8-03E1-B47B-0CD083D74CB7}"/>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08" name="Graphic 207" descr="Receipt outline">
            <a:extLst>
              <a:ext uri="{FF2B5EF4-FFF2-40B4-BE49-F238E27FC236}">
                <a16:creationId xmlns:a16="http://schemas.microsoft.com/office/drawing/2014/main" id="{4AC2533B-C6EC-8EB3-6E58-BAD3C759632B}"/>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09" name="Graphic 208" descr="Group of people outline">
            <a:extLst>
              <a:ext uri="{FF2B5EF4-FFF2-40B4-BE49-F238E27FC236}">
                <a16:creationId xmlns:a16="http://schemas.microsoft.com/office/drawing/2014/main" id="{A2BB494F-68AF-E285-FD77-AD09E0712FC3}"/>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10" name="Graphic 209" descr="Pie chart outline">
            <a:extLst>
              <a:ext uri="{FF2B5EF4-FFF2-40B4-BE49-F238E27FC236}">
                <a16:creationId xmlns:a16="http://schemas.microsoft.com/office/drawing/2014/main" id="{D54A459F-544C-FA26-1832-F4B1A1F6F485}"/>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11" name="Graphic 210" descr="Medal outline">
            <a:extLst>
              <a:ext uri="{FF2B5EF4-FFF2-40B4-BE49-F238E27FC236}">
                <a16:creationId xmlns:a16="http://schemas.microsoft.com/office/drawing/2014/main" id="{C05C5226-20C5-9C02-83EF-5B29B382A541}"/>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13" name="Graphic 212" descr="Target outline">
            <a:extLst>
              <a:ext uri="{FF2B5EF4-FFF2-40B4-BE49-F238E27FC236}">
                <a16:creationId xmlns:a16="http://schemas.microsoft.com/office/drawing/2014/main" id="{D8EDBD7A-BBC2-FCD8-67A0-BFD1523C20A2}"/>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15" name="Graphic 214" descr="Lights On outline">
            <a:extLst>
              <a:ext uri="{FF2B5EF4-FFF2-40B4-BE49-F238E27FC236}">
                <a16:creationId xmlns:a16="http://schemas.microsoft.com/office/drawing/2014/main" id="{D84CE91C-4687-8A90-C9B3-631AE6ABFB88}"/>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16" name="Graphic 215" descr="Meeting outline">
            <a:extLst>
              <a:ext uri="{FF2B5EF4-FFF2-40B4-BE49-F238E27FC236}">
                <a16:creationId xmlns:a16="http://schemas.microsoft.com/office/drawing/2014/main" id="{41041CA5-9683-8D92-37B1-9A90F209C3A9}"/>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17" name="Graphic 216" descr="Greek Temple outline">
            <a:extLst>
              <a:ext uri="{FF2B5EF4-FFF2-40B4-BE49-F238E27FC236}">
                <a16:creationId xmlns:a16="http://schemas.microsoft.com/office/drawing/2014/main" id="{C879537F-8C51-3D19-5BB7-34397AB72C6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18" name="Graphic 217" descr="Money outline">
            <a:extLst>
              <a:ext uri="{FF2B5EF4-FFF2-40B4-BE49-F238E27FC236}">
                <a16:creationId xmlns:a16="http://schemas.microsoft.com/office/drawing/2014/main" id="{D4342A51-832D-60A3-EF31-26DFA15AFC18}"/>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19" name="TextBox 218">
            <a:extLst>
              <a:ext uri="{FF2B5EF4-FFF2-40B4-BE49-F238E27FC236}">
                <a16:creationId xmlns:a16="http://schemas.microsoft.com/office/drawing/2014/main" id="{5839ECF9-7F69-401C-E7FA-5C428CF619ED}"/>
              </a:ext>
            </a:extLst>
          </p:cNvPr>
          <p:cNvSpPr txBox="1"/>
          <p:nvPr userDrawn="1"/>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21" name="TextBox 220">
            <a:extLst>
              <a:ext uri="{FF2B5EF4-FFF2-40B4-BE49-F238E27FC236}">
                <a16:creationId xmlns:a16="http://schemas.microsoft.com/office/drawing/2014/main" id="{46DE7512-AFAD-7BBE-36FA-1620A8BF9E8D}"/>
              </a:ext>
            </a:extLst>
          </p:cNvPr>
          <p:cNvSpPr txBox="1"/>
          <p:nvPr userDrawn="1"/>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23" name="TextBox 222">
            <a:extLst>
              <a:ext uri="{FF2B5EF4-FFF2-40B4-BE49-F238E27FC236}">
                <a16:creationId xmlns:a16="http://schemas.microsoft.com/office/drawing/2014/main" id="{7D2D3EF1-E3D0-5B54-6BD4-FBC7A8666673}"/>
              </a:ext>
            </a:extLst>
          </p:cNvPr>
          <p:cNvSpPr txBox="1"/>
          <p:nvPr userDrawn="1"/>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25" name="TextBox 224">
            <a:extLst>
              <a:ext uri="{FF2B5EF4-FFF2-40B4-BE49-F238E27FC236}">
                <a16:creationId xmlns:a16="http://schemas.microsoft.com/office/drawing/2014/main" id="{B5524FC7-A515-200F-B829-BD6AAE2B44AE}"/>
              </a:ext>
            </a:extLst>
          </p:cNvPr>
          <p:cNvSpPr txBox="1"/>
          <p:nvPr userDrawn="1"/>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27" name="TextBox 226">
            <a:extLst>
              <a:ext uri="{FF2B5EF4-FFF2-40B4-BE49-F238E27FC236}">
                <a16:creationId xmlns:a16="http://schemas.microsoft.com/office/drawing/2014/main" id="{85718448-0D1C-D7D6-2D29-912060B31935}"/>
              </a:ext>
            </a:extLst>
          </p:cNvPr>
          <p:cNvSpPr txBox="1"/>
          <p:nvPr userDrawn="1"/>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28" name="TextBox 227">
            <a:extLst>
              <a:ext uri="{FF2B5EF4-FFF2-40B4-BE49-F238E27FC236}">
                <a16:creationId xmlns:a16="http://schemas.microsoft.com/office/drawing/2014/main" id="{63C68B12-0D09-8121-0DA1-664515C8A5A6}"/>
              </a:ext>
            </a:extLst>
          </p:cNvPr>
          <p:cNvSpPr txBox="1"/>
          <p:nvPr userDrawn="1"/>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30" name="TextBox 229">
            <a:extLst>
              <a:ext uri="{FF2B5EF4-FFF2-40B4-BE49-F238E27FC236}">
                <a16:creationId xmlns:a16="http://schemas.microsoft.com/office/drawing/2014/main" id="{6FF2B14B-62CA-523D-B043-9C5DC5DB21B3}"/>
              </a:ext>
            </a:extLst>
          </p:cNvPr>
          <p:cNvSpPr txBox="1"/>
          <p:nvPr userDrawn="1"/>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32" name="TextBox 231">
            <a:extLst>
              <a:ext uri="{FF2B5EF4-FFF2-40B4-BE49-F238E27FC236}">
                <a16:creationId xmlns:a16="http://schemas.microsoft.com/office/drawing/2014/main" id="{DDE13EB3-CB85-77DE-E1F1-8F17307569FB}"/>
              </a:ext>
            </a:extLst>
          </p:cNvPr>
          <p:cNvSpPr txBox="1"/>
          <p:nvPr userDrawn="1"/>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34" name="TextBox 233">
            <a:extLst>
              <a:ext uri="{FF2B5EF4-FFF2-40B4-BE49-F238E27FC236}">
                <a16:creationId xmlns:a16="http://schemas.microsoft.com/office/drawing/2014/main" id="{1668B402-429E-3E63-6E09-F86D55D1EDAE}"/>
              </a:ext>
            </a:extLst>
          </p:cNvPr>
          <p:cNvSpPr txBox="1"/>
          <p:nvPr userDrawn="1"/>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36" name="TextBox 235">
            <a:extLst>
              <a:ext uri="{FF2B5EF4-FFF2-40B4-BE49-F238E27FC236}">
                <a16:creationId xmlns:a16="http://schemas.microsoft.com/office/drawing/2014/main" id="{A25589E6-ECF0-E40C-B31A-1707E709B93B}"/>
              </a:ext>
            </a:extLst>
          </p:cNvPr>
          <p:cNvSpPr txBox="1"/>
          <p:nvPr userDrawn="1"/>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38" name="TextBox 237">
            <a:extLst>
              <a:ext uri="{FF2B5EF4-FFF2-40B4-BE49-F238E27FC236}">
                <a16:creationId xmlns:a16="http://schemas.microsoft.com/office/drawing/2014/main" id="{7A8883D9-7BF8-9E8D-2983-9F6685FAAD63}"/>
              </a:ext>
            </a:extLst>
          </p:cNvPr>
          <p:cNvSpPr txBox="1"/>
          <p:nvPr userDrawn="1"/>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39" name="TextBox 238">
            <a:extLst>
              <a:ext uri="{FF2B5EF4-FFF2-40B4-BE49-F238E27FC236}">
                <a16:creationId xmlns:a16="http://schemas.microsoft.com/office/drawing/2014/main" id="{7850814B-5448-106F-0680-3808D9FBF291}"/>
              </a:ext>
            </a:extLst>
          </p:cNvPr>
          <p:cNvSpPr txBox="1"/>
          <p:nvPr userDrawn="1"/>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40" name="TextBox 239">
            <a:extLst>
              <a:ext uri="{FF2B5EF4-FFF2-40B4-BE49-F238E27FC236}">
                <a16:creationId xmlns:a16="http://schemas.microsoft.com/office/drawing/2014/main" id="{7D1124AE-DF5C-30AF-291E-12CE1518A2AB}"/>
              </a:ext>
            </a:extLst>
          </p:cNvPr>
          <p:cNvSpPr txBox="1"/>
          <p:nvPr userDrawn="1"/>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7" name="TextBox 256">
            <a:extLst>
              <a:ext uri="{FF2B5EF4-FFF2-40B4-BE49-F238E27FC236}">
                <a16:creationId xmlns:a16="http://schemas.microsoft.com/office/drawing/2014/main" id="{6AD50A9F-7888-91BF-2E2A-13DE24B1A66B}"/>
              </a:ext>
            </a:extLst>
          </p:cNvPr>
          <p:cNvSpPr txBox="1"/>
          <p:nvPr userDrawn="1"/>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170453709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8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p:extLst>
              <p:ext uri="{D42A27DB-BD31-4B8C-83A1-F6EECF244321}">
                <p14:modId xmlns:p14="http://schemas.microsoft.com/office/powerpoint/2010/main" val="1318056939"/>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p:extLst>
              <p:ext uri="{D42A27DB-BD31-4B8C-83A1-F6EECF244321}">
                <p14:modId xmlns:p14="http://schemas.microsoft.com/office/powerpoint/2010/main" val="1045915051"/>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2" name="Table 5">
            <a:extLst>
              <a:ext uri="{FF2B5EF4-FFF2-40B4-BE49-F238E27FC236}">
                <a16:creationId xmlns:a16="http://schemas.microsoft.com/office/drawing/2014/main" id="{B8E466AE-1634-F3E8-D906-AE0E4402F93A}"/>
              </a:ext>
            </a:extLst>
          </p:cNvPr>
          <p:cNvGraphicFramePr>
            <a:graphicFrameLocks noGrp="1"/>
          </p:cNvGraphicFramePr>
          <p:nvPr>
            <p:extLst>
              <p:ext uri="{D42A27DB-BD31-4B8C-83A1-F6EECF244321}">
                <p14:modId xmlns:p14="http://schemas.microsoft.com/office/powerpoint/2010/main" val="1158694894"/>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graphicFrame>
        <p:nvGraphicFramePr>
          <p:cNvPr id="7" name="Table 5">
            <a:extLst>
              <a:ext uri="{FF2B5EF4-FFF2-40B4-BE49-F238E27FC236}">
                <a16:creationId xmlns:a16="http://schemas.microsoft.com/office/drawing/2014/main" id="{5FD414EF-5689-FA28-2A75-1513C35662C3}"/>
              </a:ext>
            </a:extLst>
          </p:cNvPr>
          <p:cNvGraphicFramePr>
            <a:graphicFrameLocks noGrp="1"/>
          </p:cNvGraphicFramePr>
          <p:nvPr userDrawn="1">
            <p:extLst>
              <p:ext uri="{D42A27DB-BD31-4B8C-83A1-F6EECF244321}">
                <p14:modId xmlns:p14="http://schemas.microsoft.com/office/powerpoint/2010/main" val="1318056939"/>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8" name="Table 7">
            <a:extLst>
              <a:ext uri="{FF2B5EF4-FFF2-40B4-BE49-F238E27FC236}">
                <a16:creationId xmlns:a16="http://schemas.microsoft.com/office/drawing/2014/main" id="{250A283E-5DD8-40E6-7250-4F47E03EBAA3}"/>
              </a:ext>
            </a:extLst>
          </p:cNvPr>
          <p:cNvGraphicFramePr>
            <a:graphicFrameLocks noGrp="1"/>
          </p:cNvGraphicFramePr>
          <p:nvPr userDrawn="1">
            <p:extLst>
              <p:ext uri="{D42A27DB-BD31-4B8C-83A1-F6EECF244321}">
                <p14:modId xmlns:p14="http://schemas.microsoft.com/office/powerpoint/2010/main" val="1045915051"/>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9" name="TextBox 8">
            <a:extLst>
              <a:ext uri="{FF2B5EF4-FFF2-40B4-BE49-F238E27FC236}">
                <a16:creationId xmlns:a16="http://schemas.microsoft.com/office/drawing/2014/main" id="{0F4843E3-8AEF-5CDA-5DAB-C8C39D421F4E}"/>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0" name="Graphic 9" descr="Oil Rig with solid fill">
            <a:extLst>
              <a:ext uri="{FF2B5EF4-FFF2-40B4-BE49-F238E27FC236}">
                <a16:creationId xmlns:a16="http://schemas.microsoft.com/office/drawing/2014/main" id="{58ADB9B4-26F0-021B-F30E-D26F2C57AE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6" name="Graphic 15" descr="Truck with solid fill">
            <a:extLst>
              <a:ext uri="{FF2B5EF4-FFF2-40B4-BE49-F238E27FC236}">
                <a16:creationId xmlns:a16="http://schemas.microsoft.com/office/drawing/2014/main" id="{1FCAE907-D764-7558-BE2A-E9A39F1F5A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7" name="Graphic 16" descr="Solar Panels with solid fill">
            <a:extLst>
              <a:ext uri="{FF2B5EF4-FFF2-40B4-BE49-F238E27FC236}">
                <a16:creationId xmlns:a16="http://schemas.microsoft.com/office/drawing/2014/main" id="{12590CB6-3371-62A5-7150-CD41681AD35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8" name="Table 6">
            <a:extLst>
              <a:ext uri="{FF2B5EF4-FFF2-40B4-BE49-F238E27FC236}">
                <a16:creationId xmlns:a16="http://schemas.microsoft.com/office/drawing/2014/main" id="{01E9D211-6C49-C965-4D3C-2F2059B905DC}"/>
              </a:ext>
            </a:extLst>
          </p:cNvPr>
          <p:cNvGraphicFramePr>
            <a:graphicFrameLocks noGrp="1"/>
          </p:cNvGraphicFramePr>
          <p:nvPr userDrawn="1">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19" name="Table 5">
            <a:extLst>
              <a:ext uri="{FF2B5EF4-FFF2-40B4-BE49-F238E27FC236}">
                <a16:creationId xmlns:a16="http://schemas.microsoft.com/office/drawing/2014/main" id="{C4E50981-936B-708D-0052-DC3A50B6C10E}"/>
              </a:ext>
            </a:extLst>
          </p:cNvPr>
          <p:cNvGraphicFramePr>
            <a:graphicFrameLocks noGrp="1"/>
          </p:cNvGraphicFramePr>
          <p:nvPr userDrawn="1">
            <p:extLst>
              <p:ext uri="{D42A27DB-BD31-4B8C-83A1-F6EECF244321}">
                <p14:modId xmlns:p14="http://schemas.microsoft.com/office/powerpoint/2010/main" val="1158694894"/>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spTree>
    <p:extLst>
      <p:ext uri="{BB962C8B-B14F-4D97-AF65-F5344CB8AC3E}">
        <p14:creationId xmlns:p14="http://schemas.microsoft.com/office/powerpoint/2010/main" val="37242136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_Generic (STRIC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vert="horz" lIns="91440" tIns="45720" rIns="91440" bIns="45720" rtlCol="0" anchor="b">
            <a:normAutofit/>
          </a:bodyPr>
          <a:lstStyle>
            <a:lvl1pPr>
              <a:defRPr lang="en-TH"/>
            </a:lvl1pPr>
          </a:lstStyle>
          <a:p>
            <a:pPr lvl="0"/>
            <a:r>
              <a:rPr lang="en-US"/>
              <a:t>Click to edit Master title style</a:t>
            </a:r>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10308" y="1223067"/>
            <a:ext cx="11383963" cy="523469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Light" panose="02000503000000020004"/>
                <a:ea typeface="Inter" panose="02000503000000020004" pitchFamily="2" charset="0"/>
                <a:cs typeface="Inter Light" panose="02000503000000020004"/>
              </a:defRPr>
            </a:lvl1pPr>
          </a:lstStyle>
          <a:p>
            <a:r>
              <a:rPr lang="en-US"/>
              <a:t>STRICTLY PRIVATE AND CONFIDENTIAL</a:t>
            </a:r>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9498"/>
            <a:ext cx="568367" cy="215937"/>
          </a:xfrm>
          <a:prstGeom prst="rect">
            <a:avLst/>
          </a:prstGeom>
        </p:spPr>
        <p:txBody>
          <a:bodyPr anchor="ctr"/>
          <a:lstStyle>
            <a:lvl1pPr algn="r">
              <a:defRPr sz="1000" b="0" i="0">
                <a:latin typeface="Kanit" panose="00000500000000000000" pitchFamily="2" charset="-34"/>
                <a:ea typeface="Inter" panose="02000503000000020004" pitchFamily="2" charset="0"/>
                <a:cs typeface="Kanit" panose="00000500000000000000" pitchFamily="2" charset="-34"/>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spTree>
    <p:extLst>
      <p:ext uri="{BB962C8B-B14F-4D97-AF65-F5344CB8AC3E}">
        <p14:creationId xmlns:p14="http://schemas.microsoft.com/office/powerpoint/2010/main" val="2541710840"/>
      </p:ext>
    </p:extLst>
  </p:cSld>
  <p:clrMapOvr>
    <a:masterClrMapping/>
  </p:clrMapOvr>
  <p:hf hdr="0" ftr="0" dt="0"/>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2" name="Content Placeholder 9">
            <a:extLst>
              <a:ext uri="{FF2B5EF4-FFF2-40B4-BE49-F238E27FC236}">
                <a16:creationId xmlns:a16="http://schemas.microsoft.com/office/drawing/2014/main" id="{06AE407C-9C0F-DE11-63F0-262FCAB60713}"/>
              </a:ext>
            </a:extLst>
          </p:cNvPr>
          <p:cNvGraphicFramePr>
            <a:graphicFrameLocks/>
          </p:cNvGraphicFramePr>
          <p:nvPr>
            <p:extLst>
              <p:ext uri="{D42A27DB-BD31-4B8C-83A1-F6EECF244321}">
                <p14:modId xmlns:p14="http://schemas.microsoft.com/office/powerpoint/2010/main" val="1476182770"/>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B44C399-3E9E-4585-78E4-34C8F98F01EA}"/>
              </a:ext>
            </a:extLst>
          </p:cNvPr>
          <p:cNvGraphicFramePr/>
          <p:nvPr>
            <p:extLst>
              <p:ext uri="{D42A27DB-BD31-4B8C-83A1-F6EECF244321}">
                <p14:modId xmlns:p14="http://schemas.microsoft.com/office/powerpoint/2010/main" val="2343159329"/>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F435E95E-E625-E975-D444-0EBF13F92ADE}"/>
              </a:ext>
            </a:extLst>
          </p:cNvPr>
          <p:cNvSpPr txBox="1"/>
          <p:nvPr userDrawn="1"/>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7" name="Content Placeholder 9">
            <a:extLst>
              <a:ext uri="{FF2B5EF4-FFF2-40B4-BE49-F238E27FC236}">
                <a16:creationId xmlns:a16="http://schemas.microsoft.com/office/drawing/2014/main" id="{B1ADCB2B-9F04-5D08-1B2E-3B3148AB7E0C}"/>
              </a:ext>
            </a:extLst>
          </p:cNvPr>
          <p:cNvGraphicFramePr>
            <a:graphicFrameLocks/>
          </p:cNvGraphicFramePr>
          <p:nvPr userDrawn="1">
            <p:extLst>
              <p:ext uri="{D42A27DB-BD31-4B8C-83A1-F6EECF244321}">
                <p14:modId xmlns:p14="http://schemas.microsoft.com/office/powerpoint/2010/main" val="1476182770"/>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076C0CB0-B0E8-9D8F-0169-D89E27121AD5}"/>
              </a:ext>
            </a:extLst>
          </p:cNvPr>
          <p:cNvGraphicFramePr/>
          <p:nvPr userDrawn="1">
            <p:extLst>
              <p:ext uri="{D42A27DB-BD31-4B8C-83A1-F6EECF244321}">
                <p14:modId xmlns:p14="http://schemas.microsoft.com/office/powerpoint/2010/main" val="2343159329"/>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5097553"/>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15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p:extLst>
              <p:ext uri="{D42A27DB-BD31-4B8C-83A1-F6EECF244321}">
                <p14:modId xmlns:p14="http://schemas.microsoft.com/office/powerpoint/2010/main" val="2796206054"/>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6" name="Pentagon 1">
            <a:extLst>
              <a:ext uri="{FF2B5EF4-FFF2-40B4-BE49-F238E27FC236}">
                <a16:creationId xmlns:a16="http://schemas.microsoft.com/office/drawing/2014/main" id="{41EAF2B8-5695-0DE8-1FCB-44FD700C9BB0}"/>
              </a:ext>
            </a:extLst>
          </p:cNvPr>
          <p:cNvSpPr/>
          <p:nvPr userDrawn="1"/>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7" name="Chevron 4">
            <a:extLst>
              <a:ext uri="{FF2B5EF4-FFF2-40B4-BE49-F238E27FC236}">
                <a16:creationId xmlns:a16="http://schemas.microsoft.com/office/drawing/2014/main" id="{AB5CAD51-C095-3D8B-A119-3A0B3479BD4E}"/>
              </a:ext>
            </a:extLst>
          </p:cNvPr>
          <p:cNvSpPr/>
          <p:nvPr userDrawn="1"/>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8" name="Table 10">
            <a:extLst>
              <a:ext uri="{FF2B5EF4-FFF2-40B4-BE49-F238E27FC236}">
                <a16:creationId xmlns:a16="http://schemas.microsoft.com/office/drawing/2014/main" id="{376D188A-D7E5-D335-E2DF-D476153E79A4}"/>
              </a:ext>
            </a:extLst>
          </p:cNvPr>
          <p:cNvGraphicFramePr>
            <a:graphicFrameLocks noGrp="1"/>
          </p:cNvGraphicFramePr>
          <p:nvPr userDrawn="1">
            <p:extLst>
              <p:ext uri="{D42A27DB-BD31-4B8C-83A1-F6EECF244321}">
                <p14:modId xmlns:p14="http://schemas.microsoft.com/office/powerpoint/2010/main" val="2796206054"/>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9" name="Chevron 10">
            <a:extLst>
              <a:ext uri="{FF2B5EF4-FFF2-40B4-BE49-F238E27FC236}">
                <a16:creationId xmlns:a16="http://schemas.microsoft.com/office/drawing/2014/main" id="{937BFEB9-27DF-8FB1-7184-501172553180}"/>
              </a:ext>
            </a:extLst>
          </p:cNvPr>
          <p:cNvSpPr/>
          <p:nvPr userDrawn="1"/>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3" name="Oval 12">
            <a:extLst>
              <a:ext uri="{FF2B5EF4-FFF2-40B4-BE49-F238E27FC236}">
                <a16:creationId xmlns:a16="http://schemas.microsoft.com/office/drawing/2014/main" id="{84E04B61-29A6-2D0A-74E6-36711189F252}"/>
              </a:ext>
            </a:extLst>
          </p:cNvPr>
          <p:cNvSpPr/>
          <p:nvPr userDrawn="1"/>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6" name="Oval 15">
            <a:extLst>
              <a:ext uri="{FF2B5EF4-FFF2-40B4-BE49-F238E27FC236}">
                <a16:creationId xmlns:a16="http://schemas.microsoft.com/office/drawing/2014/main" id="{5B9D542F-56BB-F4D9-234E-5C49D5F9707B}"/>
              </a:ext>
            </a:extLst>
          </p:cNvPr>
          <p:cNvSpPr/>
          <p:nvPr userDrawn="1"/>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7" name="Oval 16">
            <a:extLst>
              <a:ext uri="{FF2B5EF4-FFF2-40B4-BE49-F238E27FC236}">
                <a16:creationId xmlns:a16="http://schemas.microsoft.com/office/drawing/2014/main" id="{265E7531-087B-886F-522E-6C65156B8F7D}"/>
              </a:ext>
            </a:extLst>
          </p:cNvPr>
          <p:cNvSpPr/>
          <p:nvPr userDrawn="1"/>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18" name="TextBox 17">
            <a:extLst>
              <a:ext uri="{FF2B5EF4-FFF2-40B4-BE49-F238E27FC236}">
                <a16:creationId xmlns:a16="http://schemas.microsoft.com/office/drawing/2014/main" id="{43A1633D-8391-C552-11C9-05BBD6F7E95F}"/>
              </a:ext>
            </a:extLst>
          </p:cNvPr>
          <p:cNvSpPr txBox="1"/>
          <p:nvPr userDrawn="1"/>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19" name="Table 18">
            <a:extLst>
              <a:ext uri="{FF2B5EF4-FFF2-40B4-BE49-F238E27FC236}">
                <a16:creationId xmlns:a16="http://schemas.microsoft.com/office/drawing/2014/main" id="{D49AD32F-998E-2C97-A97F-3C7479020B6B}"/>
              </a:ext>
            </a:extLst>
          </p:cNvPr>
          <p:cNvGraphicFramePr>
            <a:graphicFrameLocks noGrp="1"/>
          </p:cNvGraphicFramePr>
          <p:nvPr userDrawn="1">
            <p:extLst>
              <p:ext uri="{D42A27DB-BD31-4B8C-83A1-F6EECF244321}">
                <p14:modId xmlns:p14="http://schemas.microsoft.com/office/powerpoint/2010/main" val="3773287181"/>
              </p:ext>
            </p:extLst>
          </p:nvPr>
        </p:nvGraphicFramePr>
        <p:xfrm>
          <a:off x="8839579" y="2350027"/>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0" i="0">
                          <a:solidFill>
                            <a:schemeClr val="bg1">
                              <a:lumMod val="75000"/>
                            </a:schemeClr>
                          </a:solidFill>
                          <a:effectLst/>
                          <a:latin typeface="Inter" panose="02000503000000020004" pitchFamily="2" charset="0"/>
                          <a:ea typeface="Inter"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Tree>
    <p:extLst>
      <p:ext uri="{BB962C8B-B14F-4D97-AF65-F5344CB8AC3E}">
        <p14:creationId xmlns:p14="http://schemas.microsoft.com/office/powerpoint/2010/main" val="302802353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14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graphicFrame>
        <p:nvGraphicFramePr>
          <p:cNvPr id="2" name="Table 1">
            <a:extLst>
              <a:ext uri="{FF2B5EF4-FFF2-40B4-BE49-F238E27FC236}">
                <a16:creationId xmlns:a16="http://schemas.microsoft.com/office/drawing/2014/main" id="{ED754F57-9233-5A89-9C93-A4F4413330E5}"/>
              </a:ext>
            </a:extLst>
          </p:cNvPr>
          <p:cNvGraphicFramePr>
            <a:graphicFrameLocks noGrp="1"/>
          </p:cNvGraphicFramePr>
          <p:nvPr userDrawn="1">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5" name="Group 4">
            <a:extLst>
              <a:ext uri="{FF2B5EF4-FFF2-40B4-BE49-F238E27FC236}">
                <a16:creationId xmlns:a16="http://schemas.microsoft.com/office/drawing/2014/main" id="{000FE061-96CD-F194-2AE0-B942F8C786E2}"/>
              </a:ext>
            </a:extLst>
          </p:cNvPr>
          <p:cNvGrpSpPr/>
          <p:nvPr userDrawn="1"/>
        </p:nvGrpSpPr>
        <p:grpSpPr>
          <a:xfrm>
            <a:off x="2099120" y="1128610"/>
            <a:ext cx="5418863" cy="577081"/>
            <a:chOff x="2055152" y="1242947"/>
            <a:chExt cx="5418863" cy="577081"/>
          </a:xfrm>
        </p:grpSpPr>
        <p:grpSp>
          <p:nvGrpSpPr>
            <p:cNvPr id="6" name="Group 5">
              <a:extLst>
                <a:ext uri="{FF2B5EF4-FFF2-40B4-BE49-F238E27FC236}">
                  <a16:creationId xmlns:a16="http://schemas.microsoft.com/office/drawing/2014/main" id="{92CC361F-AB40-E74D-5B29-D068BEDC395C}"/>
                </a:ext>
              </a:extLst>
            </p:cNvPr>
            <p:cNvGrpSpPr/>
            <p:nvPr/>
          </p:nvGrpSpPr>
          <p:grpSpPr>
            <a:xfrm>
              <a:off x="2055152" y="1375688"/>
              <a:ext cx="1407282" cy="275689"/>
              <a:chOff x="7841072" y="554329"/>
              <a:chExt cx="1407282" cy="275689"/>
            </a:xfrm>
          </p:grpSpPr>
          <p:sp>
            <p:nvSpPr>
              <p:cNvPr id="8" name="Oval 7">
                <a:extLst>
                  <a:ext uri="{FF2B5EF4-FFF2-40B4-BE49-F238E27FC236}">
                    <a16:creationId xmlns:a16="http://schemas.microsoft.com/office/drawing/2014/main" id="{0E9CE6FF-7B92-52FE-E416-76AAE3EEFCC8}"/>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10" name="Group 9">
                <a:extLst>
                  <a:ext uri="{FF2B5EF4-FFF2-40B4-BE49-F238E27FC236}">
                    <a16:creationId xmlns:a16="http://schemas.microsoft.com/office/drawing/2014/main" id="{DEA89200-C874-4A24-F9FD-CBDD4105B5A2}"/>
                  </a:ext>
                </a:extLst>
              </p:cNvPr>
              <p:cNvGrpSpPr/>
              <p:nvPr/>
            </p:nvGrpSpPr>
            <p:grpSpPr>
              <a:xfrm>
                <a:off x="8978354" y="555698"/>
                <a:ext cx="270000" cy="274320"/>
                <a:chOff x="10036989" y="3220"/>
                <a:chExt cx="270000" cy="270871"/>
              </a:xfrm>
            </p:grpSpPr>
            <p:sp>
              <p:nvSpPr>
                <p:cNvPr id="12" name="Pie 22">
                  <a:extLst>
                    <a:ext uri="{FF2B5EF4-FFF2-40B4-BE49-F238E27FC236}">
                      <a16:creationId xmlns:a16="http://schemas.microsoft.com/office/drawing/2014/main" id="{DA3D677C-653D-7928-A7C5-470F88075163}"/>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14" name="Oval 13">
                  <a:extLst>
                    <a:ext uri="{FF2B5EF4-FFF2-40B4-BE49-F238E27FC236}">
                      <a16:creationId xmlns:a16="http://schemas.microsoft.com/office/drawing/2014/main" id="{589CF568-47BE-9900-F48A-BA706D557F7D}"/>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11" name="Straight Arrow Connector 10">
                <a:extLst>
                  <a:ext uri="{FF2B5EF4-FFF2-40B4-BE49-F238E27FC236}">
                    <a16:creationId xmlns:a16="http://schemas.microsoft.com/office/drawing/2014/main" id="{D6E8DD76-EA2B-D484-4A58-B1E61D321706}"/>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E98A9C6-73AA-67B1-0AEB-EA1E820A8E29}"/>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15" name="Graphic 14" descr="Inventory outline">
            <a:extLst>
              <a:ext uri="{FF2B5EF4-FFF2-40B4-BE49-F238E27FC236}">
                <a16:creationId xmlns:a16="http://schemas.microsoft.com/office/drawing/2014/main" id="{25CF188F-2810-5EE7-881F-DF4B44C9DC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16" name="Graphic 15" descr="Store outline">
            <a:extLst>
              <a:ext uri="{FF2B5EF4-FFF2-40B4-BE49-F238E27FC236}">
                <a16:creationId xmlns:a16="http://schemas.microsoft.com/office/drawing/2014/main" id="{75CCBA6C-5F06-6571-D570-BABFB50A0F1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pic>
        <p:nvPicPr>
          <p:cNvPr id="18" name="Graphic 17" descr="Oil Rig outline">
            <a:extLst>
              <a:ext uri="{FF2B5EF4-FFF2-40B4-BE49-F238E27FC236}">
                <a16:creationId xmlns:a16="http://schemas.microsoft.com/office/drawing/2014/main" id="{583EA429-CB7F-6662-1A91-6841F8F955F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27" name="Graphic 26" descr="Raw Materials outline">
            <a:extLst>
              <a:ext uri="{FF2B5EF4-FFF2-40B4-BE49-F238E27FC236}">
                <a16:creationId xmlns:a16="http://schemas.microsoft.com/office/drawing/2014/main" id="{25F22EAD-F25E-0675-F8FD-5D1D26ABE7E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41" name="Graphic 40" descr="Crops outline">
            <a:extLst>
              <a:ext uri="{FF2B5EF4-FFF2-40B4-BE49-F238E27FC236}">
                <a16:creationId xmlns:a16="http://schemas.microsoft.com/office/drawing/2014/main" id="{54080536-3372-59F4-18D5-4640CD84977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97" name="Graphic 96" descr="Crane outline">
            <a:extLst>
              <a:ext uri="{FF2B5EF4-FFF2-40B4-BE49-F238E27FC236}">
                <a16:creationId xmlns:a16="http://schemas.microsoft.com/office/drawing/2014/main" id="{B38B4F74-02D3-C6E1-1081-8E9430FDADD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98" name="Graphic 97" descr="Truck outline">
            <a:extLst>
              <a:ext uri="{FF2B5EF4-FFF2-40B4-BE49-F238E27FC236}">
                <a16:creationId xmlns:a16="http://schemas.microsoft.com/office/drawing/2014/main" id="{3C443918-0DE6-9F19-D8B0-5A1B675E30B3}"/>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99" name="Graphic 98" descr="Electric Tower outline">
            <a:extLst>
              <a:ext uri="{FF2B5EF4-FFF2-40B4-BE49-F238E27FC236}">
                <a16:creationId xmlns:a16="http://schemas.microsoft.com/office/drawing/2014/main" id="{74D2F41F-927B-DF75-0137-967892BFC97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100" name="Graphic 99" descr="Freight outline">
            <a:extLst>
              <a:ext uri="{FF2B5EF4-FFF2-40B4-BE49-F238E27FC236}">
                <a16:creationId xmlns:a16="http://schemas.microsoft.com/office/drawing/2014/main" id="{2264F6D7-0A8B-8F0C-453C-5FECBBF41FD9}"/>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101" name="Graphic 100" descr="Truck outline">
            <a:extLst>
              <a:ext uri="{FF2B5EF4-FFF2-40B4-BE49-F238E27FC236}">
                <a16:creationId xmlns:a16="http://schemas.microsoft.com/office/drawing/2014/main" id="{93F15142-DB5C-736E-1869-AD6EB1818DD6}"/>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102" name="Graphic 101" descr="Garbage outline">
            <a:extLst>
              <a:ext uri="{FF2B5EF4-FFF2-40B4-BE49-F238E27FC236}">
                <a16:creationId xmlns:a16="http://schemas.microsoft.com/office/drawing/2014/main" id="{D522E9C0-D0DA-75E9-3150-3A7DAB8F572D}"/>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103" name="Graphic 102" descr="Take Off outline">
            <a:extLst>
              <a:ext uri="{FF2B5EF4-FFF2-40B4-BE49-F238E27FC236}">
                <a16:creationId xmlns:a16="http://schemas.microsoft.com/office/drawing/2014/main" id="{89051455-A8F0-85D1-844A-8BCBA08AB15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104" name="Graphic 103" descr="Car outline">
            <a:extLst>
              <a:ext uri="{FF2B5EF4-FFF2-40B4-BE49-F238E27FC236}">
                <a16:creationId xmlns:a16="http://schemas.microsoft.com/office/drawing/2014/main" id="{354AB41F-54AB-55E8-6E47-99AC43038CD6}"/>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105" name="Graphic 104" descr="Building outline">
            <a:extLst>
              <a:ext uri="{FF2B5EF4-FFF2-40B4-BE49-F238E27FC236}">
                <a16:creationId xmlns:a16="http://schemas.microsoft.com/office/drawing/2014/main" id="{409AAA51-9B4A-15CE-C807-4068ABED781A}"/>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106" name="Picture 105">
            <a:extLst>
              <a:ext uri="{FF2B5EF4-FFF2-40B4-BE49-F238E27FC236}">
                <a16:creationId xmlns:a16="http://schemas.microsoft.com/office/drawing/2014/main" id="{7372FA4D-7D1C-B136-A5BF-AE907EDCC065}"/>
              </a:ext>
            </a:extLst>
          </p:cNvPr>
          <p:cNvPicPr>
            <a:picLocks noChangeAspect="1"/>
          </p:cNvPicPr>
          <p:nvPr userDrawn="1"/>
        </p:nvPicPr>
        <p:blipFill>
          <a:blip r:embed="rId28"/>
          <a:stretch>
            <a:fillRect/>
          </a:stretch>
        </p:blipFill>
        <p:spPr>
          <a:xfrm>
            <a:off x="5680261" y="2300313"/>
            <a:ext cx="325373" cy="325373"/>
          </a:xfrm>
          <a:prstGeom prst="rect">
            <a:avLst/>
          </a:prstGeom>
        </p:spPr>
      </p:pic>
      <p:pic>
        <p:nvPicPr>
          <p:cNvPr id="107" name="Graphic 106" descr="Factory outline">
            <a:extLst>
              <a:ext uri="{FF2B5EF4-FFF2-40B4-BE49-F238E27FC236}">
                <a16:creationId xmlns:a16="http://schemas.microsoft.com/office/drawing/2014/main" id="{6A3AE2D4-C30B-EB8B-DBA4-3E893B14FBED}"/>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108" name="Graphic 107" descr="Snowflake outline">
            <a:extLst>
              <a:ext uri="{FF2B5EF4-FFF2-40B4-BE49-F238E27FC236}">
                <a16:creationId xmlns:a16="http://schemas.microsoft.com/office/drawing/2014/main" id="{87CCE790-D391-DAF9-926F-3ABA9E20B8E7}"/>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109" name="Graphic 108" descr="Factory outline">
            <a:extLst>
              <a:ext uri="{FF2B5EF4-FFF2-40B4-BE49-F238E27FC236}">
                <a16:creationId xmlns:a16="http://schemas.microsoft.com/office/drawing/2014/main" id="{E8230E32-979E-CA3B-5616-DB57CAE99BDC}"/>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110" name="Graphic 109" descr="Car outline">
            <a:extLst>
              <a:ext uri="{FF2B5EF4-FFF2-40B4-BE49-F238E27FC236}">
                <a16:creationId xmlns:a16="http://schemas.microsoft.com/office/drawing/2014/main" id="{D759EBC7-8C88-81C6-9000-C0661B7FE883}"/>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111" name="Graphic 110" descr="Truck outline">
            <a:extLst>
              <a:ext uri="{FF2B5EF4-FFF2-40B4-BE49-F238E27FC236}">
                <a16:creationId xmlns:a16="http://schemas.microsoft.com/office/drawing/2014/main" id="{6958475B-24E8-2F56-5FA9-55B9F7A388C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112" name="Graphic 111" descr="Electric Tower outline">
            <a:extLst>
              <a:ext uri="{FF2B5EF4-FFF2-40B4-BE49-F238E27FC236}">
                <a16:creationId xmlns:a16="http://schemas.microsoft.com/office/drawing/2014/main" id="{0DD4E2F3-2D4E-C955-7340-2379F1550423}"/>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113" name="Graphic 112" descr="Building outline">
            <a:extLst>
              <a:ext uri="{FF2B5EF4-FFF2-40B4-BE49-F238E27FC236}">
                <a16:creationId xmlns:a16="http://schemas.microsoft.com/office/drawing/2014/main" id="{CCBF0277-9AAB-B139-7EF5-55D3EFB6CF15}"/>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114" name="Graphic 113" descr="Plugged Unplugged outline">
            <a:extLst>
              <a:ext uri="{FF2B5EF4-FFF2-40B4-BE49-F238E27FC236}">
                <a16:creationId xmlns:a16="http://schemas.microsoft.com/office/drawing/2014/main" id="{86E0B3A8-3E67-01B4-6C20-83D2D0CD1D48}"/>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115" name="Graphic 114" descr="Fuel outline">
            <a:extLst>
              <a:ext uri="{FF2B5EF4-FFF2-40B4-BE49-F238E27FC236}">
                <a16:creationId xmlns:a16="http://schemas.microsoft.com/office/drawing/2014/main" id="{65ED8592-8778-7764-24B0-39C6D3E2B6C0}"/>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116" name="Graphic 115" descr="Recycle outline">
            <a:extLst>
              <a:ext uri="{FF2B5EF4-FFF2-40B4-BE49-F238E27FC236}">
                <a16:creationId xmlns:a16="http://schemas.microsoft.com/office/drawing/2014/main" id="{F7F2F930-F077-9A4D-AE44-D6E822855E2E}"/>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117" name="Graphic 116" descr="Truck outline">
            <a:extLst>
              <a:ext uri="{FF2B5EF4-FFF2-40B4-BE49-F238E27FC236}">
                <a16:creationId xmlns:a16="http://schemas.microsoft.com/office/drawing/2014/main" id="{FCA2E70D-7C9E-44F9-0523-CC87D7B2C22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118" name="Graphic 117" descr="Pie chart outline">
            <a:extLst>
              <a:ext uri="{FF2B5EF4-FFF2-40B4-BE49-F238E27FC236}">
                <a16:creationId xmlns:a16="http://schemas.microsoft.com/office/drawing/2014/main" id="{BE9A668A-05DD-B662-F0C3-6CA7716C3F84}"/>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119" name="Group 118">
            <a:extLst>
              <a:ext uri="{FF2B5EF4-FFF2-40B4-BE49-F238E27FC236}">
                <a16:creationId xmlns:a16="http://schemas.microsoft.com/office/drawing/2014/main" id="{D93F7BF2-15F9-F7C6-4F56-7E6D291FA5CB}"/>
              </a:ext>
            </a:extLst>
          </p:cNvPr>
          <p:cNvGrpSpPr/>
          <p:nvPr userDrawn="1"/>
        </p:nvGrpSpPr>
        <p:grpSpPr>
          <a:xfrm>
            <a:off x="8663280" y="1261792"/>
            <a:ext cx="2676876" cy="273438"/>
            <a:chOff x="8619312" y="1376129"/>
            <a:chExt cx="2676876" cy="273438"/>
          </a:xfrm>
        </p:grpSpPr>
        <p:sp>
          <p:nvSpPr>
            <p:cNvPr id="120" name="Oval 119">
              <a:extLst>
                <a:ext uri="{FF2B5EF4-FFF2-40B4-BE49-F238E27FC236}">
                  <a16:creationId xmlns:a16="http://schemas.microsoft.com/office/drawing/2014/main" id="{6FCB5A35-9300-079B-91D4-2AD5F9033121}"/>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1" name="TextBox 120">
              <a:extLst>
                <a:ext uri="{FF2B5EF4-FFF2-40B4-BE49-F238E27FC236}">
                  <a16:creationId xmlns:a16="http://schemas.microsoft.com/office/drawing/2014/main" id="{42E397C2-3377-9C03-8201-DDBF73DC5406}"/>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122" name="Oval 121">
            <a:extLst>
              <a:ext uri="{FF2B5EF4-FFF2-40B4-BE49-F238E27FC236}">
                <a16:creationId xmlns:a16="http://schemas.microsoft.com/office/drawing/2014/main" id="{346C6C63-BC28-6621-0B82-9F8B4553E64D}"/>
              </a:ext>
            </a:extLst>
          </p:cNvPr>
          <p:cNvSpPr/>
          <p:nvPr userDrawn="1"/>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3" name="TextBox 122">
            <a:extLst>
              <a:ext uri="{FF2B5EF4-FFF2-40B4-BE49-F238E27FC236}">
                <a16:creationId xmlns:a16="http://schemas.microsoft.com/office/drawing/2014/main" id="{1DCCF036-ADF1-167E-C8CC-2C78993C51C2}"/>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2741850686"/>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4_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84027202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4_Sub Section">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22118700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3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84552923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3_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399009999"/>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userDrawn="1"/>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279252278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userDrawn="1"/>
        </p:nvPicPr>
        <p:blipFill rotWithShape="1">
          <a:blip r:embed="rId2"/>
          <a:srcRect b="20415"/>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4" name="Picture 3" descr="A white letter on a black background&#10;&#10;Description automatically generated">
            <a:extLst>
              <a:ext uri="{FF2B5EF4-FFF2-40B4-BE49-F238E27FC236}">
                <a16:creationId xmlns:a16="http://schemas.microsoft.com/office/drawing/2014/main" id="{6BDD93D8-B786-10B9-2BDE-A8FDCAA5BCBF}"/>
              </a:ext>
            </a:extLst>
          </p:cNvPr>
          <p:cNvPicPr>
            <a:picLocks noChangeAspect="1"/>
          </p:cNvPicPr>
          <p:nvPr userDrawn="1"/>
        </p:nvPicPr>
        <p:blipFill>
          <a:blip r:embed="rId3"/>
          <a:stretch>
            <a:fillRect/>
          </a:stretch>
        </p:blipFill>
        <p:spPr>
          <a:xfrm>
            <a:off x="1" y="6342185"/>
            <a:ext cx="758304" cy="443885"/>
          </a:xfrm>
          <a:prstGeom prst="rect">
            <a:avLst/>
          </a:prstGeom>
        </p:spPr>
      </p:pic>
    </p:spTree>
    <p:extLst>
      <p:ext uri="{BB962C8B-B14F-4D97-AF65-F5344CB8AC3E}">
        <p14:creationId xmlns:p14="http://schemas.microsoft.com/office/powerpoint/2010/main" val="71579694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23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p:extLst>
              <p:ext uri="{D42A27DB-BD31-4B8C-83A1-F6EECF244321}">
                <p14:modId xmlns:p14="http://schemas.microsoft.com/office/powerpoint/2010/main" val="3505179236"/>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5" name="TextBox 4">
            <a:extLst>
              <a:ext uri="{FF2B5EF4-FFF2-40B4-BE49-F238E27FC236}">
                <a16:creationId xmlns:a16="http://schemas.microsoft.com/office/drawing/2014/main" id="{B1961A3B-9113-0DC6-E7C5-B6CA10F7F878}"/>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6" name="Table 5">
            <a:extLst>
              <a:ext uri="{FF2B5EF4-FFF2-40B4-BE49-F238E27FC236}">
                <a16:creationId xmlns:a16="http://schemas.microsoft.com/office/drawing/2014/main" id="{81A6DFD6-92E1-FC8C-C685-D503DF2C3C9E}"/>
              </a:ext>
            </a:extLst>
          </p:cNvPr>
          <p:cNvGraphicFramePr>
            <a:graphicFrameLocks noGrp="1"/>
          </p:cNvGraphicFramePr>
          <p:nvPr>
            <p:extLst>
              <p:ext uri="{D42A27DB-BD31-4B8C-83A1-F6EECF244321}">
                <p14:modId xmlns:p14="http://schemas.microsoft.com/office/powerpoint/2010/main" val="2453209044"/>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7" name="Rectangle 6">
            <a:extLst>
              <a:ext uri="{FF2B5EF4-FFF2-40B4-BE49-F238E27FC236}">
                <a16:creationId xmlns:a16="http://schemas.microsoft.com/office/drawing/2014/main" id="{833A9BA9-3630-91FE-8840-51083F34E766}"/>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B2778F43-519B-3B19-F08D-4DA1D59B14B3}"/>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2" name="Rectangle 11">
            <a:extLst>
              <a:ext uri="{FF2B5EF4-FFF2-40B4-BE49-F238E27FC236}">
                <a16:creationId xmlns:a16="http://schemas.microsoft.com/office/drawing/2014/main" id="{D31CFF1E-CAFC-94D5-2AAB-54AD9A446EE6}"/>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3" name="TextBox 12">
            <a:extLst>
              <a:ext uri="{FF2B5EF4-FFF2-40B4-BE49-F238E27FC236}">
                <a16:creationId xmlns:a16="http://schemas.microsoft.com/office/drawing/2014/main" id="{CF9B8D8F-920C-2365-AF07-EBA66CBADE2A}"/>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7" name="Rectangle 16">
            <a:extLst>
              <a:ext uri="{FF2B5EF4-FFF2-40B4-BE49-F238E27FC236}">
                <a16:creationId xmlns:a16="http://schemas.microsoft.com/office/drawing/2014/main" id="{8A1FB882-81A8-4512-5967-A7E10649BBD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1" name="Pentagon 17">
            <a:extLst>
              <a:ext uri="{FF2B5EF4-FFF2-40B4-BE49-F238E27FC236}">
                <a16:creationId xmlns:a16="http://schemas.microsoft.com/office/drawing/2014/main" id="{7B261247-D2D2-BBA5-0EFF-5D4A2D6257E6}"/>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3" name="TextBox 22">
            <a:extLst>
              <a:ext uri="{FF2B5EF4-FFF2-40B4-BE49-F238E27FC236}">
                <a16:creationId xmlns:a16="http://schemas.microsoft.com/office/drawing/2014/main" id="{9DA79A01-4975-999F-093E-D23A670BF9DE}"/>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7" name="Rectangle 26">
            <a:extLst>
              <a:ext uri="{FF2B5EF4-FFF2-40B4-BE49-F238E27FC236}">
                <a16:creationId xmlns:a16="http://schemas.microsoft.com/office/drawing/2014/main" id="{8D16CA3E-E4AD-4FF7-DC44-3DF9E11A0E39}"/>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1" name="Pentagon 21">
            <a:extLst>
              <a:ext uri="{FF2B5EF4-FFF2-40B4-BE49-F238E27FC236}">
                <a16:creationId xmlns:a16="http://schemas.microsoft.com/office/drawing/2014/main" id="{628F6593-01F4-CD0B-1B48-E1E31CA9CD60}"/>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7" name="Rectangle 36">
            <a:extLst>
              <a:ext uri="{FF2B5EF4-FFF2-40B4-BE49-F238E27FC236}">
                <a16:creationId xmlns:a16="http://schemas.microsoft.com/office/drawing/2014/main" id="{95F6C449-6763-0DC2-6981-548FD0CDC041}"/>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9" name="Rectangle 38">
            <a:extLst>
              <a:ext uri="{FF2B5EF4-FFF2-40B4-BE49-F238E27FC236}">
                <a16:creationId xmlns:a16="http://schemas.microsoft.com/office/drawing/2014/main" id="{C1D3E6B1-778E-8ECF-755D-4E4314A6521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1" name="TextBox 40">
            <a:extLst>
              <a:ext uri="{FF2B5EF4-FFF2-40B4-BE49-F238E27FC236}">
                <a16:creationId xmlns:a16="http://schemas.microsoft.com/office/drawing/2014/main" id="{0BA60DCE-DD70-D5A8-1894-C4311D503ADE}"/>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43" name="Rectangle 42">
            <a:extLst>
              <a:ext uri="{FF2B5EF4-FFF2-40B4-BE49-F238E27FC236}">
                <a16:creationId xmlns:a16="http://schemas.microsoft.com/office/drawing/2014/main" id="{D4DB3E8F-D657-3D5B-113D-76DD3684FBBB}"/>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45" name="Rectangle 44">
            <a:extLst>
              <a:ext uri="{FF2B5EF4-FFF2-40B4-BE49-F238E27FC236}">
                <a16:creationId xmlns:a16="http://schemas.microsoft.com/office/drawing/2014/main" id="{E0AF3C8B-D882-E762-5135-9AD487B296CA}"/>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47" name="Rectangle 46">
            <a:extLst>
              <a:ext uri="{FF2B5EF4-FFF2-40B4-BE49-F238E27FC236}">
                <a16:creationId xmlns:a16="http://schemas.microsoft.com/office/drawing/2014/main" id="{9465CCD2-101B-CA7A-8BA2-57914C8DBD54}"/>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50" name="Rectangle 49">
            <a:extLst>
              <a:ext uri="{FF2B5EF4-FFF2-40B4-BE49-F238E27FC236}">
                <a16:creationId xmlns:a16="http://schemas.microsoft.com/office/drawing/2014/main" id="{D04FFA36-55C1-F3A0-65B8-99BD9AF0DF68}"/>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51" name="Rectangle 50">
            <a:extLst>
              <a:ext uri="{FF2B5EF4-FFF2-40B4-BE49-F238E27FC236}">
                <a16:creationId xmlns:a16="http://schemas.microsoft.com/office/drawing/2014/main" id="{E6E5BEA1-4F98-F404-C786-E5D8C9FA0098}"/>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52" name="Rectangle 51">
            <a:extLst>
              <a:ext uri="{FF2B5EF4-FFF2-40B4-BE49-F238E27FC236}">
                <a16:creationId xmlns:a16="http://schemas.microsoft.com/office/drawing/2014/main" id="{614DC3FC-8A1B-15F7-FC64-2E86F9D2DA0E}"/>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56" name="Rectangle 55">
            <a:extLst>
              <a:ext uri="{FF2B5EF4-FFF2-40B4-BE49-F238E27FC236}">
                <a16:creationId xmlns:a16="http://schemas.microsoft.com/office/drawing/2014/main" id="{18683D5D-4B69-278D-4CAA-074EC4620DE5}"/>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57" name="Oval 56">
            <a:extLst>
              <a:ext uri="{FF2B5EF4-FFF2-40B4-BE49-F238E27FC236}">
                <a16:creationId xmlns:a16="http://schemas.microsoft.com/office/drawing/2014/main" id="{753B7CA7-2970-3BE6-76A6-29C87020837C}"/>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58" name="Oval 57">
            <a:extLst>
              <a:ext uri="{FF2B5EF4-FFF2-40B4-BE49-F238E27FC236}">
                <a16:creationId xmlns:a16="http://schemas.microsoft.com/office/drawing/2014/main" id="{76A8C055-3D98-E962-574F-4572C6DFDA75}"/>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59" name="Oval 58">
            <a:extLst>
              <a:ext uri="{FF2B5EF4-FFF2-40B4-BE49-F238E27FC236}">
                <a16:creationId xmlns:a16="http://schemas.microsoft.com/office/drawing/2014/main" id="{4F33FBE0-B95D-6FDE-5DBA-08FFB1AC6022}"/>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61" name="Rectangle 60">
            <a:extLst>
              <a:ext uri="{FF2B5EF4-FFF2-40B4-BE49-F238E27FC236}">
                <a16:creationId xmlns:a16="http://schemas.microsoft.com/office/drawing/2014/main" id="{CEEAF775-CA2C-0F7C-A1A4-105BFCC6CD22}"/>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2" name="Pentagon 43">
            <a:extLst>
              <a:ext uri="{FF2B5EF4-FFF2-40B4-BE49-F238E27FC236}">
                <a16:creationId xmlns:a16="http://schemas.microsoft.com/office/drawing/2014/main" id="{031D371E-FF86-BABA-40A6-F42D3342F08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3" name="Rectangle 62">
            <a:extLst>
              <a:ext uri="{FF2B5EF4-FFF2-40B4-BE49-F238E27FC236}">
                <a16:creationId xmlns:a16="http://schemas.microsoft.com/office/drawing/2014/main" id="{BD30CC47-9980-B2CE-330E-EECDFCB32399}"/>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4" name="TextBox 63">
            <a:extLst>
              <a:ext uri="{FF2B5EF4-FFF2-40B4-BE49-F238E27FC236}">
                <a16:creationId xmlns:a16="http://schemas.microsoft.com/office/drawing/2014/main" id="{9D0D676C-681F-ACD8-0564-C4A1C58DCE3B}"/>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65" name="Rectangle 64">
            <a:extLst>
              <a:ext uri="{FF2B5EF4-FFF2-40B4-BE49-F238E27FC236}">
                <a16:creationId xmlns:a16="http://schemas.microsoft.com/office/drawing/2014/main" id="{77705D77-9D96-4F40-374B-2B650589D40A}"/>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6" name="Pentagon 52">
            <a:extLst>
              <a:ext uri="{FF2B5EF4-FFF2-40B4-BE49-F238E27FC236}">
                <a16:creationId xmlns:a16="http://schemas.microsoft.com/office/drawing/2014/main" id="{65C0B3FC-39BF-6D6F-46E6-E702FBA450BB}"/>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7" name="Rectangle 66">
            <a:extLst>
              <a:ext uri="{FF2B5EF4-FFF2-40B4-BE49-F238E27FC236}">
                <a16:creationId xmlns:a16="http://schemas.microsoft.com/office/drawing/2014/main" id="{4B39FBA0-5563-A1D6-64B3-DD511AC3A546}"/>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AED26A4E-463B-3184-B3F1-B54112011CA0}"/>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9" name="Oval 68">
            <a:extLst>
              <a:ext uri="{FF2B5EF4-FFF2-40B4-BE49-F238E27FC236}">
                <a16:creationId xmlns:a16="http://schemas.microsoft.com/office/drawing/2014/main" id="{03123E5F-DE8F-1F00-EA2E-98D0E6B065C0}"/>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70" name="Rectangle 69">
            <a:extLst>
              <a:ext uri="{FF2B5EF4-FFF2-40B4-BE49-F238E27FC236}">
                <a16:creationId xmlns:a16="http://schemas.microsoft.com/office/drawing/2014/main" id="{41F7B960-3CBB-2915-6461-66E482226C7A}"/>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71" name="Rectangle 70">
            <a:extLst>
              <a:ext uri="{FF2B5EF4-FFF2-40B4-BE49-F238E27FC236}">
                <a16:creationId xmlns:a16="http://schemas.microsoft.com/office/drawing/2014/main" id="{BAF728BF-5B18-B381-8A2D-11F0F8DC27CC}"/>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72" name="Rectangle 71">
            <a:extLst>
              <a:ext uri="{FF2B5EF4-FFF2-40B4-BE49-F238E27FC236}">
                <a16:creationId xmlns:a16="http://schemas.microsoft.com/office/drawing/2014/main" id="{8E269C12-BD80-4840-6B3C-17D0785BBBF7}"/>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73" name="Rectangle 72">
            <a:extLst>
              <a:ext uri="{FF2B5EF4-FFF2-40B4-BE49-F238E27FC236}">
                <a16:creationId xmlns:a16="http://schemas.microsoft.com/office/drawing/2014/main" id="{E97C3301-C4DB-88DF-D640-6FE5E5BD1729}"/>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4" name="Rectangle 73">
            <a:extLst>
              <a:ext uri="{FF2B5EF4-FFF2-40B4-BE49-F238E27FC236}">
                <a16:creationId xmlns:a16="http://schemas.microsoft.com/office/drawing/2014/main" id="{2BA49EE1-3EA0-905E-1A7C-3C55EA44C240}"/>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5" name="Rectangle 74">
            <a:extLst>
              <a:ext uri="{FF2B5EF4-FFF2-40B4-BE49-F238E27FC236}">
                <a16:creationId xmlns:a16="http://schemas.microsoft.com/office/drawing/2014/main" id="{784788AD-2F14-055D-B796-0B65F2382FA9}"/>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835909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_Generic with subtitle (STRIC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vert="horz" lIns="91440" tIns="45720" rIns="91440" bIns="45720" rtlCol="0" anchor="b">
            <a:normAutofit/>
          </a:bodyPr>
          <a:lstStyle>
            <a:lvl1pPr>
              <a:defRPr lang="en-TH"/>
            </a:lvl1pPr>
          </a:lstStyle>
          <a:p>
            <a:pPr lvl="0"/>
            <a:r>
              <a:rPr lang="en-US"/>
              <a:t>Click to edit Master title style</a:t>
            </a:r>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76777"/>
            <a:ext cx="11383107" cy="367862"/>
          </a:xfrm>
        </p:spPr>
        <p:txBody>
          <a:bodyPr vert="horz" lIns="91440" tIns="45720" rIns="91440" bIns="45720" rtlCol="0" anchor="b">
            <a:noAutofit/>
          </a:bodyPr>
          <a:lstStyle>
            <a:lvl1pPr>
              <a:defRPr lang="en-US" sz="2000">
                <a:solidFill>
                  <a:schemeClr val="bg1">
                    <a:lumMod val="65000"/>
                  </a:schemeClr>
                </a:solidFill>
                <a:ea typeface="Inter Medium" panose="02000503000000020004" pitchFamily="2" charset="0"/>
              </a:defRPr>
            </a:lvl1pPr>
          </a:lstStyle>
          <a:p>
            <a:pPr lvl="0">
              <a:spcBef>
                <a:spcPct val="0"/>
              </a:spcBef>
              <a:buNone/>
            </a:pPr>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Light" panose="02000403000000020004"/>
                <a:ea typeface="Inter" panose="02000503000000020004" pitchFamily="2" charset="0"/>
                <a:cs typeface="Inter Light" panose="02000403000000020004"/>
              </a:defRPr>
            </a:lvl1pPr>
          </a:lstStyle>
          <a:p>
            <a:r>
              <a:rPr lang="en-US"/>
              <a:t>STRICTLY PRIVATE AND CONFIDENTIAL</a:t>
            </a:r>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9498"/>
            <a:ext cx="568367" cy="215937"/>
          </a:xfrm>
          <a:prstGeom prst="rect">
            <a:avLst/>
          </a:prstGeom>
        </p:spPr>
        <p:txBody>
          <a:bodyPr anchor="ctr"/>
          <a:lstStyle>
            <a:lvl1pPr algn="r">
              <a:defRPr sz="1000" b="0" i="0">
                <a:latin typeface="Kanit" panose="00000500000000000000" pitchFamily="2" charset="-34"/>
                <a:ea typeface="Inter" panose="02000503000000020004" pitchFamily="2" charset="0"/>
                <a:cs typeface="Kanit" panose="00000500000000000000" pitchFamily="2" charset="-34"/>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spTree>
    <p:extLst>
      <p:ext uri="{BB962C8B-B14F-4D97-AF65-F5344CB8AC3E}">
        <p14:creationId xmlns:p14="http://schemas.microsoft.com/office/powerpoint/2010/main" val="4128706609"/>
      </p:ext>
    </p:extLst>
  </p:cSld>
  <p:clrMapOvr>
    <a:masterClrMapping/>
  </p:clrMapOvr>
  <p:hf hdr="0" ftr="0" dt="0"/>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22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3488712192"/>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p:nvPicPr>
        <p:blipFill>
          <a:blip r:embed="rId4"/>
          <a:stretch>
            <a:fillRect/>
          </a:stretch>
        </p:blipFill>
        <p:spPr>
          <a:xfrm>
            <a:off x="2850337" y="4282129"/>
            <a:ext cx="2557439" cy="1497038"/>
          </a:xfrm>
          <a:prstGeom prst="rect">
            <a:avLst/>
          </a:prstGeom>
        </p:spPr>
      </p:pic>
      <p:sp>
        <p:nvSpPr>
          <p:cNvPr id="13" name="TextBox 12">
            <a:extLst>
              <a:ext uri="{FF2B5EF4-FFF2-40B4-BE49-F238E27FC236}">
                <a16:creationId xmlns:a16="http://schemas.microsoft.com/office/drawing/2014/main" id="{AB86514F-78C6-DDC0-A3D7-A3819D242E94}"/>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14" name="Straight Arrow Connector 13">
            <a:extLst>
              <a:ext uri="{FF2B5EF4-FFF2-40B4-BE49-F238E27FC236}">
                <a16:creationId xmlns:a16="http://schemas.microsoft.com/office/drawing/2014/main" id="{2B2D72A1-FF02-E786-EA1A-9DA149662C6B}"/>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4DFB5A-AD5C-B9E5-C2F0-109D74A304B4}"/>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F41EDC-F6DE-B6BD-AA83-6C589269149B}"/>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8DC90-3540-DB2F-801E-46C563041A8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BD568F2-CE14-9DFE-48F6-6CC6AB545A0C}"/>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2" name="Oval 21">
            <a:extLst>
              <a:ext uri="{FF2B5EF4-FFF2-40B4-BE49-F238E27FC236}">
                <a16:creationId xmlns:a16="http://schemas.microsoft.com/office/drawing/2014/main" id="{29493F47-1D16-0A2B-6809-FFDEA5378220}"/>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3" name="Group 22">
            <a:extLst>
              <a:ext uri="{FF2B5EF4-FFF2-40B4-BE49-F238E27FC236}">
                <a16:creationId xmlns:a16="http://schemas.microsoft.com/office/drawing/2014/main" id="{48777FF4-D6D0-20BB-5BBB-7998BA3CAEA8}"/>
              </a:ext>
            </a:extLst>
          </p:cNvPr>
          <p:cNvGrpSpPr>
            <a:grpSpLocks noChangeAspect="1"/>
          </p:cNvGrpSpPr>
          <p:nvPr/>
        </p:nvGrpSpPr>
        <p:grpSpPr>
          <a:xfrm>
            <a:off x="907935" y="2887004"/>
            <a:ext cx="360000" cy="360000"/>
            <a:chOff x="7276370" y="38057"/>
            <a:chExt cx="270000" cy="270871"/>
          </a:xfrm>
        </p:grpSpPr>
        <p:sp>
          <p:nvSpPr>
            <p:cNvPr id="24" name="Pie 116">
              <a:extLst>
                <a:ext uri="{FF2B5EF4-FFF2-40B4-BE49-F238E27FC236}">
                  <a16:creationId xmlns:a16="http://schemas.microsoft.com/office/drawing/2014/main" id="{7787001F-54E1-FC84-1422-502F433B917B}"/>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5" name="Oval 24">
              <a:extLst>
                <a:ext uri="{FF2B5EF4-FFF2-40B4-BE49-F238E27FC236}">
                  <a16:creationId xmlns:a16="http://schemas.microsoft.com/office/drawing/2014/main" id="{1B4A54F5-A1F8-B23D-D431-A665A000C174}"/>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26" name="Oval 25">
            <a:extLst>
              <a:ext uri="{FF2B5EF4-FFF2-40B4-BE49-F238E27FC236}">
                <a16:creationId xmlns:a16="http://schemas.microsoft.com/office/drawing/2014/main" id="{6C0640AD-874A-846B-EB47-730810865EFF}"/>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7" name="Group 26">
            <a:extLst>
              <a:ext uri="{FF2B5EF4-FFF2-40B4-BE49-F238E27FC236}">
                <a16:creationId xmlns:a16="http://schemas.microsoft.com/office/drawing/2014/main" id="{5E7E3A1A-18C7-BA91-46EB-01F8AD1E3319}"/>
              </a:ext>
            </a:extLst>
          </p:cNvPr>
          <p:cNvGrpSpPr>
            <a:grpSpLocks noChangeAspect="1"/>
          </p:cNvGrpSpPr>
          <p:nvPr/>
        </p:nvGrpSpPr>
        <p:grpSpPr>
          <a:xfrm>
            <a:off x="1444227" y="2899215"/>
            <a:ext cx="360000" cy="360000"/>
            <a:chOff x="8108039" y="-5487"/>
            <a:chExt cx="270000" cy="270871"/>
          </a:xfrm>
        </p:grpSpPr>
        <p:sp>
          <p:nvSpPr>
            <p:cNvPr id="28" name="Pie 11">
              <a:extLst>
                <a:ext uri="{FF2B5EF4-FFF2-40B4-BE49-F238E27FC236}">
                  <a16:creationId xmlns:a16="http://schemas.microsoft.com/office/drawing/2014/main" id="{DE431FD5-2436-BD1F-35EC-7155CC394E75}"/>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9" name="Oval 28">
              <a:extLst>
                <a:ext uri="{FF2B5EF4-FFF2-40B4-BE49-F238E27FC236}">
                  <a16:creationId xmlns:a16="http://schemas.microsoft.com/office/drawing/2014/main" id="{8EEC64F9-6B09-5AA0-F7AE-6D02182345E9}"/>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25177F89-6791-C73E-51B4-AE99AC4D1910}"/>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1" name="TextBox 30">
            <a:extLst>
              <a:ext uri="{FF2B5EF4-FFF2-40B4-BE49-F238E27FC236}">
                <a16:creationId xmlns:a16="http://schemas.microsoft.com/office/drawing/2014/main" id="{7BF06B2C-DB7D-12CA-F7E8-8E193DD83A72}"/>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32" name="TextBox 31">
            <a:extLst>
              <a:ext uri="{FF2B5EF4-FFF2-40B4-BE49-F238E27FC236}">
                <a16:creationId xmlns:a16="http://schemas.microsoft.com/office/drawing/2014/main" id="{DC5751D3-7B01-98E0-DB7E-2C28B96BFC58}"/>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33" name="TextBox 32">
            <a:extLst>
              <a:ext uri="{FF2B5EF4-FFF2-40B4-BE49-F238E27FC236}">
                <a16:creationId xmlns:a16="http://schemas.microsoft.com/office/drawing/2014/main" id="{3929D325-DA17-EDE1-5FC6-B9A98A4ECE96}"/>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34" name="Group 33">
            <a:extLst>
              <a:ext uri="{FF2B5EF4-FFF2-40B4-BE49-F238E27FC236}">
                <a16:creationId xmlns:a16="http://schemas.microsoft.com/office/drawing/2014/main" id="{0E91E284-7E7A-A794-4B95-E69417D95599}"/>
              </a:ext>
            </a:extLst>
          </p:cNvPr>
          <p:cNvGrpSpPr>
            <a:grpSpLocks noChangeAspect="1"/>
          </p:cNvGrpSpPr>
          <p:nvPr/>
        </p:nvGrpSpPr>
        <p:grpSpPr>
          <a:xfrm>
            <a:off x="1972578" y="2882912"/>
            <a:ext cx="360000" cy="360000"/>
            <a:chOff x="8108039" y="-5487"/>
            <a:chExt cx="270000" cy="270871"/>
          </a:xfrm>
        </p:grpSpPr>
        <p:sp>
          <p:nvSpPr>
            <p:cNvPr id="35" name="Pie 11">
              <a:extLst>
                <a:ext uri="{FF2B5EF4-FFF2-40B4-BE49-F238E27FC236}">
                  <a16:creationId xmlns:a16="http://schemas.microsoft.com/office/drawing/2014/main" id="{F932B989-717B-1C9F-B41C-0491053A39A3}"/>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36" name="Oval 35">
              <a:extLst>
                <a:ext uri="{FF2B5EF4-FFF2-40B4-BE49-F238E27FC236}">
                  <a16:creationId xmlns:a16="http://schemas.microsoft.com/office/drawing/2014/main" id="{996CD33A-1D91-CF8D-6D0D-2FBCB75143CE}"/>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7" name="Donut 6">
            <a:extLst>
              <a:ext uri="{FF2B5EF4-FFF2-40B4-BE49-F238E27FC236}">
                <a16:creationId xmlns:a16="http://schemas.microsoft.com/office/drawing/2014/main" id="{27A790DE-ECE4-3E21-DAF0-8A276DDB45BB}"/>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8" name="Block Arc 37">
            <a:extLst>
              <a:ext uri="{FF2B5EF4-FFF2-40B4-BE49-F238E27FC236}">
                <a16:creationId xmlns:a16="http://schemas.microsoft.com/office/drawing/2014/main" id="{402824F7-ABC4-C530-34A3-16A2DE0C2245}"/>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9" name="TextBox 38">
            <a:extLst>
              <a:ext uri="{FF2B5EF4-FFF2-40B4-BE49-F238E27FC236}">
                <a16:creationId xmlns:a16="http://schemas.microsoft.com/office/drawing/2014/main" id="{1DD8BB96-186E-5CDF-C43E-CA0B3F843476}"/>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40" name="Group 39">
            <a:extLst>
              <a:ext uri="{FF2B5EF4-FFF2-40B4-BE49-F238E27FC236}">
                <a16:creationId xmlns:a16="http://schemas.microsoft.com/office/drawing/2014/main" id="{74EB0F5B-E649-5FA6-8344-DCB62B6BFBE9}"/>
              </a:ext>
            </a:extLst>
          </p:cNvPr>
          <p:cNvGrpSpPr/>
          <p:nvPr/>
        </p:nvGrpSpPr>
        <p:grpSpPr>
          <a:xfrm>
            <a:off x="6021743" y="1183754"/>
            <a:ext cx="5853858" cy="4233900"/>
            <a:chOff x="2115976" y="876681"/>
            <a:chExt cx="7425427" cy="5130627"/>
          </a:xfrm>
        </p:grpSpPr>
        <p:graphicFrame>
          <p:nvGraphicFramePr>
            <p:cNvPr id="41" name="Chart 40">
              <a:extLst>
                <a:ext uri="{FF2B5EF4-FFF2-40B4-BE49-F238E27FC236}">
                  <a16:creationId xmlns:a16="http://schemas.microsoft.com/office/drawing/2014/main" id="{6BD077E7-C90E-8190-180C-4D0E782A3D3B}"/>
                </a:ext>
              </a:extLst>
            </p:cNvPr>
            <p:cNvGraphicFramePr/>
            <p:nvPr>
              <p:extLst>
                <p:ext uri="{D42A27DB-BD31-4B8C-83A1-F6EECF244321}">
                  <p14:modId xmlns:p14="http://schemas.microsoft.com/office/powerpoint/2010/main" val="1399813996"/>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5"/>
            </a:graphicData>
          </a:graphic>
        </p:graphicFrame>
        <p:sp>
          <p:nvSpPr>
            <p:cNvPr id="42" name="Oval 41">
              <a:extLst>
                <a:ext uri="{FF2B5EF4-FFF2-40B4-BE49-F238E27FC236}">
                  <a16:creationId xmlns:a16="http://schemas.microsoft.com/office/drawing/2014/main" id="{3F8432D1-6D6F-C0E8-7277-2EB81CB7B12A}"/>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43" name="Picture 42" descr="A blue and green logo&#10;&#10;Description automatically generated">
            <a:extLst>
              <a:ext uri="{FF2B5EF4-FFF2-40B4-BE49-F238E27FC236}">
                <a16:creationId xmlns:a16="http://schemas.microsoft.com/office/drawing/2014/main" id="{700746C8-AD3D-C192-8023-EB68F8AF4A94}"/>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44" name="Rectangle 43">
            <a:extLst>
              <a:ext uri="{FF2B5EF4-FFF2-40B4-BE49-F238E27FC236}">
                <a16:creationId xmlns:a16="http://schemas.microsoft.com/office/drawing/2014/main" id="{20C71AA9-2C47-D281-C51D-45C04B19D1B7}"/>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5" name="Picture 44" descr="A white letter on a black background&#10;&#10;Description automatically generated">
            <a:extLst>
              <a:ext uri="{FF2B5EF4-FFF2-40B4-BE49-F238E27FC236}">
                <a16:creationId xmlns:a16="http://schemas.microsoft.com/office/drawing/2014/main" id="{337F9686-AD73-4914-2142-BA1DAF0C063B}"/>
              </a:ext>
            </a:extLst>
          </p:cNvPr>
          <p:cNvPicPr>
            <a:picLocks noChangeAspect="1"/>
          </p:cNvPicPr>
          <p:nvPr/>
        </p:nvPicPr>
        <p:blipFill>
          <a:blip r:embed="rId4"/>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104196612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21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p:extLst>
              <p:ext uri="{D42A27DB-BD31-4B8C-83A1-F6EECF244321}">
                <p14:modId xmlns:p14="http://schemas.microsoft.com/office/powerpoint/2010/main" val="3382386613"/>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p:extLst>
              <p:ext uri="{D42A27DB-BD31-4B8C-83A1-F6EECF244321}">
                <p14:modId xmlns:p14="http://schemas.microsoft.com/office/powerpoint/2010/main" val="3072619928"/>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p:extLst>
              <p:ext uri="{D42A27DB-BD31-4B8C-83A1-F6EECF244321}">
                <p14:modId xmlns:p14="http://schemas.microsoft.com/office/powerpoint/2010/main" val="53424508"/>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
        <p:nvSpPr>
          <p:cNvPr id="3" name="TextBox 2">
            <a:extLst>
              <a:ext uri="{FF2B5EF4-FFF2-40B4-BE49-F238E27FC236}">
                <a16:creationId xmlns:a16="http://schemas.microsoft.com/office/drawing/2014/main" id="{4735EEB3-CCA8-D1B3-45F6-64F9C82151BE}"/>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4" name="Table 7">
            <a:extLst>
              <a:ext uri="{FF2B5EF4-FFF2-40B4-BE49-F238E27FC236}">
                <a16:creationId xmlns:a16="http://schemas.microsoft.com/office/drawing/2014/main" id="{325C59F0-1DF7-C206-CFBC-0422D269C219}"/>
              </a:ext>
            </a:extLst>
          </p:cNvPr>
          <p:cNvGraphicFramePr>
            <a:graphicFrameLocks noGrp="1"/>
          </p:cNvGraphicFramePr>
          <p:nvPr>
            <p:extLst>
              <p:ext uri="{D42A27DB-BD31-4B8C-83A1-F6EECF244321}">
                <p14:modId xmlns:p14="http://schemas.microsoft.com/office/powerpoint/2010/main" val="338297070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9" name="Picture 8">
            <a:extLst>
              <a:ext uri="{FF2B5EF4-FFF2-40B4-BE49-F238E27FC236}">
                <a16:creationId xmlns:a16="http://schemas.microsoft.com/office/drawing/2014/main" id="{377609E4-C3DA-384E-2EE1-24B5ECF3975D}"/>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13" name="Picture 12" descr="A house in the water&#10;&#10;Description automatically generated">
            <a:extLst>
              <a:ext uri="{FF2B5EF4-FFF2-40B4-BE49-F238E27FC236}">
                <a16:creationId xmlns:a16="http://schemas.microsoft.com/office/drawing/2014/main" id="{0A25ABF3-45AB-AB23-C7AE-A02DFA0E02B4}"/>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17" name="Graphic 16" descr="Dim (Medium Sun) outline">
            <a:extLst>
              <a:ext uri="{FF2B5EF4-FFF2-40B4-BE49-F238E27FC236}">
                <a16:creationId xmlns:a16="http://schemas.microsoft.com/office/drawing/2014/main" id="{6CD4B3FF-18FC-CA6C-EC76-54CA864E00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21" name="Graphic 20" descr="Cloud With Lightning And Rain outline">
            <a:extLst>
              <a:ext uri="{FF2B5EF4-FFF2-40B4-BE49-F238E27FC236}">
                <a16:creationId xmlns:a16="http://schemas.microsoft.com/office/drawing/2014/main" id="{98501AC9-BC97-C8E9-523F-60463843CD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23" name="Graphic 22" descr="Thermometer outline">
            <a:extLst>
              <a:ext uri="{FF2B5EF4-FFF2-40B4-BE49-F238E27FC236}">
                <a16:creationId xmlns:a16="http://schemas.microsoft.com/office/drawing/2014/main" id="{64191013-2202-0E14-7E3D-AF111D19F1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27" name="Group 26">
            <a:extLst>
              <a:ext uri="{FF2B5EF4-FFF2-40B4-BE49-F238E27FC236}">
                <a16:creationId xmlns:a16="http://schemas.microsoft.com/office/drawing/2014/main" id="{F6E683F7-010F-65F5-916D-DEF084BFA8B4}"/>
              </a:ext>
            </a:extLst>
          </p:cNvPr>
          <p:cNvGrpSpPr/>
          <p:nvPr/>
        </p:nvGrpSpPr>
        <p:grpSpPr>
          <a:xfrm>
            <a:off x="1422860" y="4543415"/>
            <a:ext cx="576000" cy="576000"/>
            <a:chOff x="3606600" y="1799953"/>
            <a:chExt cx="576000" cy="576000"/>
          </a:xfrm>
        </p:grpSpPr>
        <p:pic>
          <p:nvPicPr>
            <p:cNvPr id="31" name="Graphic 30" descr="Cloud outline">
              <a:extLst>
                <a:ext uri="{FF2B5EF4-FFF2-40B4-BE49-F238E27FC236}">
                  <a16:creationId xmlns:a16="http://schemas.microsoft.com/office/drawing/2014/main" id="{405DD4CC-ACE3-BB47-99FA-D864755FD8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3" name="TextBox 32">
              <a:extLst>
                <a:ext uri="{FF2B5EF4-FFF2-40B4-BE49-F238E27FC236}">
                  <a16:creationId xmlns:a16="http://schemas.microsoft.com/office/drawing/2014/main" id="{0AC4A441-E08A-C6F1-9DDF-5FF58A0BBD88}"/>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37" name="Graphic 36" descr="Greek Temple outline">
            <a:extLst>
              <a:ext uri="{FF2B5EF4-FFF2-40B4-BE49-F238E27FC236}">
                <a16:creationId xmlns:a16="http://schemas.microsoft.com/office/drawing/2014/main" id="{B06FD49B-292D-01C4-128A-95558A4EA9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38" name="Graphic 37" descr="Checklist outline">
            <a:extLst>
              <a:ext uri="{FF2B5EF4-FFF2-40B4-BE49-F238E27FC236}">
                <a16:creationId xmlns:a16="http://schemas.microsoft.com/office/drawing/2014/main" id="{AB2F7A52-B63E-5F5A-1617-8C2F74857B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39" name="Graphic 38" descr="Supply And Demand outline">
            <a:extLst>
              <a:ext uri="{FF2B5EF4-FFF2-40B4-BE49-F238E27FC236}">
                <a16:creationId xmlns:a16="http://schemas.microsoft.com/office/drawing/2014/main" id="{790AAA8D-90EA-9539-6D84-AC59BB2A1C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41" name="Graphic 40" descr="Shopping cart outline">
            <a:extLst>
              <a:ext uri="{FF2B5EF4-FFF2-40B4-BE49-F238E27FC236}">
                <a16:creationId xmlns:a16="http://schemas.microsoft.com/office/drawing/2014/main" id="{1FD1AD5F-F197-52CE-FF5C-11E55B54D2E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42" name="Graphic 41" descr="Solar Panels outline">
            <a:extLst>
              <a:ext uri="{FF2B5EF4-FFF2-40B4-BE49-F238E27FC236}">
                <a16:creationId xmlns:a16="http://schemas.microsoft.com/office/drawing/2014/main" id="{C9D86CA2-23F8-4135-55E1-09375CE9862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43" name="Graphic 42" descr="Electric car outline">
            <a:extLst>
              <a:ext uri="{FF2B5EF4-FFF2-40B4-BE49-F238E27FC236}">
                <a16:creationId xmlns:a16="http://schemas.microsoft.com/office/drawing/2014/main" id="{1CC80779-0F45-02FA-126C-71122084524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45" name="Graphic 44" descr="Open hand with plant outline">
            <a:extLst>
              <a:ext uri="{FF2B5EF4-FFF2-40B4-BE49-F238E27FC236}">
                <a16:creationId xmlns:a16="http://schemas.microsoft.com/office/drawing/2014/main" id="{5E7C8CBB-0577-A159-B513-8AD6FA49A2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46" name="Graphic 45" descr="Lightbulb and gear outline">
            <a:extLst>
              <a:ext uri="{FF2B5EF4-FFF2-40B4-BE49-F238E27FC236}">
                <a16:creationId xmlns:a16="http://schemas.microsoft.com/office/drawing/2014/main" id="{E418967E-8BCA-047A-5265-86313513897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47" name="Graphic 46" descr="Podium outline">
            <a:extLst>
              <a:ext uri="{FF2B5EF4-FFF2-40B4-BE49-F238E27FC236}">
                <a16:creationId xmlns:a16="http://schemas.microsoft.com/office/drawing/2014/main" id="{8075175D-FDD0-E5D0-5280-9D21A5F5815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49" name="Graphic 48" descr="Scales of justice outline">
            <a:extLst>
              <a:ext uri="{FF2B5EF4-FFF2-40B4-BE49-F238E27FC236}">
                <a16:creationId xmlns:a16="http://schemas.microsoft.com/office/drawing/2014/main" id="{11752FC4-9772-AB96-EBBF-849FED05EB8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50" name="TextBox 49">
            <a:extLst>
              <a:ext uri="{FF2B5EF4-FFF2-40B4-BE49-F238E27FC236}">
                <a16:creationId xmlns:a16="http://schemas.microsoft.com/office/drawing/2014/main" id="{7C7E7352-B329-0E31-D8C1-7A3E63759340}"/>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51" name="TextBox 50">
            <a:extLst>
              <a:ext uri="{FF2B5EF4-FFF2-40B4-BE49-F238E27FC236}">
                <a16:creationId xmlns:a16="http://schemas.microsoft.com/office/drawing/2014/main" id="{AC25B732-EFA7-2CA1-B9F8-0B5CEAD28AB4}"/>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52" name="Table 51">
            <a:extLst>
              <a:ext uri="{FF2B5EF4-FFF2-40B4-BE49-F238E27FC236}">
                <a16:creationId xmlns:a16="http://schemas.microsoft.com/office/drawing/2014/main" id="{BE702D93-B376-185B-2E4D-97C31B3B22E3}"/>
              </a:ext>
            </a:extLst>
          </p:cNvPr>
          <p:cNvGraphicFramePr>
            <a:graphicFrameLocks noGrp="1"/>
          </p:cNvGraphicFramePr>
          <p:nvPr>
            <p:extLst>
              <p:ext uri="{D42A27DB-BD31-4B8C-83A1-F6EECF244321}">
                <p14:modId xmlns:p14="http://schemas.microsoft.com/office/powerpoint/2010/main" val="2889367359"/>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54" name="Group 53">
            <a:extLst>
              <a:ext uri="{FF2B5EF4-FFF2-40B4-BE49-F238E27FC236}">
                <a16:creationId xmlns:a16="http://schemas.microsoft.com/office/drawing/2014/main" id="{6A2CFAC8-3E6D-2DB9-9A9D-61CA0270FCB0}"/>
              </a:ext>
            </a:extLst>
          </p:cNvPr>
          <p:cNvGrpSpPr/>
          <p:nvPr/>
        </p:nvGrpSpPr>
        <p:grpSpPr>
          <a:xfrm>
            <a:off x="1451955" y="3806069"/>
            <a:ext cx="576000" cy="576000"/>
            <a:chOff x="3606600" y="1799953"/>
            <a:chExt cx="576000" cy="576000"/>
          </a:xfrm>
        </p:grpSpPr>
        <p:pic>
          <p:nvPicPr>
            <p:cNvPr id="56" name="Graphic 55" descr="Cloud outline">
              <a:extLst>
                <a:ext uri="{FF2B5EF4-FFF2-40B4-BE49-F238E27FC236}">
                  <a16:creationId xmlns:a16="http://schemas.microsoft.com/office/drawing/2014/main" id="{C69A4F7C-BEED-DA1C-2C61-FC45555022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57" name="TextBox 56">
              <a:extLst>
                <a:ext uri="{FF2B5EF4-FFF2-40B4-BE49-F238E27FC236}">
                  <a16:creationId xmlns:a16="http://schemas.microsoft.com/office/drawing/2014/main" id="{93881CD3-16B1-473D-3546-502D176B8232}"/>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58" name="Graphic 57" descr="Oil Rig with solid fill">
            <a:extLst>
              <a:ext uri="{FF2B5EF4-FFF2-40B4-BE49-F238E27FC236}">
                <a16:creationId xmlns:a16="http://schemas.microsoft.com/office/drawing/2014/main" id="{95994783-2BEF-B176-4FD0-618C042092E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59" name="Graphic 58" descr="Fuel with solid fill">
            <a:extLst>
              <a:ext uri="{FF2B5EF4-FFF2-40B4-BE49-F238E27FC236}">
                <a16:creationId xmlns:a16="http://schemas.microsoft.com/office/drawing/2014/main" id="{1C2FC4E9-9C26-ECF5-6988-CCB1E640A99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60" name="Graphic 59" descr="Fuel with solid fill">
            <a:extLst>
              <a:ext uri="{FF2B5EF4-FFF2-40B4-BE49-F238E27FC236}">
                <a16:creationId xmlns:a16="http://schemas.microsoft.com/office/drawing/2014/main" id="{D9FBC714-00D1-30AF-4AF0-EBDDBB949E4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61" name="Graphic 60" descr="Freight with solid fill">
            <a:extLst>
              <a:ext uri="{FF2B5EF4-FFF2-40B4-BE49-F238E27FC236}">
                <a16:creationId xmlns:a16="http://schemas.microsoft.com/office/drawing/2014/main" id="{ED267D8B-8FB0-25AE-2259-6F872A8D27A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62" name="Graphic 61" descr="Truck with solid fill">
            <a:extLst>
              <a:ext uri="{FF2B5EF4-FFF2-40B4-BE49-F238E27FC236}">
                <a16:creationId xmlns:a16="http://schemas.microsoft.com/office/drawing/2014/main" id="{AF070FE5-B8AA-5E09-18D8-B39EBFEC42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3" name="Graphic 62" descr="Cement truck with solid fill">
            <a:extLst>
              <a:ext uri="{FF2B5EF4-FFF2-40B4-BE49-F238E27FC236}">
                <a16:creationId xmlns:a16="http://schemas.microsoft.com/office/drawing/2014/main" id="{450CF656-024A-21F3-C5C0-8D770C33C3A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4" name="Graphic 63" descr="Take Off with solid fill">
            <a:extLst>
              <a:ext uri="{FF2B5EF4-FFF2-40B4-BE49-F238E27FC236}">
                <a16:creationId xmlns:a16="http://schemas.microsoft.com/office/drawing/2014/main" id="{8446202D-92EC-D203-6E5F-B0D66867DE6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65" name="Graphic 64" descr="Train with solid fill">
            <a:extLst>
              <a:ext uri="{FF2B5EF4-FFF2-40B4-BE49-F238E27FC236}">
                <a16:creationId xmlns:a16="http://schemas.microsoft.com/office/drawing/2014/main" id="{06045285-893C-7D6A-5736-0A6CFEF515E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66" name="Graphic 65" descr="Electric Tower with solid fill">
            <a:extLst>
              <a:ext uri="{FF2B5EF4-FFF2-40B4-BE49-F238E27FC236}">
                <a16:creationId xmlns:a16="http://schemas.microsoft.com/office/drawing/2014/main" id="{A4DCB458-0BAF-271C-43EE-2B0EFBF1448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68" name="Graphic 67" descr="Battery charging with solid fill">
            <a:extLst>
              <a:ext uri="{FF2B5EF4-FFF2-40B4-BE49-F238E27FC236}">
                <a16:creationId xmlns:a16="http://schemas.microsoft.com/office/drawing/2014/main" id="{7E182E65-8388-0D95-EF5F-3BBCE1CD754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70" name="Graphic 69" descr="Power Plant with solid fill">
            <a:extLst>
              <a:ext uri="{FF2B5EF4-FFF2-40B4-BE49-F238E27FC236}">
                <a16:creationId xmlns:a16="http://schemas.microsoft.com/office/drawing/2014/main" id="{D30851B0-4C80-5FAA-201C-A4EF8857FE80}"/>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72" name="Graphic 71" descr="Solar Panels with solid fill">
            <a:extLst>
              <a:ext uri="{FF2B5EF4-FFF2-40B4-BE49-F238E27FC236}">
                <a16:creationId xmlns:a16="http://schemas.microsoft.com/office/drawing/2014/main" id="{D9F40A4D-7867-2745-AF32-8FA916823150}"/>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73" name="Graphic 72" descr="Wind Turbines with solid fill">
            <a:extLst>
              <a:ext uri="{FF2B5EF4-FFF2-40B4-BE49-F238E27FC236}">
                <a16:creationId xmlns:a16="http://schemas.microsoft.com/office/drawing/2014/main" id="{A5131DCF-6F8B-10E9-6DB5-312DB7E9BEF5}"/>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74" name="Graphic 73" descr="Plugged Unplugged with solid fill">
            <a:extLst>
              <a:ext uri="{FF2B5EF4-FFF2-40B4-BE49-F238E27FC236}">
                <a16:creationId xmlns:a16="http://schemas.microsoft.com/office/drawing/2014/main" id="{504F724F-3A93-01CE-89FF-99EEB30C59F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75" name="Graphic 74" descr="Factory with solid fill">
            <a:extLst>
              <a:ext uri="{FF2B5EF4-FFF2-40B4-BE49-F238E27FC236}">
                <a16:creationId xmlns:a16="http://schemas.microsoft.com/office/drawing/2014/main" id="{9FAFC404-C5BB-0848-D705-528FCE90A56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76" name="Graphic 75" descr="Robot Hand with solid fill">
            <a:extLst>
              <a:ext uri="{FF2B5EF4-FFF2-40B4-BE49-F238E27FC236}">
                <a16:creationId xmlns:a16="http://schemas.microsoft.com/office/drawing/2014/main" id="{CEBEF4EF-3A0F-267B-C1D3-E7CF1F714A52}"/>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77" name="Graphic 76" descr="City with solid fill">
            <a:extLst>
              <a:ext uri="{FF2B5EF4-FFF2-40B4-BE49-F238E27FC236}">
                <a16:creationId xmlns:a16="http://schemas.microsoft.com/office/drawing/2014/main" id="{2E1BAC30-D567-D802-96FA-23851A985D7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79" name="Graphic 78" descr="Building with solid fill">
            <a:extLst>
              <a:ext uri="{FF2B5EF4-FFF2-40B4-BE49-F238E27FC236}">
                <a16:creationId xmlns:a16="http://schemas.microsoft.com/office/drawing/2014/main" id="{EA629C8B-ACA8-D2E1-5582-3779D29D476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81" name="Graphic 80" descr="House with solid fill">
            <a:extLst>
              <a:ext uri="{FF2B5EF4-FFF2-40B4-BE49-F238E27FC236}">
                <a16:creationId xmlns:a16="http://schemas.microsoft.com/office/drawing/2014/main" id="{C49A6D91-6E4A-F4F9-1FDE-7657B2400D7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82" name="Graphic 81" descr="Crane with solid fill">
            <a:extLst>
              <a:ext uri="{FF2B5EF4-FFF2-40B4-BE49-F238E27FC236}">
                <a16:creationId xmlns:a16="http://schemas.microsoft.com/office/drawing/2014/main" id="{1A086BFA-6F2B-C099-4CFA-A205C20ACD1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83" name="Graphic 82" descr="Warehouse with solid fill">
            <a:extLst>
              <a:ext uri="{FF2B5EF4-FFF2-40B4-BE49-F238E27FC236}">
                <a16:creationId xmlns:a16="http://schemas.microsoft.com/office/drawing/2014/main" id="{29EDCB3A-A1F9-C2FA-5C9A-80050702C22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84" name="TextBox 83">
            <a:extLst>
              <a:ext uri="{FF2B5EF4-FFF2-40B4-BE49-F238E27FC236}">
                <a16:creationId xmlns:a16="http://schemas.microsoft.com/office/drawing/2014/main" id="{441D3463-9F72-0E7B-C577-77EF4E6E1D91}"/>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85" name="TextBox 84">
            <a:extLst>
              <a:ext uri="{FF2B5EF4-FFF2-40B4-BE49-F238E27FC236}">
                <a16:creationId xmlns:a16="http://schemas.microsoft.com/office/drawing/2014/main" id="{F28013D1-E552-8CD4-3898-E4EB9E5BE017}"/>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86" name="TextBox 85">
            <a:extLst>
              <a:ext uri="{FF2B5EF4-FFF2-40B4-BE49-F238E27FC236}">
                <a16:creationId xmlns:a16="http://schemas.microsoft.com/office/drawing/2014/main" id="{59AA22B9-9516-A26B-FDE9-450CEF09CF79}"/>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87" name="TextBox 86">
            <a:extLst>
              <a:ext uri="{FF2B5EF4-FFF2-40B4-BE49-F238E27FC236}">
                <a16:creationId xmlns:a16="http://schemas.microsoft.com/office/drawing/2014/main" id="{9938BEF3-019B-D9A5-57C5-363C31823FC4}"/>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88" name="TextBox 87">
            <a:extLst>
              <a:ext uri="{FF2B5EF4-FFF2-40B4-BE49-F238E27FC236}">
                <a16:creationId xmlns:a16="http://schemas.microsoft.com/office/drawing/2014/main" id="{3A3BF465-7A71-3A33-129F-97F538581368}"/>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89" name="TextBox 88">
            <a:extLst>
              <a:ext uri="{FF2B5EF4-FFF2-40B4-BE49-F238E27FC236}">
                <a16:creationId xmlns:a16="http://schemas.microsoft.com/office/drawing/2014/main" id="{9DA8C3A7-6713-1DAF-7C77-72A829A63B14}"/>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90" name="TextBox 89">
            <a:extLst>
              <a:ext uri="{FF2B5EF4-FFF2-40B4-BE49-F238E27FC236}">
                <a16:creationId xmlns:a16="http://schemas.microsoft.com/office/drawing/2014/main" id="{CB0ACD75-3437-F96F-1B4C-25B2F18F439B}"/>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91" name="TextBox 90">
            <a:extLst>
              <a:ext uri="{FF2B5EF4-FFF2-40B4-BE49-F238E27FC236}">
                <a16:creationId xmlns:a16="http://schemas.microsoft.com/office/drawing/2014/main" id="{E5C0CB59-18E5-BC27-177D-B970D47F0385}"/>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92" name="TextBox 91">
            <a:extLst>
              <a:ext uri="{FF2B5EF4-FFF2-40B4-BE49-F238E27FC236}">
                <a16:creationId xmlns:a16="http://schemas.microsoft.com/office/drawing/2014/main" id="{A50271B1-4AFA-362F-F5EC-865AFC6ED0A6}"/>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93" name="TextBox 92">
            <a:extLst>
              <a:ext uri="{FF2B5EF4-FFF2-40B4-BE49-F238E27FC236}">
                <a16:creationId xmlns:a16="http://schemas.microsoft.com/office/drawing/2014/main" id="{56E7D781-97F1-FC24-6AEB-4F4D4C15F790}"/>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94" name="TextBox 93">
            <a:extLst>
              <a:ext uri="{FF2B5EF4-FFF2-40B4-BE49-F238E27FC236}">
                <a16:creationId xmlns:a16="http://schemas.microsoft.com/office/drawing/2014/main" id="{740795DD-F2F0-CA14-4084-73D125C72538}"/>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95" name="TextBox 94">
            <a:extLst>
              <a:ext uri="{FF2B5EF4-FFF2-40B4-BE49-F238E27FC236}">
                <a16:creationId xmlns:a16="http://schemas.microsoft.com/office/drawing/2014/main" id="{654A4FA6-C075-44CE-8958-205EC2100C58}"/>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96" name="TextBox 95">
            <a:extLst>
              <a:ext uri="{FF2B5EF4-FFF2-40B4-BE49-F238E27FC236}">
                <a16:creationId xmlns:a16="http://schemas.microsoft.com/office/drawing/2014/main" id="{5D1BB461-DE68-0270-C09D-445234364570}"/>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97" name="TextBox 96">
            <a:extLst>
              <a:ext uri="{FF2B5EF4-FFF2-40B4-BE49-F238E27FC236}">
                <a16:creationId xmlns:a16="http://schemas.microsoft.com/office/drawing/2014/main" id="{9E2D4C93-B0D8-86E1-A02E-2108665035EB}"/>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98" name="TextBox 97">
            <a:extLst>
              <a:ext uri="{FF2B5EF4-FFF2-40B4-BE49-F238E27FC236}">
                <a16:creationId xmlns:a16="http://schemas.microsoft.com/office/drawing/2014/main" id="{447A491A-6A56-BAB6-28B9-232862B462CD}"/>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99" name="TextBox 98">
            <a:extLst>
              <a:ext uri="{FF2B5EF4-FFF2-40B4-BE49-F238E27FC236}">
                <a16:creationId xmlns:a16="http://schemas.microsoft.com/office/drawing/2014/main" id="{18BA959D-B935-1581-CAD4-EAE3F7382C7A}"/>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00" name="Graphic 99" descr="Electric car with solid fill">
            <a:extLst>
              <a:ext uri="{FF2B5EF4-FFF2-40B4-BE49-F238E27FC236}">
                <a16:creationId xmlns:a16="http://schemas.microsoft.com/office/drawing/2014/main" id="{BE5C9916-8793-1755-8793-6933549DDC76}"/>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01" name="Group 100">
            <a:extLst>
              <a:ext uri="{FF2B5EF4-FFF2-40B4-BE49-F238E27FC236}">
                <a16:creationId xmlns:a16="http://schemas.microsoft.com/office/drawing/2014/main" id="{D6CCC5E0-F492-4E7B-7BEF-17296898914A}"/>
              </a:ext>
            </a:extLst>
          </p:cNvPr>
          <p:cNvGrpSpPr>
            <a:grpSpLocks noChangeAspect="1"/>
          </p:cNvGrpSpPr>
          <p:nvPr/>
        </p:nvGrpSpPr>
        <p:grpSpPr>
          <a:xfrm>
            <a:off x="9186079" y="5231226"/>
            <a:ext cx="601664" cy="540000"/>
            <a:chOff x="7635318" y="3388259"/>
            <a:chExt cx="1040349" cy="933725"/>
          </a:xfrm>
        </p:grpSpPr>
        <p:pic>
          <p:nvPicPr>
            <p:cNvPr id="102" name="Graphic 101" descr="Electric car with solid fill">
              <a:extLst>
                <a:ext uri="{FF2B5EF4-FFF2-40B4-BE49-F238E27FC236}">
                  <a16:creationId xmlns:a16="http://schemas.microsoft.com/office/drawing/2014/main" id="{872E9438-BE66-FF50-ACDB-EE6364A1996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04" name="Graphic 103" descr="Truck with solid fill">
              <a:extLst>
                <a:ext uri="{FF2B5EF4-FFF2-40B4-BE49-F238E27FC236}">
                  <a16:creationId xmlns:a16="http://schemas.microsoft.com/office/drawing/2014/main" id="{E8A9785F-C78F-47C9-27EE-F5F6F9DD192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06" name="TextBox 105">
            <a:extLst>
              <a:ext uri="{FF2B5EF4-FFF2-40B4-BE49-F238E27FC236}">
                <a16:creationId xmlns:a16="http://schemas.microsoft.com/office/drawing/2014/main" id="{B9A663D4-7D6F-D25B-37FA-251FB8B02FF3}"/>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08" name="TextBox 107">
            <a:extLst>
              <a:ext uri="{FF2B5EF4-FFF2-40B4-BE49-F238E27FC236}">
                <a16:creationId xmlns:a16="http://schemas.microsoft.com/office/drawing/2014/main" id="{500113C0-B82C-9CD3-C5D7-F73102129593}"/>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10" name="TextBox 109">
            <a:extLst>
              <a:ext uri="{FF2B5EF4-FFF2-40B4-BE49-F238E27FC236}">
                <a16:creationId xmlns:a16="http://schemas.microsoft.com/office/drawing/2014/main" id="{82368D64-AF2B-29FE-D9C7-C3B0ACF81E22}"/>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12" name="TextBox 111">
            <a:extLst>
              <a:ext uri="{FF2B5EF4-FFF2-40B4-BE49-F238E27FC236}">
                <a16:creationId xmlns:a16="http://schemas.microsoft.com/office/drawing/2014/main" id="{5CF91953-C951-C813-3D63-C5D814465B15}"/>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14" name="TextBox 113">
            <a:extLst>
              <a:ext uri="{FF2B5EF4-FFF2-40B4-BE49-F238E27FC236}">
                <a16:creationId xmlns:a16="http://schemas.microsoft.com/office/drawing/2014/main" id="{85F9766A-6BCE-A8DB-E181-B5031713EEC8}"/>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16" name="TextBox 115">
            <a:extLst>
              <a:ext uri="{FF2B5EF4-FFF2-40B4-BE49-F238E27FC236}">
                <a16:creationId xmlns:a16="http://schemas.microsoft.com/office/drawing/2014/main" id="{2C85D6FF-53D1-65DD-1493-DA9B769E0101}"/>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18" name="Graphic 117" descr="Renewable Energy with solid fill">
            <a:extLst>
              <a:ext uri="{FF2B5EF4-FFF2-40B4-BE49-F238E27FC236}">
                <a16:creationId xmlns:a16="http://schemas.microsoft.com/office/drawing/2014/main" id="{1753C403-CD41-E39A-8B34-8503912C72F5}"/>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20" name="TextBox 119">
            <a:extLst>
              <a:ext uri="{FF2B5EF4-FFF2-40B4-BE49-F238E27FC236}">
                <a16:creationId xmlns:a16="http://schemas.microsoft.com/office/drawing/2014/main" id="{CD4664D0-8BC1-1CE3-FB5D-7DD1A61F6BFF}"/>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22" name="Group 121">
            <a:extLst>
              <a:ext uri="{FF2B5EF4-FFF2-40B4-BE49-F238E27FC236}">
                <a16:creationId xmlns:a16="http://schemas.microsoft.com/office/drawing/2014/main" id="{EDDA7168-2B59-244D-75EE-82D0B94C8E96}"/>
              </a:ext>
            </a:extLst>
          </p:cNvPr>
          <p:cNvGrpSpPr/>
          <p:nvPr/>
        </p:nvGrpSpPr>
        <p:grpSpPr>
          <a:xfrm>
            <a:off x="331021" y="852043"/>
            <a:ext cx="5330980" cy="540000"/>
            <a:chOff x="1951463" y="403621"/>
            <a:chExt cx="5330980" cy="540000"/>
          </a:xfrm>
        </p:grpSpPr>
        <p:sp>
          <p:nvSpPr>
            <p:cNvPr id="124" name="Rectangle 123">
              <a:extLst>
                <a:ext uri="{FF2B5EF4-FFF2-40B4-BE49-F238E27FC236}">
                  <a16:creationId xmlns:a16="http://schemas.microsoft.com/office/drawing/2014/main" id="{2D403966-9CAA-88CE-F31D-A1685838775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5" name="Graphic 124" descr="Car with solid fill">
              <a:extLst>
                <a:ext uri="{FF2B5EF4-FFF2-40B4-BE49-F238E27FC236}">
                  <a16:creationId xmlns:a16="http://schemas.microsoft.com/office/drawing/2014/main" id="{AC9BA8BE-CEFB-1EE3-D3F2-05D00A7E0D18}"/>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26" name="Graphic 125" descr="Car outline">
              <a:extLst>
                <a:ext uri="{FF2B5EF4-FFF2-40B4-BE49-F238E27FC236}">
                  <a16:creationId xmlns:a16="http://schemas.microsoft.com/office/drawing/2014/main" id="{CB7BC27D-B773-AF51-3D05-9CEDC7AB8CF7}"/>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27" name="TextBox 126">
              <a:extLst>
                <a:ext uri="{FF2B5EF4-FFF2-40B4-BE49-F238E27FC236}">
                  <a16:creationId xmlns:a16="http://schemas.microsoft.com/office/drawing/2014/main" id="{0A8E8AFC-7CD6-5636-0894-3DF6A76895C3}"/>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28" name="TextBox 127">
              <a:extLst>
                <a:ext uri="{FF2B5EF4-FFF2-40B4-BE49-F238E27FC236}">
                  <a16:creationId xmlns:a16="http://schemas.microsoft.com/office/drawing/2014/main" id="{0346757C-83CA-79F7-080C-1B1F9BBE9961}"/>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29" name="TextBox 128">
            <a:extLst>
              <a:ext uri="{FF2B5EF4-FFF2-40B4-BE49-F238E27FC236}">
                <a16:creationId xmlns:a16="http://schemas.microsoft.com/office/drawing/2014/main" id="{8D0DC68D-7EAE-86A0-4BC5-A5BF47B17468}"/>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30" name="Table 129">
            <a:extLst>
              <a:ext uri="{FF2B5EF4-FFF2-40B4-BE49-F238E27FC236}">
                <a16:creationId xmlns:a16="http://schemas.microsoft.com/office/drawing/2014/main" id="{EAF0E69A-3903-3BD8-E2A1-7A3D79538117}"/>
              </a:ext>
            </a:extLst>
          </p:cNvPr>
          <p:cNvGraphicFramePr>
            <a:graphicFrameLocks noGrp="1"/>
          </p:cNvGraphicFramePr>
          <p:nvPr>
            <p:extLst>
              <p:ext uri="{D42A27DB-BD31-4B8C-83A1-F6EECF244321}">
                <p14:modId xmlns:p14="http://schemas.microsoft.com/office/powerpoint/2010/main" val="281794624"/>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44" name="Graphic 143" descr="Factory outline">
            <a:extLst>
              <a:ext uri="{FF2B5EF4-FFF2-40B4-BE49-F238E27FC236}">
                <a16:creationId xmlns:a16="http://schemas.microsoft.com/office/drawing/2014/main" id="{9CC71A0B-1528-F2F8-2530-C35226A1A766}"/>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59" name="Graphic 158" descr="Truck outline">
            <a:extLst>
              <a:ext uri="{FF2B5EF4-FFF2-40B4-BE49-F238E27FC236}">
                <a16:creationId xmlns:a16="http://schemas.microsoft.com/office/drawing/2014/main" id="{409A7FF2-68F6-45B3-5B73-CF6D2567DD4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0" name="Graphic 169" descr="Crops with solid fill">
            <a:extLst>
              <a:ext uri="{FF2B5EF4-FFF2-40B4-BE49-F238E27FC236}">
                <a16:creationId xmlns:a16="http://schemas.microsoft.com/office/drawing/2014/main" id="{26A37264-3387-94E8-DAC7-02B67414C11A}"/>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2" name="Graphic 171" descr="Forest scene with solid fill">
            <a:extLst>
              <a:ext uri="{FF2B5EF4-FFF2-40B4-BE49-F238E27FC236}">
                <a16:creationId xmlns:a16="http://schemas.microsoft.com/office/drawing/2014/main" id="{A82CB8E6-4538-5545-7F51-5F30AE2B2E93}"/>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4" name="Graphic 173" descr="Cow with solid fill">
            <a:extLst>
              <a:ext uri="{FF2B5EF4-FFF2-40B4-BE49-F238E27FC236}">
                <a16:creationId xmlns:a16="http://schemas.microsoft.com/office/drawing/2014/main" id="{E01F39CC-9992-0338-53BB-4B0BDA31F95A}"/>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76" name="Graphic 175" descr="Burger and drink with solid fill">
            <a:extLst>
              <a:ext uri="{FF2B5EF4-FFF2-40B4-BE49-F238E27FC236}">
                <a16:creationId xmlns:a16="http://schemas.microsoft.com/office/drawing/2014/main" id="{EDEEF1E2-D80C-89E0-46E8-5789A2862AD9}"/>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78" name="Graphic 177" descr="Inventory with solid fill">
            <a:extLst>
              <a:ext uri="{FF2B5EF4-FFF2-40B4-BE49-F238E27FC236}">
                <a16:creationId xmlns:a16="http://schemas.microsoft.com/office/drawing/2014/main" id="{94F0D333-3AB3-D913-32BB-5BE9CF5AB90D}"/>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0" name="Graphic 179" descr="Smart Phone with solid fill">
            <a:extLst>
              <a:ext uri="{FF2B5EF4-FFF2-40B4-BE49-F238E27FC236}">
                <a16:creationId xmlns:a16="http://schemas.microsoft.com/office/drawing/2014/main" id="{5C3A7B13-56CD-2B33-7464-960C09CED700}"/>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2" name="TextBox 181">
            <a:extLst>
              <a:ext uri="{FF2B5EF4-FFF2-40B4-BE49-F238E27FC236}">
                <a16:creationId xmlns:a16="http://schemas.microsoft.com/office/drawing/2014/main" id="{87F5FA7E-017E-1970-ED3D-59671BCE401C}"/>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4" name="TextBox 183">
            <a:extLst>
              <a:ext uri="{FF2B5EF4-FFF2-40B4-BE49-F238E27FC236}">
                <a16:creationId xmlns:a16="http://schemas.microsoft.com/office/drawing/2014/main" id="{130B57CA-DB07-3625-E800-AD410C196536}"/>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86" name="TextBox 185">
            <a:extLst>
              <a:ext uri="{FF2B5EF4-FFF2-40B4-BE49-F238E27FC236}">
                <a16:creationId xmlns:a16="http://schemas.microsoft.com/office/drawing/2014/main" id="{E00E41AF-8EED-D37F-5C3F-51B7EF6E80A7}"/>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87" name="Graphic 186" descr="Classroom outline">
            <a:extLst>
              <a:ext uri="{FF2B5EF4-FFF2-40B4-BE49-F238E27FC236}">
                <a16:creationId xmlns:a16="http://schemas.microsoft.com/office/drawing/2014/main" id="{A9D68546-EEB6-C6DC-B529-61B348FD2FE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191" name="Group 190">
            <a:extLst>
              <a:ext uri="{FF2B5EF4-FFF2-40B4-BE49-F238E27FC236}">
                <a16:creationId xmlns:a16="http://schemas.microsoft.com/office/drawing/2014/main" id="{E9BAAD4A-D38E-C528-D4D7-DF30BD9686BB}"/>
              </a:ext>
            </a:extLst>
          </p:cNvPr>
          <p:cNvGrpSpPr/>
          <p:nvPr/>
        </p:nvGrpSpPr>
        <p:grpSpPr>
          <a:xfrm>
            <a:off x="6035064" y="3024663"/>
            <a:ext cx="604966" cy="440924"/>
            <a:chOff x="5276347" y="2226264"/>
            <a:chExt cx="604966" cy="440924"/>
          </a:xfrm>
        </p:grpSpPr>
        <p:pic>
          <p:nvPicPr>
            <p:cNvPr id="193" name="Graphic 192" descr="Office worker male outline">
              <a:extLst>
                <a:ext uri="{FF2B5EF4-FFF2-40B4-BE49-F238E27FC236}">
                  <a16:creationId xmlns:a16="http://schemas.microsoft.com/office/drawing/2014/main" id="{01382708-8730-7B04-F7F0-0D41ABF73E2C}"/>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5" name="Graphic 194" descr="Office worker female outline">
              <a:extLst>
                <a:ext uri="{FF2B5EF4-FFF2-40B4-BE49-F238E27FC236}">
                  <a16:creationId xmlns:a16="http://schemas.microsoft.com/office/drawing/2014/main" id="{AA1EE10F-C709-6AFF-70B1-394DC2A109AD}"/>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197" name="Graphic 196" descr="Handshake outline">
            <a:extLst>
              <a:ext uri="{FF2B5EF4-FFF2-40B4-BE49-F238E27FC236}">
                <a16:creationId xmlns:a16="http://schemas.microsoft.com/office/drawing/2014/main" id="{05279A6A-3F8B-A7A3-13E6-AC50C1B0F63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198" name="Graphic 197" descr="Run outline">
            <a:extLst>
              <a:ext uri="{FF2B5EF4-FFF2-40B4-BE49-F238E27FC236}">
                <a16:creationId xmlns:a16="http://schemas.microsoft.com/office/drawing/2014/main" id="{A369D4C0-83F1-8A8F-C50E-CC0AEA304799}"/>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199" name="Graphic 198" descr="Crawl outline">
            <a:extLst>
              <a:ext uri="{FF2B5EF4-FFF2-40B4-BE49-F238E27FC236}">
                <a16:creationId xmlns:a16="http://schemas.microsoft.com/office/drawing/2014/main" id="{5502D217-91B7-4012-3C70-21C025D2E29E}"/>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1" name="Graphic 200" descr="Walk outline">
            <a:extLst>
              <a:ext uri="{FF2B5EF4-FFF2-40B4-BE49-F238E27FC236}">
                <a16:creationId xmlns:a16="http://schemas.microsoft.com/office/drawing/2014/main" id="{E55B2B49-DF83-4236-8158-0FFF9216119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03" name="Graphic 202" descr="Hierarchy outline">
            <a:extLst>
              <a:ext uri="{FF2B5EF4-FFF2-40B4-BE49-F238E27FC236}">
                <a16:creationId xmlns:a16="http://schemas.microsoft.com/office/drawing/2014/main" id="{DA408CF8-27DE-392A-F97D-2D9F19B81F61}"/>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05" name="Graphic 204" descr="Workflow outline">
            <a:extLst>
              <a:ext uri="{FF2B5EF4-FFF2-40B4-BE49-F238E27FC236}">
                <a16:creationId xmlns:a16="http://schemas.microsoft.com/office/drawing/2014/main" id="{50A02B66-94EA-2B5E-6EA7-E9E383FCDF7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07" name="Graphic 206" descr="Bar graph with upward trend outline">
            <a:extLst>
              <a:ext uri="{FF2B5EF4-FFF2-40B4-BE49-F238E27FC236}">
                <a16:creationId xmlns:a16="http://schemas.microsoft.com/office/drawing/2014/main" id="{45AA8150-6BD8-03E1-B47B-0CD083D74CB7}"/>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08" name="Graphic 207" descr="Receipt outline">
            <a:extLst>
              <a:ext uri="{FF2B5EF4-FFF2-40B4-BE49-F238E27FC236}">
                <a16:creationId xmlns:a16="http://schemas.microsoft.com/office/drawing/2014/main" id="{4AC2533B-C6EC-8EB3-6E58-BAD3C75963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09" name="Graphic 208" descr="Group of people outline">
            <a:extLst>
              <a:ext uri="{FF2B5EF4-FFF2-40B4-BE49-F238E27FC236}">
                <a16:creationId xmlns:a16="http://schemas.microsoft.com/office/drawing/2014/main" id="{A2BB494F-68AF-E285-FD77-AD09E0712FC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10" name="Graphic 209" descr="Pie chart outline">
            <a:extLst>
              <a:ext uri="{FF2B5EF4-FFF2-40B4-BE49-F238E27FC236}">
                <a16:creationId xmlns:a16="http://schemas.microsoft.com/office/drawing/2014/main" id="{D54A459F-544C-FA26-1832-F4B1A1F6F48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11" name="Graphic 210" descr="Medal outline">
            <a:extLst>
              <a:ext uri="{FF2B5EF4-FFF2-40B4-BE49-F238E27FC236}">
                <a16:creationId xmlns:a16="http://schemas.microsoft.com/office/drawing/2014/main" id="{C05C5226-20C5-9C02-83EF-5B29B382A541}"/>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13" name="Graphic 212" descr="Target outline">
            <a:extLst>
              <a:ext uri="{FF2B5EF4-FFF2-40B4-BE49-F238E27FC236}">
                <a16:creationId xmlns:a16="http://schemas.microsoft.com/office/drawing/2014/main" id="{D8EDBD7A-BBC2-FCD8-67A0-BFD1523C20A2}"/>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15" name="Graphic 214" descr="Lights On outline">
            <a:extLst>
              <a:ext uri="{FF2B5EF4-FFF2-40B4-BE49-F238E27FC236}">
                <a16:creationId xmlns:a16="http://schemas.microsoft.com/office/drawing/2014/main" id="{D84CE91C-4687-8A90-C9B3-631AE6ABFB88}"/>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16" name="Graphic 215" descr="Meeting outline">
            <a:extLst>
              <a:ext uri="{FF2B5EF4-FFF2-40B4-BE49-F238E27FC236}">
                <a16:creationId xmlns:a16="http://schemas.microsoft.com/office/drawing/2014/main" id="{41041CA5-9683-8D92-37B1-9A90F209C3A9}"/>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17" name="Graphic 216" descr="Greek Temple outline">
            <a:extLst>
              <a:ext uri="{FF2B5EF4-FFF2-40B4-BE49-F238E27FC236}">
                <a16:creationId xmlns:a16="http://schemas.microsoft.com/office/drawing/2014/main" id="{C879537F-8C51-3D19-5BB7-34397AB72C6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18" name="Graphic 217" descr="Money outline">
            <a:extLst>
              <a:ext uri="{FF2B5EF4-FFF2-40B4-BE49-F238E27FC236}">
                <a16:creationId xmlns:a16="http://schemas.microsoft.com/office/drawing/2014/main" id="{D4342A51-832D-60A3-EF31-26DFA15AFC18}"/>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19" name="TextBox 218">
            <a:extLst>
              <a:ext uri="{FF2B5EF4-FFF2-40B4-BE49-F238E27FC236}">
                <a16:creationId xmlns:a16="http://schemas.microsoft.com/office/drawing/2014/main" id="{5839ECF9-7F69-401C-E7FA-5C428CF619ED}"/>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21" name="TextBox 220">
            <a:extLst>
              <a:ext uri="{FF2B5EF4-FFF2-40B4-BE49-F238E27FC236}">
                <a16:creationId xmlns:a16="http://schemas.microsoft.com/office/drawing/2014/main" id="{46DE7512-AFAD-7BBE-36FA-1620A8BF9E8D}"/>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23" name="TextBox 222">
            <a:extLst>
              <a:ext uri="{FF2B5EF4-FFF2-40B4-BE49-F238E27FC236}">
                <a16:creationId xmlns:a16="http://schemas.microsoft.com/office/drawing/2014/main" id="{7D2D3EF1-E3D0-5B54-6BD4-FBC7A8666673}"/>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25" name="TextBox 224">
            <a:extLst>
              <a:ext uri="{FF2B5EF4-FFF2-40B4-BE49-F238E27FC236}">
                <a16:creationId xmlns:a16="http://schemas.microsoft.com/office/drawing/2014/main" id="{B5524FC7-A515-200F-B829-BD6AAE2B44AE}"/>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27" name="TextBox 226">
            <a:extLst>
              <a:ext uri="{FF2B5EF4-FFF2-40B4-BE49-F238E27FC236}">
                <a16:creationId xmlns:a16="http://schemas.microsoft.com/office/drawing/2014/main" id="{85718448-0D1C-D7D6-2D29-912060B31935}"/>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28" name="TextBox 227">
            <a:extLst>
              <a:ext uri="{FF2B5EF4-FFF2-40B4-BE49-F238E27FC236}">
                <a16:creationId xmlns:a16="http://schemas.microsoft.com/office/drawing/2014/main" id="{63C68B12-0D09-8121-0DA1-664515C8A5A6}"/>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30" name="TextBox 229">
            <a:extLst>
              <a:ext uri="{FF2B5EF4-FFF2-40B4-BE49-F238E27FC236}">
                <a16:creationId xmlns:a16="http://schemas.microsoft.com/office/drawing/2014/main" id="{6FF2B14B-62CA-523D-B043-9C5DC5DB21B3}"/>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32" name="TextBox 231">
            <a:extLst>
              <a:ext uri="{FF2B5EF4-FFF2-40B4-BE49-F238E27FC236}">
                <a16:creationId xmlns:a16="http://schemas.microsoft.com/office/drawing/2014/main" id="{DDE13EB3-CB85-77DE-E1F1-8F17307569FB}"/>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34" name="TextBox 233">
            <a:extLst>
              <a:ext uri="{FF2B5EF4-FFF2-40B4-BE49-F238E27FC236}">
                <a16:creationId xmlns:a16="http://schemas.microsoft.com/office/drawing/2014/main" id="{1668B402-429E-3E63-6E09-F86D55D1EDAE}"/>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36" name="TextBox 235">
            <a:extLst>
              <a:ext uri="{FF2B5EF4-FFF2-40B4-BE49-F238E27FC236}">
                <a16:creationId xmlns:a16="http://schemas.microsoft.com/office/drawing/2014/main" id="{A25589E6-ECF0-E40C-B31A-1707E709B93B}"/>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38" name="TextBox 237">
            <a:extLst>
              <a:ext uri="{FF2B5EF4-FFF2-40B4-BE49-F238E27FC236}">
                <a16:creationId xmlns:a16="http://schemas.microsoft.com/office/drawing/2014/main" id="{7A8883D9-7BF8-9E8D-2983-9F6685FAAD63}"/>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39" name="TextBox 238">
            <a:extLst>
              <a:ext uri="{FF2B5EF4-FFF2-40B4-BE49-F238E27FC236}">
                <a16:creationId xmlns:a16="http://schemas.microsoft.com/office/drawing/2014/main" id="{7850814B-5448-106F-0680-3808D9FBF291}"/>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40" name="TextBox 239">
            <a:extLst>
              <a:ext uri="{FF2B5EF4-FFF2-40B4-BE49-F238E27FC236}">
                <a16:creationId xmlns:a16="http://schemas.microsoft.com/office/drawing/2014/main" id="{7D1124AE-DF5C-30AF-291E-12CE1518A2AB}"/>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7" name="TextBox 256">
            <a:extLst>
              <a:ext uri="{FF2B5EF4-FFF2-40B4-BE49-F238E27FC236}">
                <a16:creationId xmlns:a16="http://schemas.microsoft.com/office/drawing/2014/main" id="{6AD50A9F-7888-91BF-2E2A-13DE24B1A66B}"/>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216209283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10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p:extLst>
              <p:ext uri="{D42A27DB-BD31-4B8C-83A1-F6EECF244321}">
                <p14:modId xmlns:p14="http://schemas.microsoft.com/office/powerpoint/2010/main" val="149133340"/>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p:extLst>
              <p:ext uri="{D42A27DB-BD31-4B8C-83A1-F6EECF244321}">
                <p14:modId xmlns:p14="http://schemas.microsoft.com/office/powerpoint/2010/main" val="1877987185"/>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p:extLst>
              <p:ext uri="{D42A27DB-BD31-4B8C-83A1-F6EECF244321}">
                <p14:modId xmlns:p14="http://schemas.microsoft.com/office/powerpoint/2010/main" val="459807863"/>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2" name="Table 5">
            <a:extLst>
              <a:ext uri="{FF2B5EF4-FFF2-40B4-BE49-F238E27FC236}">
                <a16:creationId xmlns:a16="http://schemas.microsoft.com/office/drawing/2014/main" id="{B8E466AE-1634-F3E8-D906-AE0E4402F93A}"/>
              </a:ext>
            </a:extLst>
          </p:cNvPr>
          <p:cNvGraphicFramePr>
            <a:graphicFrameLocks noGrp="1"/>
          </p:cNvGraphicFramePr>
          <p:nvPr>
            <p:extLst>
              <p:ext uri="{D42A27DB-BD31-4B8C-83A1-F6EECF244321}">
                <p14:modId xmlns:p14="http://schemas.microsoft.com/office/powerpoint/2010/main" val="360940353"/>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graphicFrame>
        <p:nvGraphicFramePr>
          <p:cNvPr id="7" name="Table 5">
            <a:extLst>
              <a:ext uri="{FF2B5EF4-FFF2-40B4-BE49-F238E27FC236}">
                <a16:creationId xmlns:a16="http://schemas.microsoft.com/office/drawing/2014/main" id="{5FD414EF-5689-FA28-2A75-1513C35662C3}"/>
              </a:ext>
            </a:extLst>
          </p:cNvPr>
          <p:cNvGraphicFramePr>
            <a:graphicFrameLocks noGrp="1"/>
          </p:cNvGraphicFramePr>
          <p:nvPr>
            <p:extLst>
              <p:ext uri="{D42A27DB-BD31-4B8C-83A1-F6EECF244321}">
                <p14:modId xmlns:p14="http://schemas.microsoft.com/office/powerpoint/2010/main" val="1767564126"/>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8" name="Table 7">
            <a:extLst>
              <a:ext uri="{FF2B5EF4-FFF2-40B4-BE49-F238E27FC236}">
                <a16:creationId xmlns:a16="http://schemas.microsoft.com/office/drawing/2014/main" id="{250A283E-5DD8-40E6-7250-4F47E03EBAA3}"/>
              </a:ext>
            </a:extLst>
          </p:cNvPr>
          <p:cNvGraphicFramePr>
            <a:graphicFrameLocks noGrp="1"/>
          </p:cNvGraphicFramePr>
          <p:nvPr>
            <p:extLst>
              <p:ext uri="{D42A27DB-BD31-4B8C-83A1-F6EECF244321}">
                <p14:modId xmlns:p14="http://schemas.microsoft.com/office/powerpoint/2010/main" val="4086408073"/>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9" name="TextBox 8">
            <a:extLst>
              <a:ext uri="{FF2B5EF4-FFF2-40B4-BE49-F238E27FC236}">
                <a16:creationId xmlns:a16="http://schemas.microsoft.com/office/drawing/2014/main" id="{0F4843E3-8AEF-5CDA-5DAB-C8C39D421F4E}"/>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0" name="Graphic 9" descr="Oil Rig with solid fill">
            <a:extLst>
              <a:ext uri="{FF2B5EF4-FFF2-40B4-BE49-F238E27FC236}">
                <a16:creationId xmlns:a16="http://schemas.microsoft.com/office/drawing/2014/main" id="{58ADB9B4-26F0-021B-F30E-D26F2C57AE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6" name="Graphic 15" descr="Truck with solid fill">
            <a:extLst>
              <a:ext uri="{FF2B5EF4-FFF2-40B4-BE49-F238E27FC236}">
                <a16:creationId xmlns:a16="http://schemas.microsoft.com/office/drawing/2014/main" id="{1FCAE907-D764-7558-BE2A-E9A39F1F5A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7" name="Graphic 16" descr="Solar Panels with solid fill">
            <a:extLst>
              <a:ext uri="{FF2B5EF4-FFF2-40B4-BE49-F238E27FC236}">
                <a16:creationId xmlns:a16="http://schemas.microsoft.com/office/drawing/2014/main" id="{12590CB6-3371-62A5-7150-CD41681AD3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8" name="Table 6">
            <a:extLst>
              <a:ext uri="{FF2B5EF4-FFF2-40B4-BE49-F238E27FC236}">
                <a16:creationId xmlns:a16="http://schemas.microsoft.com/office/drawing/2014/main" id="{01E9D211-6C49-C965-4D3C-2F2059B905DC}"/>
              </a:ext>
            </a:extLst>
          </p:cNvPr>
          <p:cNvGraphicFramePr>
            <a:graphicFrameLocks noGrp="1"/>
          </p:cNvGraphicFramePr>
          <p:nvPr>
            <p:extLst>
              <p:ext uri="{D42A27DB-BD31-4B8C-83A1-F6EECF244321}">
                <p14:modId xmlns:p14="http://schemas.microsoft.com/office/powerpoint/2010/main" val="3037173145"/>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19" name="Table 5">
            <a:extLst>
              <a:ext uri="{FF2B5EF4-FFF2-40B4-BE49-F238E27FC236}">
                <a16:creationId xmlns:a16="http://schemas.microsoft.com/office/drawing/2014/main" id="{C4E50981-936B-708D-0052-DC3A50B6C10E}"/>
              </a:ext>
            </a:extLst>
          </p:cNvPr>
          <p:cNvGraphicFramePr>
            <a:graphicFrameLocks noGrp="1"/>
          </p:cNvGraphicFramePr>
          <p:nvPr>
            <p:extLst>
              <p:ext uri="{D42A27DB-BD31-4B8C-83A1-F6EECF244321}">
                <p14:modId xmlns:p14="http://schemas.microsoft.com/office/powerpoint/2010/main" val="1315979773"/>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spTree>
    <p:extLst>
      <p:ext uri="{BB962C8B-B14F-4D97-AF65-F5344CB8AC3E}">
        <p14:creationId xmlns:p14="http://schemas.microsoft.com/office/powerpoint/2010/main" val="3046698389"/>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9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2" name="Content Placeholder 9">
            <a:extLst>
              <a:ext uri="{FF2B5EF4-FFF2-40B4-BE49-F238E27FC236}">
                <a16:creationId xmlns:a16="http://schemas.microsoft.com/office/drawing/2014/main" id="{06AE407C-9C0F-DE11-63F0-262FCAB60713}"/>
              </a:ext>
            </a:extLst>
          </p:cNvPr>
          <p:cNvGraphicFramePr>
            <a:graphicFrameLocks/>
          </p:cNvGraphicFramePr>
          <p:nvPr>
            <p:extLst>
              <p:ext uri="{D42A27DB-BD31-4B8C-83A1-F6EECF244321}">
                <p14:modId xmlns:p14="http://schemas.microsoft.com/office/powerpoint/2010/main" val="2826599973"/>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B44C399-3E9E-4585-78E4-34C8F98F01EA}"/>
              </a:ext>
            </a:extLst>
          </p:cNvPr>
          <p:cNvGraphicFramePr/>
          <p:nvPr>
            <p:extLst>
              <p:ext uri="{D42A27DB-BD31-4B8C-83A1-F6EECF244321}">
                <p14:modId xmlns:p14="http://schemas.microsoft.com/office/powerpoint/2010/main" val="1857200263"/>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F435E95E-E625-E975-D444-0EBF13F92ADE}"/>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7" name="Content Placeholder 9">
            <a:extLst>
              <a:ext uri="{FF2B5EF4-FFF2-40B4-BE49-F238E27FC236}">
                <a16:creationId xmlns:a16="http://schemas.microsoft.com/office/drawing/2014/main" id="{B1ADCB2B-9F04-5D08-1B2E-3B3148AB7E0C}"/>
              </a:ext>
            </a:extLst>
          </p:cNvPr>
          <p:cNvGraphicFramePr>
            <a:graphicFrameLocks/>
          </p:cNvGraphicFramePr>
          <p:nvPr>
            <p:extLst>
              <p:ext uri="{D42A27DB-BD31-4B8C-83A1-F6EECF244321}">
                <p14:modId xmlns:p14="http://schemas.microsoft.com/office/powerpoint/2010/main" val="3403908786"/>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076C0CB0-B0E8-9D8F-0169-D89E27121AD5}"/>
              </a:ext>
            </a:extLst>
          </p:cNvPr>
          <p:cNvGraphicFramePr/>
          <p:nvPr>
            <p:extLst>
              <p:ext uri="{D42A27DB-BD31-4B8C-83A1-F6EECF244321}">
                <p14:modId xmlns:p14="http://schemas.microsoft.com/office/powerpoint/2010/main" val="2831431500"/>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2573772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20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p:extLst>
              <p:ext uri="{D42A27DB-BD31-4B8C-83A1-F6EECF244321}">
                <p14:modId xmlns:p14="http://schemas.microsoft.com/office/powerpoint/2010/main" val="285389387"/>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6" name="Pentagon 1">
            <a:extLst>
              <a:ext uri="{FF2B5EF4-FFF2-40B4-BE49-F238E27FC236}">
                <a16:creationId xmlns:a16="http://schemas.microsoft.com/office/drawing/2014/main" id="{41EAF2B8-5695-0DE8-1FCB-44FD700C9BB0}"/>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7" name="Chevron 4">
            <a:extLst>
              <a:ext uri="{FF2B5EF4-FFF2-40B4-BE49-F238E27FC236}">
                <a16:creationId xmlns:a16="http://schemas.microsoft.com/office/drawing/2014/main" id="{AB5CAD51-C095-3D8B-A119-3A0B3479BD4E}"/>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8" name="Table 10">
            <a:extLst>
              <a:ext uri="{FF2B5EF4-FFF2-40B4-BE49-F238E27FC236}">
                <a16:creationId xmlns:a16="http://schemas.microsoft.com/office/drawing/2014/main" id="{376D188A-D7E5-D335-E2DF-D476153E79A4}"/>
              </a:ext>
            </a:extLst>
          </p:cNvPr>
          <p:cNvGraphicFramePr>
            <a:graphicFrameLocks noGrp="1"/>
          </p:cNvGraphicFramePr>
          <p:nvPr>
            <p:extLst>
              <p:ext uri="{D42A27DB-BD31-4B8C-83A1-F6EECF244321}">
                <p14:modId xmlns:p14="http://schemas.microsoft.com/office/powerpoint/2010/main" val="1951596866"/>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9" name="Chevron 10">
            <a:extLst>
              <a:ext uri="{FF2B5EF4-FFF2-40B4-BE49-F238E27FC236}">
                <a16:creationId xmlns:a16="http://schemas.microsoft.com/office/drawing/2014/main" id="{937BFEB9-27DF-8FB1-7184-501172553180}"/>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3" name="Oval 12">
            <a:extLst>
              <a:ext uri="{FF2B5EF4-FFF2-40B4-BE49-F238E27FC236}">
                <a16:creationId xmlns:a16="http://schemas.microsoft.com/office/drawing/2014/main" id="{84E04B61-29A6-2D0A-74E6-36711189F252}"/>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6" name="Oval 15">
            <a:extLst>
              <a:ext uri="{FF2B5EF4-FFF2-40B4-BE49-F238E27FC236}">
                <a16:creationId xmlns:a16="http://schemas.microsoft.com/office/drawing/2014/main" id="{5B9D542F-56BB-F4D9-234E-5C49D5F9707B}"/>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7" name="Oval 16">
            <a:extLst>
              <a:ext uri="{FF2B5EF4-FFF2-40B4-BE49-F238E27FC236}">
                <a16:creationId xmlns:a16="http://schemas.microsoft.com/office/drawing/2014/main" id="{265E7531-087B-886F-522E-6C65156B8F7D}"/>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18" name="TextBox 17">
            <a:extLst>
              <a:ext uri="{FF2B5EF4-FFF2-40B4-BE49-F238E27FC236}">
                <a16:creationId xmlns:a16="http://schemas.microsoft.com/office/drawing/2014/main" id="{43A1633D-8391-C552-11C9-05BBD6F7E95F}"/>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19" name="Table 18">
            <a:extLst>
              <a:ext uri="{FF2B5EF4-FFF2-40B4-BE49-F238E27FC236}">
                <a16:creationId xmlns:a16="http://schemas.microsoft.com/office/drawing/2014/main" id="{D49AD32F-998E-2C97-A97F-3C7479020B6B}"/>
              </a:ext>
            </a:extLst>
          </p:cNvPr>
          <p:cNvGraphicFramePr>
            <a:graphicFrameLocks noGrp="1"/>
          </p:cNvGraphicFramePr>
          <p:nvPr>
            <p:extLst>
              <p:ext uri="{D42A27DB-BD31-4B8C-83A1-F6EECF244321}">
                <p14:modId xmlns:p14="http://schemas.microsoft.com/office/powerpoint/2010/main" val="2544528846"/>
              </p:ext>
            </p:extLst>
          </p:nvPr>
        </p:nvGraphicFramePr>
        <p:xfrm>
          <a:off x="8839579" y="2350027"/>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0" i="0">
                          <a:solidFill>
                            <a:schemeClr val="tx1"/>
                          </a:solidFill>
                          <a:effectLst/>
                          <a:latin typeface="Inter" panose="02000503000000020004" pitchFamily="2" charset="0"/>
                          <a:ea typeface="Inter"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0" i="0">
                          <a:solidFill>
                            <a:schemeClr val="bg1">
                              <a:lumMod val="75000"/>
                            </a:schemeClr>
                          </a:solidFill>
                          <a:effectLst/>
                          <a:latin typeface="Inter" panose="02000503000000020004" pitchFamily="2" charset="0"/>
                          <a:ea typeface="Inter"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Tree>
    <p:extLst>
      <p:ext uri="{BB962C8B-B14F-4D97-AF65-F5344CB8AC3E}">
        <p14:creationId xmlns:p14="http://schemas.microsoft.com/office/powerpoint/2010/main" val="309518168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19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p:extLst>
              <p:ext uri="{D42A27DB-BD31-4B8C-83A1-F6EECF244321}">
                <p14:modId xmlns:p14="http://schemas.microsoft.com/office/powerpoint/2010/main" val="441527374"/>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graphicFrame>
        <p:nvGraphicFramePr>
          <p:cNvPr id="2" name="Table 1">
            <a:extLst>
              <a:ext uri="{FF2B5EF4-FFF2-40B4-BE49-F238E27FC236}">
                <a16:creationId xmlns:a16="http://schemas.microsoft.com/office/drawing/2014/main" id="{ED754F57-9233-5A89-9C93-A4F4413330E5}"/>
              </a:ext>
            </a:extLst>
          </p:cNvPr>
          <p:cNvGraphicFramePr>
            <a:graphicFrameLocks noGrp="1"/>
          </p:cNvGraphicFramePr>
          <p:nvPr>
            <p:extLst>
              <p:ext uri="{D42A27DB-BD31-4B8C-83A1-F6EECF244321}">
                <p14:modId xmlns:p14="http://schemas.microsoft.com/office/powerpoint/2010/main" val="76637282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5" name="Group 4">
            <a:extLst>
              <a:ext uri="{FF2B5EF4-FFF2-40B4-BE49-F238E27FC236}">
                <a16:creationId xmlns:a16="http://schemas.microsoft.com/office/drawing/2014/main" id="{000FE061-96CD-F194-2AE0-B942F8C786E2}"/>
              </a:ext>
            </a:extLst>
          </p:cNvPr>
          <p:cNvGrpSpPr/>
          <p:nvPr/>
        </p:nvGrpSpPr>
        <p:grpSpPr>
          <a:xfrm>
            <a:off x="2099120" y="1128610"/>
            <a:ext cx="5418863" cy="577081"/>
            <a:chOff x="2055152" y="1242947"/>
            <a:chExt cx="5418863" cy="577081"/>
          </a:xfrm>
        </p:grpSpPr>
        <p:grpSp>
          <p:nvGrpSpPr>
            <p:cNvPr id="6" name="Group 5">
              <a:extLst>
                <a:ext uri="{FF2B5EF4-FFF2-40B4-BE49-F238E27FC236}">
                  <a16:creationId xmlns:a16="http://schemas.microsoft.com/office/drawing/2014/main" id="{92CC361F-AB40-E74D-5B29-D068BEDC395C}"/>
                </a:ext>
              </a:extLst>
            </p:cNvPr>
            <p:cNvGrpSpPr/>
            <p:nvPr/>
          </p:nvGrpSpPr>
          <p:grpSpPr>
            <a:xfrm>
              <a:off x="2055152" y="1375688"/>
              <a:ext cx="1407282" cy="275689"/>
              <a:chOff x="7841072" y="554329"/>
              <a:chExt cx="1407282" cy="275689"/>
            </a:xfrm>
          </p:grpSpPr>
          <p:sp>
            <p:nvSpPr>
              <p:cNvPr id="8" name="Oval 7">
                <a:extLst>
                  <a:ext uri="{FF2B5EF4-FFF2-40B4-BE49-F238E27FC236}">
                    <a16:creationId xmlns:a16="http://schemas.microsoft.com/office/drawing/2014/main" id="{0E9CE6FF-7B92-52FE-E416-76AAE3EEFCC8}"/>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10" name="Group 9">
                <a:extLst>
                  <a:ext uri="{FF2B5EF4-FFF2-40B4-BE49-F238E27FC236}">
                    <a16:creationId xmlns:a16="http://schemas.microsoft.com/office/drawing/2014/main" id="{DEA89200-C874-4A24-F9FD-CBDD4105B5A2}"/>
                  </a:ext>
                </a:extLst>
              </p:cNvPr>
              <p:cNvGrpSpPr/>
              <p:nvPr/>
            </p:nvGrpSpPr>
            <p:grpSpPr>
              <a:xfrm>
                <a:off x="8978354" y="555698"/>
                <a:ext cx="270000" cy="274320"/>
                <a:chOff x="10036989" y="3220"/>
                <a:chExt cx="270000" cy="270871"/>
              </a:xfrm>
            </p:grpSpPr>
            <p:sp>
              <p:nvSpPr>
                <p:cNvPr id="12" name="Pie 22">
                  <a:extLst>
                    <a:ext uri="{FF2B5EF4-FFF2-40B4-BE49-F238E27FC236}">
                      <a16:creationId xmlns:a16="http://schemas.microsoft.com/office/drawing/2014/main" id="{DA3D677C-653D-7928-A7C5-470F88075163}"/>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14" name="Oval 13">
                  <a:extLst>
                    <a:ext uri="{FF2B5EF4-FFF2-40B4-BE49-F238E27FC236}">
                      <a16:creationId xmlns:a16="http://schemas.microsoft.com/office/drawing/2014/main" id="{589CF568-47BE-9900-F48A-BA706D557F7D}"/>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11" name="Straight Arrow Connector 10">
                <a:extLst>
                  <a:ext uri="{FF2B5EF4-FFF2-40B4-BE49-F238E27FC236}">
                    <a16:creationId xmlns:a16="http://schemas.microsoft.com/office/drawing/2014/main" id="{D6E8DD76-EA2B-D484-4A58-B1E61D321706}"/>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E98A9C6-73AA-67B1-0AEB-EA1E820A8E29}"/>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15" name="Graphic 14" descr="Inventory outline">
            <a:extLst>
              <a:ext uri="{FF2B5EF4-FFF2-40B4-BE49-F238E27FC236}">
                <a16:creationId xmlns:a16="http://schemas.microsoft.com/office/drawing/2014/main" id="{25CF188F-2810-5EE7-881F-DF4B44C9DC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16" name="Graphic 15" descr="Store outline">
            <a:extLst>
              <a:ext uri="{FF2B5EF4-FFF2-40B4-BE49-F238E27FC236}">
                <a16:creationId xmlns:a16="http://schemas.microsoft.com/office/drawing/2014/main" id="{75CCBA6C-5F06-6571-D570-BABFB50A0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pic>
        <p:nvPicPr>
          <p:cNvPr id="18" name="Graphic 17" descr="Oil Rig outline">
            <a:extLst>
              <a:ext uri="{FF2B5EF4-FFF2-40B4-BE49-F238E27FC236}">
                <a16:creationId xmlns:a16="http://schemas.microsoft.com/office/drawing/2014/main" id="{583EA429-CB7F-6662-1A91-6841F8F9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27" name="Graphic 26" descr="Raw Materials outline">
            <a:extLst>
              <a:ext uri="{FF2B5EF4-FFF2-40B4-BE49-F238E27FC236}">
                <a16:creationId xmlns:a16="http://schemas.microsoft.com/office/drawing/2014/main" id="{25F22EAD-F25E-0675-F8FD-5D1D26ABE7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41" name="Graphic 40" descr="Crops outline">
            <a:extLst>
              <a:ext uri="{FF2B5EF4-FFF2-40B4-BE49-F238E27FC236}">
                <a16:creationId xmlns:a16="http://schemas.microsoft.com/office/drawing/2014/main" id="{54080536-3372-59F4-18D5-4640CD8497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97" name="Graphic 96" descr="Crane outline">
            <a:extLst>
              <a:ext uri="{FF2B5EF4-FFF2-40B4-BE49-F238E27FC236}">
                <a16:creationId xmlns:a16="http://schemas.microsoft.com/office/drawing/2014/main" id="{B38B4F74-02D3-C6E1-1081-8E9430FDAD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98" name="Graphic 97" descr="Truck outline">
            <a:extLst>
              <a:ext uri="{FF2B5EF4-FFF2-40B4-BE49-F238E27FC236}">
                <a16:creationId xmlns:a16="http://schemas.microsoft.com/office/drawing/2014/main" id="{3C443918-0DE6-9F19-D8B0-5A1B675E30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99" name="Graphic 98" descr="Electric Tower outline">
            <a:extLst>
              <a:ext uri="{FF2B5EF4-FFF2-40B4-BE49-F238E27FC236}">
                <a16:creationId xmlns:a16="http://schemas.microsoft.com/office/drawing/2014/main" id="{74D2F41F-927B-DF75-0137-967892BFC9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100" name="Graphic 99" descr="Freight outline">
            <a:extLst>
              <a:ext uri="{FF2B5EF4-FFF2-40B4-BE49-F238E27FC236}">
                <a16:creationId xmlns:a16="http://schemas.microsoft.com/office/drawing/2014/main" id="{2264F6D7-0A8B-8F0C-453C-5FECBBF41FD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101" name="Graphic 100" descr="Truck outline">
            <a:extLst>
              <a:ext uri="{FF2B5EF4-FFF2-40B4-BE49-F238E27FC236}">
                <a16:creationId xmlns:a16="http://schemas.microsoft.com/office/drawing/2014/main" id="{93F15142-DB5C-736E-1869-AD6EB1818D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102" name="Graphic 101" descr="Garbage outline">
            <a:extLst>
              <a:ext uri="{FF2B5EF4-FFF2-40B4-BE49-F238E27FC236}">
                <a16:creationId xmlns:a16="http://schemas.microsoft.com/office/drawing/2014/main" id="{D522E9C0-D0DA-75E9-3150-3A7DAB8F572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103" name="Graphic 102" descr="Take Off outline">
            <a:extLst>
              <a:ext uri="{FF2B5EF4-FFF2-40B4-BE49-F238E27FC236}">
                <a16:creationId xmlns:a16="http://schemas.microsoft.com/office/drawing/2014/main" id="{89051455-A8F0-85D1-844A-8BCBA08AB15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104" name="Graphic 103" descr="Car outline">
            <a:extLst>
              <a:ext uri="{FF2B5EF4-FFF2-40B4-BE49-F238E27FC236}">
                <a16:creationId xmlns:a16="http://schemas.microsoft.com/office/drawing/2014/main" id="{354AB41F-54AB-55E8-6E47-99AC43038CD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105" name="Graphic 104" descr="Building outline">
            <a:extLst>
              <a:ext uri="{FF2B5EF4-FFF2-40B4-BE49-F238E27FC236}">
                <a16:creationId xmlns:a16="http://schemas.microsoft.com/office/drawing/2014/main" id="{409AAA51-9B4A-15CE-C807-4068ABED781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106" name="Picture 105">
            <a:extLst>
              <a:ext uri="{FF2B5EF4-FFF2-40B4-BE49-F238E27FC236}">
                <a16:creationId xmlns:a16="http://schemas.microsoft.com/office/drawing/2014/main" id="{7372FA4D-7D1C-B136-A5BF-AE907EDCC065}"/>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107" name="Graphic 106" descr="Factory outline">
            <a:extLst>
              <a:ext uri="{FF2B5EF4-FFF2-40B4-BE49-F238E27FC236}">
                <a16:creationId xmlns:a16="http://schemas.microsoft.com/office/drawing/2014/main" id="{6A3AE2D4-C30B-EB8B-DBA4-3E893B14FBE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108" name="Graphic 107" descr="Snowflake outline">
            <a:extLst>
              <a:ext uri="{FF2B5EF4-FFF2-40B4-BE49-F238E27FC236}">
                <a16:creationId xmlns:a16="http://schemas.microsoft.com/office/drawing/2014/main" id="{87CCE790-D391-DAF9-926F-3ABA9E20B8E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109" name="Graphic 108" descr="Factory outline">
            <a:extLst>
              <a:ext uri="{FF2B5EF4-FFF2-40B4-BE49-F238E27FC236}">
                <a16:creationId xmlns:a16="http://schemas.microsoft.com/office/drawing/2014/main" id="{E8230E32-979E-CA3B-5616-DB57CAE99BD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110" name="Graphic 109" descr="Car outline">
            <a:extLst>
              <a:ext uri="{FF2B5EF4-FFF2-40B4-BE49-F238E27FC236}">
                <a16:creationId xmlns:a16="http://schemas.microsoft.com/office/drawing/2014/main" id="{D759EBC7-8C88-81C6-9000-C0661B7FE88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111" name="Graphic 110" descr="Truck outline">
            <a:extLst>
              <a:ext uri="{FF2B5EF4-FFF2-40B4-BE49-F238E27FC236}">
                <a16:creationId xmlns:a16="http://schemas.microsoft.com/office/drawing/2014/main" id="{6958475B-24E8-2F56-5FA9-55B9F7A388C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112" name="Graphic 111" descr="Electric Tower outline">
            <a:extLst>
              <a:ext uri="{FF2B5EF4-FFF2-40B4-BE49-F238E27FC236}">
                <a16:creationId xmlns:a16="http://schemas.microsoft.com/office/drawing/2014/main" id="{0DD4E2F3-2D4E-C955-7340-2379F155042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113" name="Graphic 112" descr="Building outline">
            <a:extLst>
              <a:ext uri="{FF2B5EF4-FFF2-40B4-BE49-F238E27FC236}">
                <a16:creationId xmlns:a16="http://schemas.microsoft.com/office/drawing/2014/main" id="{CCBF0277-9AAB-B139-7EF5-55D3EFB6CF1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114" name="Graphic 113" descr="Plugged Unplugged outline">
            <a:extLst>
              <a:ext uri="{FF2B5EF4-FFF2-40B4-BE49-F238E27FC236}">
                <a16:creationId xmlns:a16="http://schemas.microsoft.com/office/drawing/2014/main" id="{86E0B3A8-3E67-01B4-6C20-83D2D0CD1D4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115" name="Graphic 114" descr="Fuel outline">
            <a:extLst>
              <a:ext uri="{FF2B5EF4-FFF2-40B4-BE49-F238E27FC236}">
                <a16:creationId xmlns:a16="http://schemas.microsoft.com/office/drawing/2014/main" id="{65ED8592-8778-7764-24B0-39C6D3E2B6C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116" name="Graphic 115" descr="Recycle outline">
            <a:extLst>
              <a:ext uri="{FF2B5EF4-FFF2-40B4-BE49-F238E27FC236}">
                <a16:creationId xmlns:a16="http://schemas.microsoft.com/office/drawing/2014/main" id="{F7F2F930-F077-9A4D-AE44-D6E822855E2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117" name="Graphic 116" descr="Truck outline">
            <a:extLst>
              <a:ext uri="{FF2B5EF4-FFF2-40B4-BE49-F238E27FC236}">
                <a16:creationId xmlns:a16="http://schemas.microsoft.com/office/drawing/2014/main" id="{FCA2E70D-7C9E-44F9-0523-CC87D7B2C2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118" name="Graphic 117" descr="Pie chart outline">
            <a:extLst>
              <a:ext uri="{FF2B5EF4-FFF2-40B4-BE49-F238E27FC236}">
                <a16:creationId xmlns:a16="http://schemas.microsoft.com/office/drawing/2014/main" id="{BE9A668A-05DD-B662-F0C3-6CA7716C3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119" name="Group 118">
            <a:extLst>
              <a:ext uri="{FF2B5EF4-FFF2-40B4-BE49-F238E27FC236}">
                <a16:creationId xmlns:a16="http://schemas.microsoft.com/office/drawing/2014/main" id="{D93F7BF2-15F9-F7C6-4F56-7E6D291FA5CB}"/>
              </a:ext>
            </a:extLst>
          </p:cNvPr>
          <p:cNvGrpSpPr/>
          <p:nvPr/>
        </p:nvGrpSpPr>
        <p:grpSpPr>
          <a:xfrm>
            <a:off x="8663280" y="1261792"/>
            <a:ext cx="2676876" cy="273438"/>
            <a:chOff x="8619312" y="1376129"/>
            <a:chExt cx="2676876" cy="273438"/>
          </a:xfrm>
        </p:grpSpPr>
        <p:sp>
          <p:nvSpPr>
            <p:cNvPr id="120" name="Oval 119">
              <a:extLst>
                <a:ext uri="{FF2B5EF4-FFF2-40B4-BE49-F238E27FC236}">
                  <a16:creationId xmlns:a16="http://schemas.microsoft.com/office/drawing/2014/main" id="{6FCB5A35-9300-079B-91D4-2AD5F9033121}"/>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1" name="TextBox 120">
              <a:extLst>
                <a:ext uri="{FF2B5EF4-FFF2-40B4-BE49-F238E27FC236}">
                  <a16:creationId xmlns:a16="http://schemas.microsoft.com/office/drawing/2014/main" id="{42E397C2-3377-9C03-8201-DDBF73DC5406}"/>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122" name="Oval 121">
            <a:extLst>
              <a:ext uri="{FF2B5EF4-FFF2-40B4-BE49-F238E27FC236}">
                <a16:creationId xmlns:a16="http://schemas.microsoft.com/office/drawing/2014/main" id="{346C6C63-BC28-6621-0B82-9F8B4553E64D}"/>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3" name="TextBox 122">
            <a:extLst>
              <a:ext uri="{FF2B5EF4-FFF2-40B4-BE49-F238E27FC236}">
                <a16:creationId xmlns:a16="http://schemas.microsoft.com/office/drawing/2014/main" id="{1DCCF036-ADF1-167E-C8CC-2C78993C51C2}"/>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40280752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642CD3-5C6B-D230-2EE6-902171B153D0}"/>
              </a:ext>
            </a:extLst>
          </p:cNvPr>
          <p:cNvSpPr>
            <a:spLocks noGrp="1"/>
          </p:cNvSpPr>
          <p:nvPr>
            <p:ph type="dt" sz="half" idx="10"/>
          </p:nvPr>
        </p:nvSpPr>
        <p:spPr>
          <a:xfrm>
            <a:off x="520147" y="6356349"/>
            <a:ext cx="2743200" cy="365125"/>
          </a:xfrm>
          <a:prstGeom prst="rect">
            <a:avLst/>
          </a:prstGeom>
        </p:spPr>
        <p:txBody>
          <a:bodyPr/>
          <a:lstStyle/>
          <a:p>
            <a:endParaRPr lang="en-TH"/>
          </a:p>
        </p:txBody>
      </p:sp>
      <p:sp>
        <p:nvSpPr>
          <p:cNvPr id="3" name="Footer Placeholder 2">
            <a:extLst>
              <a:ext uri="{FF2B5EF4-FFF2-40B4-BE49-F238E27FC236}">
                <a16:creationId xmlns:a16="http://schemas.microsoft.com/office/drawing/2014/main" id="{14C93284-8F58-461B-AA38-55BF25C9ADC5}"/>
              </a:ext>
            </a:extLst>
          </p:cNvPr>
          <p:cNvSpPr>
            <a:spLocks noGrp="1"/>
          </p:cNvSpPr>
          <p:nvPr>
            <p:ph type="ftr" sz="quarter" idx="11"/>
          </p:nvPr>
        </p:nvSpPr>
        <p:spPr/>
        <p:txBody>
          <a:bodyPr/>
          <a:lstStyle/>
          <a:p>
            <a:endParaRPr lang="en-TH"/>
          </a:p>
        </p:txBody>
      </p:sp>
      <p:sp>
        <p:nvSpPr>
          <p:cNvPr id="4" name="Slide Number Placeholder 3">
            <a:extLst>
              <a:ext uri="{FF2B5EF4-FFF2-40B4-BE49-F238E27FC236}">
                <a16:creationId xmlns:a16="http://schemas.microsoft.com/office/drawing/2014/main" id="{DDC64EF0-BF67-B67D-CDB0-D4F53EC025ED}"/>
              </a:ext>
            </a:extLst>
          </p:cNvPr>
          <p:cNvSpPr>
            <a:spLocks noGrp="1"/>
          </p:cNvSpPr>
          <p:nvPr>
            <p:ph type="sldNum" sz="quarter" idx="12"/>
          </p:nvPr>
        </p:nvSpPr>
        <p:spPr/>
        <p:txBody>
          <a:bodyPr/>
          <a:lstStyle/>
          <a:p>
            <a:fld id="{F8C94707-554D-BB46-B37C-3B8E5ABBAC37}" type="slidenum">
              <a:rPr lang="en-TH" smtClean="0"/>
              <a:t>‹#›</a:t>
            </a:fld>
            <a:endParaRPr lang="en-TH"/>
          </a:p>
        </p:txBody>
      </p:sp>
    </p:spTree>
    <p:extLst>
      <p:ext uri="{BB962C8B-B14F-4D97-AF65-F5344CB8AC3E}">
        <p14:creationId xmlns:p14="http://schemas.microsoft.com/office/powerpoint/2010/main" val="148026813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214227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3_Main Section">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E093B4C-3B69-1370-20C4-5DFBAF18898A}"/>
              </a:ext>
            </a:extLst>
          </p:cNvPr>
          <p:cNvSpPr>
            <a:spLocks noGrp="1"/>
          </p:cNvSpPr>
          <p:nvPr>
            <p:ph type="ftr" sz="quarter" idx="10"/>
          </p:nvPr>
        </p:nvSpPr>
        <p:spPr>
          <a:xfrm>
            <a:off x="398585" y="6515151"/>
            <a:ext cx="8671843" cy="220265"/>
          </a:xfrm>
          <a:prstGeom prst="rect">
            <a:avLst/>
          </a:prstGeom>
        </p:spPr>
        <p:txBody>
          <a:bodyPr/>
          <a:lstStyle>
            <a:lvl1pPr algn="l">
              <a:defRPr sz="1000" b="0" i="0">
                <a:solidFill>
                  <a:schemeClr val="bg1"/>
                </a:solidFill>
                <a:latin typeface="Inter" panose="02000503000000020004" pitchFamily="2" charset="0"/>
                <a:ea typeface="Inter" panose="02000503000000020004" pitchFamily="2" charset="0"/>
                <a:cs typeface="Inter" panose="02000503000000020004" pitchFamily="2" charset="0"/>
              </a:defRPr>
            </a:lvl1pPr>
          </a:lstStyle>
          <a:p>
            <a:endParaRPr lang="en-TH"/>
          </a:p>
        </p:txBody>
      </p:sp>
      <p:sp>
        <p:nvSpPr>
          <p:cNvPr id="4" name="Slide Number Placeholder 3">
            <a:extLst>
              <a:ext uri="{FF2B5EF4-FFF2-40B4-BE49-F238E27FC236}">
                <a16:creationId xmlns:a16="http://schemas.microsoft.com/office/drawing/2014/main" id="{7C204FE0-535F-465C-5C63-D0B9C8CA12EA}"/>
              </a:ext>
            </a:extLst>
          </p:cNvPr>
          <p:cNvSpPr>
            <a:spLocks noGrp="1"/>
          </p:cNvSpPr>
          <p:nvPr>
            <p:ph type="sldNum" sz="quarter" idx="11"/>
          </p:nvPr>
        </p:nvSpPr>
        <p:spPr>
          <a:xfrm>
            <a:off x="11225048" y="6519498"/>
            <a:ext cx="568367" cy="215937"/>
          </a:xfrm>
          <a:prstGeom prst="rect">
            <a:avLst/>
          </a:prstGeom>
        </p:spPr>
        <p:txBody>
          <a:bodyPr/>
          <a:lstStyle>
            <a:lvl1pPr algn="r">
              <a:defRPr sz="1000" b="0" i="0">
                <a:solidFill>
                  <a:schemeClr val="bg1"/>
                </a:solidFill>
                <a:latin typeface="Inter" panose="02000503000000020004" pitchFamily="2" charset="0"/>
                <a:ea typeface="Inter" panose="02000503000000020004" pitchFamily="2" charset="0"/>
                <a:cs typeface="Inter" panose="02000503000000020004" pitchFamily="2" charset="0"/>
              </a:defRPr>
            </a:lvl1pPr>
          </a:lstStyle>
          <a:p>
            <a:fld id="{F8C94707-554D-BB46-B37C-3B8E5ABBAC37}" type="slidenum">
              <a:rPr lang="en-TH" smtClean="0"/>
              <a:pPr/>
              <a:t>‹#›</a:t>
            </a:fld>
            <a:endParaRPr lang="en-TH"/>
          </a:p>
        </p:txBody>
      </p:sp>
      <p:cxnSp>
        <p:nvCxnSpPr>
          <p:cNvPr id="5" name="Straight Connector 4">
            <a:extLst>
              <a:ext uri="{FF2B5EF4-FFF2-40B4-BE49-F238E27FC236}">
                <a16:creationId xmlns:a16="http://schemas.microsoft.com/office/drawing/2014/main" id="{62114A97-6F5E-C9AA-A71C-E6A1B5EBDC19}"/>
              </a:ext>
            </a:extLst>
          </p:cNvPr>
          <p:cNvCxnSpPr>
            <a:cxnSpLocks/>
          </p:cNvCxnSpPr>
          <p:nvPr userDrawn="1"/>
        </p:nvCxnSpPr>
        <p:spPr>
          <a:xfrm flipH="1">
            <a:off x="398585" y="6498478"/>
            <a:ext cx="1139483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E2101A34-4146-9D16-E43A-284DAF12E112}"/>
              </a:ext>
            </a:extLst>
          </p:cNvPr>
          <p:cNvSpPr txBox="1"/>
          <p:nvPr userDrawn="1"/>
        </p:nvSpPr>
        <p:spPr>
          <a:xfrm>
            <a:off x="10262925" y="6515151"/>
            <a:ext cx="962123" cy="246221"/>
          </a:xfrm>
          <a:prstGeom prst="rect">
            <a:avLst/>
          </a:prstGeom>
          <a:noFill/>
        </p:spPr>
        <p:txBody>
          <a:bodyPr wrap="none" rtlCol="0">
            <a:spAutoFit/>
          </a:bodyPr>
          <a:lstStyle/>
          <a:p>
            <a:pPr algn="l"/>
            <a:r>
              <a:rPr lang="en-TH" sz="1000" b="1" i="0" spc="300">
                <a:solidFill>
                  <a:schemeClr val="bg1"/>
                </a:solidFill>
                <a:latin typeface="Inter" panose="02000503000000020004" pitchFamily="2" charset="0"/>
                <a:ea typeface="Inter" panose="02000503000000020004" pitchFamily="2" charset="0"/>
                <a:cs typeface="Inter" panose="02000503000000020004" pitchFamily="2" charset="0"/>
              </a:rPr>
              <a:t>CREAGY</a:t>
            </a:r>
          </a:p>
        </p:txBody>
      </p:sp>
      <p:sp>
        <p:nvSpPr>
          <p:cNvPr id="7" name="Title 1">
            <a:extLst>
              <a:ext uri="{FF2B5EF4-FFF2-40B4-BE49-F238E27FC236}">
                <a16:creationId xmlns:a16="http://schemas.microsoft.com/office/drawing/2014/main" id="{B9A8B36E-C4B9-C7E5-1849-DEE2932BFE38}"/>
              </a:ext>
            </a:extLst>
          </p:cNvPr>
          <p:cNvSpPr>
            <a:spLocks noGrp="1"/>
          </p:cNvSpPr>
          <p:nvPr>
            <p:ph type="title"/>
          </p:nvPr>
        </p:nvSpPr>
        <p:spPr>
          <a:xfrm>
            <a:off x="410308" y="217555"/>
            <a:ext cx="11383105" cy="756075"/>
          </a:xfrm>
          <a:prstGeom prst="rect">
            <a:avLst/>
          </a:prstGeom>
          <a:noFill/>
        </p:spPr>
        <p:txBody>
          <a:bodyPr/>
          <a:lstStyle>
            <a:lvl1pPr>
              <a:defRPr>
                <a:solidFill>
                  <a:schemeClr val="bg1"/>
                </a:solidFill>
              </a:defRPr>
            </a:lvl1pPr>
          </a:lstStyle>
          <a:p>
            <a:r>
              <a:rPr lang="en-US"/>
              <a:t>Click to edit Master title style</a:t>
            </a:r>
            <a:endParaRPr lang="en-TH"/>
          </a:p>
        </p:txBody>
      </p:sp>
    </p:spTree>
    <p:extLst>
      <p:ext uri="{BB962C8B-B14F-4D97-AF65-F5344CB8AC3E}">
        <p14:creationId xmlns:p14="http://schemas.microsoft.com/office/powerpoint/2010/main" val="24333776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1_Generic with Subtitle (Copyr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lvl1pPr>
              <a:defRPr>
                <a:solidFill>
                  <a:schemeClr val="bg1"/>
                </a:solidFill>
              </a:defRPr>
            </a:lvl1p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lvl1pPr>
              <a:defRPr>
                <a:solidFill>
                  <a:schemeClr val="bg1"/>
                </a:solidFill>
              </a:defRPr>
            </a:lvl1p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p:nvCxnSpPr>
        <p:spPr>
          <a:xfrm flipH="1">
            <a:off x="410308" y="6498478"/>
            <a:ext cx="11383107"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6149BC33-AD24-0C18-F30A-2C71D3170D05}"/>
              </a:ext>
            </a:extLst>
          </p:cNvPr>
          <p:cNvSpPr txBox="1"/>
          <p:nvPr/>
        </p:nvSpPr>
        <p:spPr>
          <a:xfrm>
            <a:off x="398585" y="6532961"/>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sp>
        <p:nvSpPr>
          <p:cNvPr id="12" name="TextBox 11">
            <a:extLst>
              <a:ext uri="{FF2B5EF4-FFF2-40B4-BE49-F238E27FC236}">
                <a16:creationId xmlns:a16="http://schemas.microsoft.com/office/drawing/2014/main" id="{ADC96CF2-02A1-4AD2-846E-61352A43A6CA}"/>
              </a:ext>
            </a:extLst>
          </p:cNvPr>
          <p:cNvSpPr txBox="1"/>
          <p:nvPr/>
        </p:nvSpPr>
        <p:spPr>
          <a:xfrm>
            <a:off x="398585" y="6532961"/>
            <a:ext cx="3671198" cy="246221"/>
          </a:xfrm>
          <a:prstGeom prst="rect">
            <a:avLst/>
          </a:prstGeom>
          <a:solidFill>
            <a:schemeClr val="tx1"/>
          </a:solidFill>
        </p:spPr>
        <p:txBody>
          <a:bodyPr wrap="none" rtlCol="0">
            <a:spAutoFit/>
          </a:bodyPr>
          <a:lstStyle/>
          <a:p>
            <a:pPr algn="l"/>
            <a:r>
              <a:rPr lang="en-US" sz="10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 2024 The Creagy Company Limited. All rights reserved.</a:t>
            </a:r>
            <a:endParaRPr lang="en-TH" sz="1000" b="0" i="0" spc="0">
              <a:solidFill>
                <a:schemeClr val="bg1"/>
              </a:solidFill>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59194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_Generic with subtitle&amp;line (STRIC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vert="horz" lIns="91440" tIns="45720" rIns="91440" bIns="45720" rtlCol="0" anchor="b">
            <a:normAutofit/>
          </a:bodyPr>
          <a:lstStyle>
            <a:lvl1pPr>
              <a:defRPr lang="en-TH"/>
            </a:lvl1pPr>
          </a:lstStyle>
          <a:p>
            <a:pPr lvl="0"/>
            <a:r>
              <a:rPr lang="en-US"/>
              <a:t>Click to edit Master title style</a:t>
            </a:r>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76777"/>
            <a:ext cx="11383107" cy="367862"/>
          </a:xfrm>
        </p:spPr>
        <p:txBody>
          <a:bodyPr vert="horz" lIns="91440" tIns="45720" rIns="91440" bIns="45720" rtlCol="0" anchor="b">
            <a:noAutofit/>
          </a:bodyPr>
          <a:lstStyle>
            <a:lvl1pPr>
              <a:defRPr lang="en-US" sz="2000">
                <a:solidFill>
                  <a:schemeClr val="bg1">
                    <a:lumMod val="65000"/>
                  </a:schemeClr>
                </a:solidFill>
                <a:ea typeface="Inter Medium" panose="02000503000000020004" pitchFamily="2" charset="0"/>
              </a:defRPr>
            </a:lvl1pPr>
          </a:lstStyle>
          <a:p>
            <a:pPr lvl="0">
              <a:spcBef>
                <a:spcPct val="0"/>
              </a:spcBef>
              <a:buNone/>
            </a:pPr>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Light" panose="02000403000000020004"/>
                <a:ea typeface="Inter" panose="02000503000000020004" pitchFamily="2" charset="0"/>
                <a:cs typeface="Inter Light" panose="02000403000000020004"/>
              </a:defRPr>
            </a:lvl1pPr>
          </a:lstStyle>
          <a:p>
            <a:r>
              <a:rPr lang="en-US"/>
              <a:t>STRICTLY PRIVATE AND CONFIDENTIAL</a:t>
            </a:r>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9498"/>
            <a:ext cx="568367" cy="215937"/>
          </a:xfrm>
          <a:prstGeom prst="rect">
            <a:avLst/>
          </a:prstGeom>
        </p:spPr>
        <p:txBody>
          <a:bodyPr anchor="ctr"/>
          <a:lstStyle>
            <a:lvl1pPr algn="r">
              <a:defRPr sz="1000" b="0" i="0">
                <a:latin typeface="Kanit" panose="00000500000000000000" pitchFamily="2" charset="-34"/>
                <a:ea typeface="Inter" panose="02000503000000020004" pitchFamily="2" charset="0"/>
                <a:cs typeface="Kanit" panose="00000500000000000000" pitchFamily="2" charset="-34"/>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cxnSp>
        <p:nvCxnSpPr>
          <p:cNvPr id="3" name="Straight Connector 2">
            <a:extLst>
              <a:ext uri="{FF2B5EF4-FFF2-40B4-BE49-F238E27FC236}">
                <a16:creationId xmlns:a16="http://schemas.microsoft.com/office/drawing/2014/main" id="{6FC0AF0F-A869-D7D4-3A2F-B5C5E2149F0E}"/>
              </a:ext>
            </a:extLst>
          </p:cNvPr>
          <p:cNvCxnSpPr>
            <a:cxnSpLocks/>
          </p:cNvCxnSpPr>
          <p:nvPr/>
        </p:nvCxnSpPr>
        <p:spPr>
          <a:xfrm>
            <a:off x="0" y="1078078"/>
            <a:ext cx="12192000"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3594418"/>
      </p:ext>
    </p:extLst>
  </p:cSld>
  <p:clrMapOvr>
    <a:masterClrMapping/>
  </p:clrMapOvr>
  <p:hf hdr="0" ftr="0" dt="0"/>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8_Generic (Copyr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893332925"/>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5_Generic with Subtitle (STRIC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lvl1pPr>
              <a:defRPr>
                <a:solidFill>
                  <a:schemeClr val="bg1"/>
                </a:solidFill>
              </a:defRPr>
            </a:lvl1p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p:nvCxnSpPr>
        <p:spPr>
          <a:xfrm flipH="1">
            <a:off x="410308" y="6498478"/>
            <a:ext cx="11383107"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486BC07D-365A-CE3C-7453-E484D24EF181}"/>
              </a:ext>
            </a:extLst>
          </p:cNvPr>
          <p:cNvSpPr txBox="1"/>
          <p:nvPr/>
        </p:nvSpPr>
        <p:spPr>
          <a:xfrm>
            <a:off x="319823" y="6521924"/>
            <a:ext cx="2630848" cy="246221"/>
          </a:xfrm>
          <a:prstGeom prst="rect">
            <a:avLst/>
          </a:prstGeom>
          <a:noFill/>
        </p:spPr>
        <p:txBody>
          <a:bodyPr wrap="none" rtlCol="0">
            <a:spAutoFit/>
          </a:bodyPr>
          <a:lstStyle/>
          <a:p>
            <a:pPr algn="l"/>
            <a:r>
              <a:rPr lang="en-US" sz="1000" b="0" i="0" u="none" strike="noStrike" spc="0">
                <a:solidFill>
                  <a:schemeClr val="bg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291704804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3_Main Section">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EA072-1E0E-00D9-402D-EC3B25AA3B45}"/>
              </a:ext>
            </a:extLst>
          </p:cNvPr>
          <p:cNvSpPr txBox="1"/>
          <p:nvPr userDrawn="1"/>
        </p:nvSpPr>
        <p:spPr>
          <a:xfrm>
            <a:off x="10411938" y="6549425"/>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Slide Number Placeholder 3">
            <a:extLst>
              <a:ext uri="{FF2B5EF4-FFF2-40B4-BE49-F238E27FC236}">
                <a16:creationId xmlns:a16="http://schemas.microsoft.com/office/drawing/2014/main" id="{3714109D-CCA9-0E62-AD1F-7009620F4BEC}"/>
              </a:ext>
            </a:extLst>
          </p:cNvPr>
          <p:cNvSpPr>
            <a:spLocks noGrp="1"/>
          </p:cNvSpPr>
          <p:nvPr>
            <p:ph type="sldNum" sz="quarter" idx="11"/>
          </p:nvPr>
        </p:nvSpPr>
        <p:spPr>
          <a:xfrm>
            <a:off x="11225048" y="6558889"/>
            <a:ext cx="568367" cy="215937"/>
          </a:xfrm>
        </p:spPr>
        <p:txBody>
          <a:bodyPr/>
          <a:lstStyle>
            <a:lvl1pPr>
              <a:defRPr>
                <a:solidFill>
                  <a:schemeClr val="bg1"/>
                </a:solidFill>
              </a:defRPr>
            </a:lvl1pPr>
          </a:lstStyle>
          <a:p>
            <a:fld id="{F8C94707-554D-BB46-B37C-3B8E5ABBAC37}" type="slidenum">
              <a:rPr lang="en-TH" smtClean="0"/>
              <a:pPr/>
              <a:t>‹#›</a:t>
            </a:fld>
            <a:endParaRPr lang="en-TH"/>
          </a:p>
        </p:txBody>
      </p:sp>
      <p:cxnSp>
        <p:nvCxnSpPr>
          <p:cNvPr id="4" name="Straight Connector 3">
            <a:extLst>
              <a:ext uri="{FF2B5EF4-FFF2-40B4-BE49-F238E27FC236}">
                <a16:creationId xmlns:a16="http://schemas.microsoft.com/office/drawing/2014/main" id="{24F117FB-A9E8-8424-9A4E-DDD5F37373E9}"/>
              </a:ext>
            </a:extLst>
          </p:cNvPr>
          <p:cNvCxnSpPr>
            <a:cxnSpLocks/>
          </p:cNvCxnSpPr>
          <p:nvPr userDrawn="1"/>
        </p:nvCxnSpPr>
        <p:spPr>
          <a:xfrm flipH="1">
            <a:off x="410308" y="6498478"/>
            <a:ext cx="11383107"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5" name="Title Placeholder 6">
            <a:extLst>
              <a:ext uri="{FF2B5EF4-FFF2-40B4-BE49-F238E27FC236}">
                <a16:creationId xmlns:a16="http://schemas.microsoft.com/office/drawing/2014/main" id="{8A15861A-C085-9D3C-B3AB-893BEAF55493}"/>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solidFill>
                  <a:schemeClr val="bg1"/>
                </a:solidFill>
              </a:defRPr>
            </a:lvl1pPr>
          </a:lstStyle>
          <a:p>
            <a:r>
              <a:rPr lang="en-US"/>
              <a:t>Click to edit Master title style</a:t>
            </a:r>
            <a:endParaRPr lang="en-TH"/>
          </a:p>
        </p:txBody>
      </p:sp>
      <p:sp>
        <p:nvSpPr>
          <p:cNvPr id="7" name="TextBox 6">
            <a:extLst>
              <a:ext uri="{FF2B5EF4-FFF2-40B4-BE49-F238E27FC236}">
                <a16:creationId xmlns:a16="http://schemas.microsoft.com/office/drawing/2014/main" id="{6D822215-F14C-9392-BE28-746B61D70EA7}"/>
              </a:ext>
            </a:extLst>
          </p:cNvPr>
          <p:cNvSpPr txBox="1"/>
          <p:nvPr userDrawn="1"/>
        </p:nvSpPr>
        <p:spPr>
          <a:xfrm>
            <a:off x="410308" y="6513216"/>
            <a:ext cx="6096000" cy="253916"/>
          </a:xfrm>
          <a:prstGeom prst="rect">
            <a:avLst/>
          </a:prstGeom>
          <a:noFill/>
        </p:spPr>
        <p:txBody>
          <a:bodyPr wrap="square">
            <a:spAutoFit/>
          </a:bodyPr>
          <a:lstStyle/>
          <a:p>
            <a:pPr algn="l"/>
            <a:r>
              <a:rPr lang="en-US" sz="1000" b="0" i="0" u="none" strike="noStrike" spc="0">
                <a:solidFill>
                  <a:schemeClr val="bg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1000" b="0" i="0" spc="0">
              <a:solidFill>
                <a:schemeClr val="bg1"/>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1023694250"/>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8_Generic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p:extLst>
              <p:ext uri="{D42A27DB-BD31-4B8C-83A1-F6EECF244321}">
                <p14:modId xmlns:p14="http://schemas.microsoft.com/office/powerpoint/2010/main" val="2039208419"/>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graphicFrame>
        <p:nvGraphicFramePr>
          <p:cNvPr id="2" name="Table 1">
            <a:extLst>
              <a:ext uri="{FF2B5EF4-FFF2-40B4-BE49-F238E27FC236}">
                <a16:creationId xmlns:a16="http://schemas.microsoft.com/office/drawing/2014/main" id="{ED754F57-9233-5A89-9C93-A4F4413330E5}"/>
              </a:ext>
            </a:extLst>
          </p:cNvPr>
          <p:cNvGraphicFramePr>
            <a:graphicFrameLocks noGrp="1"/>
          </p:cNvGraphicFramePr>
          <p:nvPr>
            <p:extLst>
              <p:ext uri="{D42A27DB-BD31-4B8C-83A1-F6EECF244321}">
                <p14:modId xmlns:p14="http://schemas.microsoft.com/office/powerpoint/2010/main" val="3084807708"/>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5" name="Group 4">
            <a:extLst>
              <a:ext uri="{FF2B5EF4-FFF2-40B4-BE49-F238E27FC236}">
                <a16:creationId xmlns:a16="http://schemas.microsoft.com/office/drawing/2014/main" id="{000FE061-96CD-F194-2AE0-B942F8C786E2}"/>
              </a:ext>
            </a:extLst>
          </p:cNvPr>
          <p:cNvGrpSpPr/>
          <p:nvPr/>
        </p:nvGrpSpPr>
        <p:grpSpPr>
          <a:xfrm>
            <a:off x="2099120" y="1128610"/>
            <a:ext cx="5418863" cy="577081"/>
            <a:chOff x="2055152" y="1242947"/>
            <a:chExt cx="5418863" cy="577081"/>
          </a:xfrm>
        </p:grpSpPr>
        <p:grpSp>
          <p:nvGrpSpPr>
            <p:cNvPr id="6" name="Group 5">
              <a:extLst>
                <a:ext uri="{FF2B5EF4-FFF2-40B4-BE49-F238E27FC236}">
                  <a16:creationId xmlns:a16="http://schemas.microsoft.com/office/drawing/2014/main" id="{92CC361F-AB40-E74D-5B29-D068BEDC395C}"/>
                </a:ext>
              </a:extLst>
            </p:cNvPr>
            <p:cNvGrpSpPr/>
            <p:nvPr/>
          </p:nvGrpSpPr>
          <p:grpSpPr>
            <a:xfrm>
              <a:off x="2055152" y="1375688"/>
              <a:ext cx="1407282" cy="275689"/>
              <a:chOff x="7841072" y="554329"/>
              <a:chExt cx="1407282" cy="275689"/>
            </a:xfrm>
          </p:grpSpPr>
          <p:sp>
            <p:nvSpPr>
              <p:cNvPr id="8" name="Oval 7">
                <a:extLst>
                  <a:ext uri="{FF2B5EF4-FFF2-40B4-BE49-F238E27FC236}">
                    <a16:creationId xmlns:a16="http://schemas.microsoft.com/office/drawing/2014/main" id="{0E9CE6FF-7B92-52FE-E416-76AAE3EEFCC8}"/>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10" name="Group 9">
                <a:extLst>
                  <a:ext uri="{FF2B5EF4-FFF2-40B4-BE49-F238E27FC236}">
                    <a16:creationId xmlns:a16="http://schemas.microsoft.com/office/drawing/2014/main" id="{DEA89200-C874-4A24-F9FD-CBDD4105B5A2}"/>
                  </a:ext>
                </a:extLst>
              </p:cNvPr>
              <p:cNvGrpSpPr/>
              <p:nvPr/>
            </p:nvGrpSpPr>
            <p:grpSpPr>
              <a:xfrm>
                <a:off x="8978354" y="555698"/>
                <a:ext cx="270000" cy="274320"/>
                <a:chOff x="10036989" y="3220"/>
                <a:chExt cx="270000" cy="270871"/>
              </a:xfrm>
            </p:grpSpPr>
            <p:sp>
              <p:nvSpPr>
                <p:cNvPr id="12" name="Pie 22">
                  <a:extLst>
                    <a:ext uri="{FF2B5EF4-FFF2-40B4-BE49-F238E27FC236}">
                      <a16:creationId xmlns:a16="http://schemas.microsoft.com/office/drawing/2014/main" id="{DA3D677C-653D-7928-A7C5-470F88075163}"/>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14" name="Oval 13">
                  <a:extLst>
                    <a:ext uri="{FF2B5EF4-FFF2-40B4-BE49-F238E27FC236}">
                      <a16:creationId xmlns:a16="http://schemas.microsoft.com/office/drawing/2014/main" id="{589CF568-47BE-9900-F48A-BA706D557F7D}"/>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11" name="Straight Arrow Connector 10">
                <a:extLst>
                  <a:ext uri="{FF2B5EF4-FFF2-40B4-BE49-F238E27FC236}">
                    <a16:creationId xmlns:a16="http://schemas.microsoft.com/office/drawing/2014/main" id="{D6E8DD76-EA2B-D484-4A58-B1E61D321706}"/>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E98A9C6-73AA-67B1-0AEB-EA1E820A8E29}"/>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15" name="Graphic 14" descr="Inventory outline">
            <a:extLst>
              <a:ext uri="{FF2B5EF4-FFF2-40B4-BE49-F238E27FC236}">
                <a16:creationId xmlns:a16="http://schemas.microsoft.com/office/drawing/2014/main" id="{25CF188F-2810-5EE7-881F-DF4B44C9DC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16" name="Graphic 15" descr="Store outline">
            <a:extLst>
              <a:ext uri="{FF2B5EF4-FFF2-40B4-BE49-F238E27FC236}">
                <a16:creationId xmlns:a16="http://schemas.microsoft.com/office/drawing/2014/main" id="{75CCBA6C-5F06-6571-D570-BABFB50A0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pic>
        <p:nvPicPr>
          <p:cNvPr id="18" name="Graphic 17" descr="Oil Rig outline">
            <a:extLst>
              <a:ext uri="{FF2B5EF4-FFF2-40B4-BE49-F238E27FC236}">
                <a16:creationId xmlns:a16="http://schemas.microsoft.com/office/drawing/2014/main" id="{583EA429-CB7F-6662-1A91-6841F8F9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27" name="Graphic 26" descr="Raw Materials outline">
            <a:extLst>
              <a:ext uri="{FF2B5EF4-FFF2-40B4-BE49-F238E27FC236}">
                <a16:creationId xmlns:a16="http://schemas.microsoft.com/office/drawing/2014/main" id="{25F22EAD-F25E-0675-F8FD-5D1D26ABE7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41" name="Graphic 40" descr="Crops outline">
            <a:extLst>
              <a:ext uri="{FF2B5EF4-FFF2-40B4-BE49-F238E27FC236}">
                <a16:creationId xmlns:a16="http://schemas.microsoft.com/office/drawing/2014/main" id="{54080536-3372-59F4-18D5-4640CD8497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97" name="Graphic 96" descr="Crane outline">
            <a:extLst>
              <a:ext uri="{FF2B5EF4-FFF2-40B4-BE49-F238E27FC236}">
                <a16:creationId xmlns:a16="http://schemas.microsoft.com/office/drawing/2014/main" id="{B38B4F74-02D3-C6E1-1081-8E9430FDAD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98" name="Graphic 97" descr="Truck outline">
            <a:extLst>
              <a:ext uri="{FF2B5EF4-FFF2-40B4-BE49-F238E27FC236}">
                <a16:creationId xmlns:a16="http://schemas.microsoft.com/office/drawing/2014/main" id="{3C443918-0DE6-9F19-D8B0-5A1B675E30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99" name="Graphic 98" descr="Electric Tower outline">
            <a:extLst>
              <a:ext uri="{FF2B5EF4-FFF2-40B4-BE49-F238E27FC236}">
                <a16:creationId xmlns:a16="http://schemas.microsoft.com/office/drawing/2014/main" id="{74D2F41F-927B-DF75-0137-967892BFC9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100" name="Graphic 99" descr="Freight outline">
            <a:extLst>
              <a:ext uri="{FF2B5EF4-FFF2-40B4-BE49-F238E27FC236}">
                <a16:creationId xmlns:a16="http://schemas.microsoft.com/office/drawing/2014/main" id="{2264F6D7-0A8B-8F0C-453C-5FECBBF41FD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101" name="Graphic 100" descr="Truck outline">
            <a:extLst>
              <a:ext uri="{FF2B5EF4-FFF2-40B4-BE49-F238E27FC236}">
                <a16:creationId xmlns:a16="http://schemas.microsoft.com/office/drawing/2014/main" id="{93F15142-DB5C-736E-1869-AD6EB1818D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102" name="Graphic 101" descr="Garbage outline">
            <a:extLst>
              <a:ext uri="{FF2B5EF4-FFF2-40B4-BE49-F238E27FC236}">
                <a16:creationId xmlns:a16="http://schemas.microsoft.com/office/drawing/2014/main" id="{D522E9C0-D0DA-75E9-3150-3A7DAB8F572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103" name="Graphic 102" descr="Take Off outline">
            <a:extLst>
              <a:ext uri="{FF2B5EF4-FFF2-40B4-BE49-F238E27FC236}">
                <a16:creationId xmlns:a16="http://schemas.microsoft.com/office/drawing/2014/main" id="{89051455-A8F0-85D1-844A-8BCBA08AB15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104" name="Graphic 103" descr="Car outline">
            <a:extLst>
              <a:ext uri="{FF2B5EF4-FFF2-40B4-BE49-F238E27FC236}">
                <a16:creationId xmlns:a16="http://schemas.microsoft.com/office/drawing/2014/main" id="{354AB41F-54AB-55E8-6E47-99AC43038CD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105" name="Graphic 104" descr="Building outline">
            <a:extLst>
              <a:ext uri="{FF2B5EF4-FFF2-40B4-BE49-F238E27FC236}">
                <a16:creationId xmlns:a16="http://schemas.microsoft.com/office/drawing/2014/main" id="{409AAA51-9B4A-15CE-C807-4068ABED781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106" name="Picture 105">
            <a:extLst>
              <a:ext uri="{FF2B5EF4-FFF2-40B4-BE49-F238E27FC236}">
                <a16:creationId xmlns:a16="http://schemas.microsoft.com/office/drawing/2014/main" id="{7372FA4D-7D1C-B136-A5BF-AE907EDCC065}"/>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107" name="Graphic 106" descr="Factory outline">
            <a:extLst>
              <a:ext uri="{FF2B5EF4-FFF2-40B4-BE49-F238E27FC236}">
                <a16:creationId xmlns:a16="http://schemas.microsoft.com/office/drawing/2014/main" id="{6A3AE2D4-C30B-EB8B-DBA4-3E893B14FBE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108" name="Graphic 107" descr="Snowflake outline">
            <a:extLst>
              <a:ext uri="{FF2B5EF4-FFF2-40B4-BE49-F238E27FC236}">
                <a16:creationId xmlns:a16="http://schemas.microsoft.com/office/drawing/2014/main" id="{87CCE790-D391-DAF9-926F-3ABA9E20B8E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109" name="Graphic 108" descr="Factory outline">
            <a:extLst>
              <a:ext uri="{FF2B5EF4-FFF2-40B4-BE49-F238E27FC236}">
                <a16:creationId xmlns:a16="http://schemas.microsoft.com/office/drawing/2014/main" id="{E8230E32-979E-CA3B-5616-DB57CAE99BD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110" name="Graphic 109" descr="Car outline">
            <a:extLst>
              <a:ext uri="{FF2B5EF4-FFF2-40B4-BE49-F238E27FC236}">
                <a16:creationId xmlns:a16="http://schemas.microsoft.com/office/drawing/2014/main" id="{D759EBC7-8C88-81C6-9000-C0661B7FE88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111" name="Graphic 110" descr="Truck outline">
            <a:extLst>
              <a:ext uri="{FF2B5EF4-FFF2-40B4-BE49-F238E27FC236}">
                <a16:creationId xmlns:a16="http://schemas.microsoft.com/office/drawing/2014/main" id="{6958475B-24E8-2F56-5FA9-55B9F7A388C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112" name="Graphic 111" descr="Electric Tower outline">
            <a:extLst>
              <a:ext uri="{FF2B5EF4-FFF2-40B4-BE49-F238E27FC236}">
                <a16:creationId xmlns:a16="http://schemas.microsoft.com/office/drawing/2014/main" id="{0DD4E2F3-2D4E-C955-7340-2379F155042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113" name="Graphic 112" descr="Building outline">
            <a:extLst>
              <a:ext uri="{FF2B5EF4-FFF2-40B4-BE49-F238E27FC236}">
                <a16:creationId xmlns:a16="http://schemas.microsoft.com/office/drawing/2014/main" id="{CCBF0277-9AAB-B139-7EF5-55D3EFB6CF1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114" name="Graphic 113" descr="Plugged Unplugged outline">
            <a:extLst>
              <a:ext uri="{FF2B5EF4-FFF2-40B4-BE49-F238E27FC236}">
                <a16:creationId xmlns:a16="http://schemas.microsoft.com/office/drawing/2014/main" id="{86E0B3A8-3E67-01B4-6C20-83D2D0CD1D4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115" name="Graphic 114" descr="Fuel outline">
            <a:extLst>
              <a:ext uri="{FF2B5EF4-FFF2-40B4-BE49-F238E27FC236}">
                <a16:creationId xmlns:a16="http://schemas.microsoft.com/office/drawing/2014/main" id="{65ED8592-8778-7764-24B0-39C6D3E2B6C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116" name="Graphic 115" descr="Recycle outline">
            <a:extLst>
              <a:ext uri="{FF2B5EF4-FFF2-40B4-BE49-F238E27FC236}">
                <a16:creationId xmlns:a16="http://schemas.microsoft.com/office/drawing/2014/main" id="{F7F2F930-F077-9A4D-AE44-D6E822855E2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117" name="Graphic 116" descr="Truck outline">
            <a:extLst>
              <a:ext uri="{FF2B5EF4-FFF2-40B4-BE49-F238E27FC236}">
                <a16:creationId xmlns:a16="http://schemas.microsoft.com/office/drawing/2014/main" id="{FCA2E70D-7C9E-44F9-0523-CC87D7B2C2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118" name="Graphic 117" descr="Pie chart outline">
            <a:extLst>
              <a:ext uri="{FF2B5EF4-FFF2-40B4-BE49-F238E27FC236}">
                <a16:creationId xmlns:a16="http://schemas.microsoft.com/office/drawing/2014/main" id="{BE9A668A-05DD-B662-F0C3-6CA7716C3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119" name="Group 118">
            <a:extLst>
              <a:ext uri="{FF2B5EF4-FFF2-40B4-BE49-F238E27FC236}">
                <a16:creationId xmlns:a16="http://schemas.microsoft.com/office/drawing/2014/main" id="{D93F7BF2-15F9-F7C6-4F56-7E6D291FA5CB}"/>
              </a:ext>
            </a:extLst>
          </p:cNvPr>
          <p:cNvGrpSpPr/>
          <p:nvPr/>
        </p:nvGrpSpPr>
        <p:grpSpPr>
          <a:xfrm>
            <a:off x="8663280" y="1261792"/>
            <a:ext cx="2676876" cy="273438"/>
            <a:chOff x="8619312" y="1376129"/>
            <a:chExt cx="2676876" cy="273438"/>
          </a:xfrm>
        </p:grpSpPr>
        <p:sp>
          <p:nvSpPr>
            <p:cNvPr id="120" name="Oval 119">
              <a:extLst>
                <a:ext uri="{FF2B5EF4-FFF2-40B4-BE49-F238E27FC236}">
                  <a16:creationId xmlns:a16="http://schemas.microsoft.com/office/drawing/2014/main" id="{6FCB5A35-9300-079B-91D4-2AD5F9033121}"/>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1" name="TextBox 120">
              <a:extLst>
                <a:ext uri="{FF2B5EF4-FFF2-40B4-BE49-F238E27FC236}">
                  <a16:creationId xmlns:a16="http://schemas.microsoft.com/office/drawing/2014/main" id="{42E397C2-3377-9C03-8201-DDBF73DC5406}"/>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122" name="Oval 121">
            <a:extLst>
              <a:ext uri="{FF2B5EF4-FFF2-40B4-BE49-F238E27FC236}">
                <a16:creationId xmlns:a16="http://schemas.microsoft.com/office/drawing/2014/main" id="{346C6C63-BC28-6621-0B82-9F8B4553E64D}"/>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3" name="TextBox 122">
            <a:extLst>
              <a:ext uri="{FF2B5EF4-FFF2-40B4-BE49-F238E27FC236}">
                <a16:creationId xmlns:a16="http://schemas.microsoft.com/office/drawing/2014/main" id="{1DCCF036-ADF1-167E-C8CC-2C78993C51C2}"/>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266975188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H Generic (Copy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normAutofit/>
          </a:bodyPr>
          <a:lstStyle>
            <a:lvl1pPr>
              <a:defRPr sz="3600" b="0" i="0">
                <a:latin typeface="TH Sarabun New" panose="020B0500040200020003" pitchFamily="34" charset="-34"/>
                <a:cs typeface="TH Sarabun New" panose="020B0500040200020003" pitchFamily="34" charset="-34"/>
              </a:defRPr>
            </a:lvl1pPr>
          </a:lstStyle>
          <a:p>
            <a:r>
              <a:rPr lang="en-US"/>
              <a:t>Click to edit Master title style</a:t>
            </a:r>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10308" y="1119554"/>
            <a:ext cx="11383963" cy="523469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panose="02000503000000020004" pitchFamily="2" charset="0"/>
                <a:ea typeface="Inter" panose="02000503000000020004" pitchFamily="2" charset="0"/>
                <a:cs typeface="Inter" panose="02000503000000020004" pitchFamily="2" charset="0"/>
              </a:defRPr>
            </a:lvl1pPr>
          </a:lstStyle>
          <a:p>
            <a:r>
              <a:rPr lang="en-US"/>
              <a:t>© 2024 The Creagy Company Limited. All rights reserved</a:t>
            </a:r>
            <a:endParaRPr lang="en-TH"/>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9498"/>
            <a:ext cx="568367" cy="215937"/>
          </a:xfrm>
          <a:prstGeom prst="rect">
            <a:avLst/>
          </a:prstGeom>
        </p:spPr>
        <p:txBody>
          <a:bodyPr/>
          <a:lstStyle>
            <a:lvl1pPr algn="r">
              <a:defRPr sz="1000" b="0" i="0">
                <a:latin typeface="Inter" panose="02000503000000020004" pitchFamily="2" charset="0"/>
                <a:ea typeface="Inter" panose="02000503000000020004" pitchFamily="2" charset="0"/>
                <a:cs typeface="Inter" panose="02000503000000020004" pitchFamily="2" charset="0"/>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spTree>
    <p:extLst>
      <p:ext uri="{BB962C8B-B14F-4D97-AF65-F5344CB8AC3E}">
        <p14:creationId xmlns:p14="http://schemas.microsoft.com/office/powerpoint/2010/main" val="62636622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7_Main Section">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EA072-1E0E-00D9-402D-EC3B25AA3B45}"/>
              </a:ext>
            </a:extLst>
          </p:cNvPr>
          <p:cNvSpPr txBox="1"/>
          <p:nvPr userDrawn="1"/>
        </p:nvSpPr>
        <p:spPr>
          <a:xfrm>
            <a:off x="10554178" y="6518765"/>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Slide Number Placeholder 3">
            <a:extLst>
              <a:ext uri="{FF2B5EF4-FFF2-40B4-BE49-F238E27FC236}">
                <a16:creationId xmlns:a16="http://schemas.microsoft.com/office/drawing/2014/main" id="{3714109D-CCA9-0E62-AD1F-7009620F4BEC}"/>
              </a:ext>
            </a:extLst>
          </p:cNvPr>
          <p:cNvSpPr>
            <a:spLocks noGrp="1"/>
          </p:cNvSpPr>
          <p:nvPr>
            <p:ph type="sldNum" sz="quarter" idx="11"/>
          </p:nvPr>
        </p:nvSpPr>
        <p:spPr>
          <a:xfrm>
            <a:off x="11374061" y="6533906"/>
            <a:ext cx="568367" cy="215937"/>
          </a:xfrm>
        </p:spPr>
        <p:txBody>
          <a:bodyPr/>
          <a:lstStyle/>
          <a:p>
            <a:fld id="{F8C94707-554D-BB46-B37C-3B8E5ABBAC37}" type="slidenum">
              <a:rPr lang="en-TH" smtClean="0"/>
              <a:pPr/>
              <a:t>‹#›</a:t>
            </a:fld>
            <a:endParaRPr lang="en-TH"/>
          </a:p>
        </p:txBody>
      </p:sp>
    </p:spTree>
    <p:extLst>
      <p:ext uri="{BB962C8B-B14F-4D97-AF65-F5344CB8AC3E}">
        <p14:creationId xmlns:p14="http://schemas.microsoft.com/office/powerpoint/2010/main" val="31218899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2_Main Section">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EA072-1E0E-00D9-402D-EC3B25AA3B45}"/>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407149530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17_Main Section">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50C7E11-115D-DDE3-BAA0-E8289E5356C7}"/>
              </a:ext>
            </a:extLst>
          </p:cNvPr>
          <p:cNvCxnSpPr>
            <a:cxnSpLocks/>
          </p:cNvCxnSpPr>
          <p:nvPr userDrawn="1"/>
        </p:nvCxnSpPr>
        <p:spPr>
          <a:xfrm flipH="1">
            <a:off x="410308" y="6498478"/>
            <a:ext cx="11383107"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28F03B5B-BDAF-DE99-1277-9BA4A8095A77}"/>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5" name="Slide Number Placeholder 3">
            <a:extLst>
              <a:ext uri="{FF2B5EF4-FFF2-40B4-BE49-F238E27FC236}">
                <a16:creationId xmlns:a16="http://schemas.microsoft.com/office/drawing/2014/main" id="{F85C3AA2-E0B9-C333-5566-F6390BAB2115}"/>
              </a:ext>
            </a:extLst>
          </p:cNvPr>
          <p:cNvSpPr>
            <a:spLocks noGrp="1"/>
          </p:cNvSpPr>
          <p:nvPr>
            <p:ph type="sldNum" sz="quarter" idx="11"/>
          </p:nvPr>
        </p:nvSpPr>
        <p:spPr>
          <a:xfrm>
            <a:off x="11225048" y="6519498"/>
            <a:ext cx="568367" cy="215937"/>
          </a:xfrm>
        </p:spPr>
        <p:txBody>
          <a:bodyPr/>
          <a:lstStyle>
            <a:lvl1pPr>
              <a:defRPr>
                <a:solidFill>
                  <a:schemeClr val="bg1"/>
                </a:solidFill>
              </a:defRPr>
            </a:lvl1pPr>
          </a:lstStyle>
          <a:p>
            <a:fld id="{F8C94707-554D-BB46-B37C-3B8E5ABBAC37}" type="slidenum">
              <a:rPr lang="en-TH" smtClean="0"/>
              <a:pPr/>
              <a:t>‹#›</a:t>
            </a:fld>
            <a:endParaRPr lang="en-TH"/>
          </a:p>
        </p:txBody>
      </p:sp>
    </p:spTree>
    <p:extLst>
      <p:ext uri="{BB962C8B-B14F-4D97-AF65-F5344CB8AC3E}">
        <p14:creationId xmlns:p14="http://schemas.microsoft.com/office/powerpoint/2010/main" val="211646454"/>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11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a:srcRect t="7800" b="7800"/>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a:srcRect t="7800" b="7800"/>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42" name="TextBox 41">
            <a:extLst>
              <a:ext uri="{FF2B5EF4-FFF2-40B4-BE49-F238E27FC236}">
                <a16:creationId xmlns:a16="http://schemas.microsoft.com/office/drawing/2014/main" id="{4F93F3BE-B646-485C-6C16-28662B5D7B6A}"/>
              </a:ext>
            </a:extLst>
          </p:cNvPr>
          <p:cNvSpPr txBox="1"/>
          <p:nvPr/>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 Yaowapruek</a:t>
            </a: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43" name="TextBox 42">
            <a:extLst>
              <a:ext uri="{FF2B5EF4-FFF2-40B4-BE49-F238E27FC236}">
                <a16:creationId xmlns:a16="http://schemas.microsoft.com/office/drawing/2014/main" id="{3688AA95-9AF0-566A-EFC0-B61F3C2B470B}"/>
              </a:ext>
            </a:extLst>
          </p:cNvPr>
          <p:cNvSpPr txBox="1"/>
          <p:nvPr/>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
        <p:nvSpPr>
          <p:cNvPr id="2" name="TextBox 1">
            <a:extLst>
              <a:ext uri="{FF2B5EF4-FFF2-40B4-BE49-F238E27FC236}">
                <a16:creationId xmlns:a16="http://schemas.microsoft.com/office/drawing/2014/main" id="{048A814A-A732-7D5B-723F-9C1026F05472}"/>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5EB11C83-A1F9-3803-ED65-2DB4E97E4112}"/>
              </a:ext>
            </a:extLst>
          </p:cNvPr>
          <p:cNvSpPr txBox="1"/>
          <p:nvPr userDrawn="1"/>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5" name="Picture 4" descr="A green hills with trees and blue sky&#10;&#10;Description automatically generated">
            <a:extLst>
              <a:ext uri="{FF2B5EF4-FFF2-40B4-BE49-F238E27FC236}">
                <a16:creationId xmlns:a16="http://schemas.microsoft.com/office/drawing/2014/main" id="{94425E5C-76ED-6DF0-8127-63ECB56C1689}"/>
              </a:ext>
            </a:extLst>
          </p:cNvPr>
          <p:cNvPicPr>
            <a:picLocks noChangeAspect="1"/>
          </p:cNvPicPr>
          <p:nvPr userDrawn="1"/>
        </p:nvPicPr>
        <p:blipFill rotWithShape="1">
          <a:blip r:embed="rId2"/>
          <a:srcRect t="7800" b="7800"/>
          <a:stretch/>
        </p:blipFill>
        <p:spPr>
          <a:xfrm>
            <a:off x="-8242" y="0"/>
            <a:ext cx="12200240" cy="6858000"/>
          </a:xfrm>
          <a:prstGeom prst="rect">
            <a:avLst/>
          </a:prstGeom>
        </p:spPr>
      </p:pic>
      <p:pic>
        <p:nvPicPr>
          <p:cNvPr id="6" name="Picture 5" descr="A green hills with trees and blue sky&#10;&#10;Description automatically generated">
            <a:extLst>
              <a:ext uri="{FF2B5EF4-FFF2-40B4-BE49-F238E27FC236}">
                <a16:creationId xmlns:a16="http://schemas.microsoft.com/office/drawing/2014/main" id="{D950E12E-BF79-1F38-C781-71285DDC9F7F}"/>
              </a:ext>
            </a:extLst>
          </p:cNvPr>
          <p:cNvPicPr>
            <a:picLocks noChangeAspect="1"/>
          </p:cNvPicPr>
          <p:nvPr userDrawn="1"/>
        </p:nvPicPr>
        <p:blipFill rotWithShape="1">
          <a:blip r:embed="rId2"/>
          <a:srcRect t="7800" b="7800"/>
          <a:stretch/>
        </p:blipFill>
        <p:spPr>
          <a:xfrm>
            <a:off x="-8242" y="0"/>
            <a:ext cx="12200240" cy="6858000"/>
          </a:xfrm>
          <a:prstGeom prst="rect">
            <a:avLst/>
          </a:prstGeom>
        </p:spPr>
      </p:pic>
      <p:grpSp>
        <p:nvGrpSpPr>
          <p:cNvPr id="7" name="Group 6">
            <a:extLst>
              <a:ext uri="{FF2B5EF4-FFF2-40B4-BE49-F238E27FC236}">
                <a16:creationId xmlns:a16="http://schemas.microsoft.com/office/drawing/2014/main" id="{061347F5-537C-AF5E-F445-F7D3920664F3}"/>
              </a:ext>
            </a:extLst>
          </p:cNvPr>
          <p:cNvGrpSpPr/>
          <p:nvPr userDrawn="1"/>
        </p:nvGrpSpPr>
        <p:grpSpPr>
          <a:xfrm>
            <a:off x="2" y="0"/>
            <a:ext cx="12191998" cy="6857999"/>
            <a:chOff x="2" y="1"/>
            <a:chExt cx="12191998" cy="6857999"/>
          </a:xfrm>
        </p:grpSpPr>
        <p:sp>
          <p:nvSpPr>
            <p:cNvPr id="9" name="Freeform 31">
              <a:extLst>
                <a:ext uri="{FF2B5EF4-FFF2-40B4-BE49-F238E27FC236}">
                  <a16:creationId xmlns:a16="http://schemas.microsoft.com/office/drawing/2014/main" id="{EEB2C899-5A24-F89F-E6DB-F6AB859016C1}"/>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10" name="Graphic 9" descr="Good Idea with solid fill">
              <a:extLst>
                <a:ext uri="{FF2B5EF4-FFF2-40B4-BE49-F238E27FC236}">
                  <a16:creationId xmlns:a16="http://schemas.microsoft.com/office/drawing/2014/main" id="{419EA0BB-D89D-A9DC-FBD1-1AD4327B64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12" name="Graphic 11" descr="Teacher with solid fill">
              <a:extLst>
                <a:ext uri="{FF2B5EF4-FFF2-40B4-BE49-F238E27FC236}">
                  <a16:creationId xmlns:a16="http://schemas.microsoft.com/office/drawing/2014/main" id="{53FE2B01-BE56-0078-0A05-BD3E38DB37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13" name="Graphic 12" descr="User network with solid fill">
              <a:extLst>
                <a:ext uri="{FF2B5EF4-FFF2-40B4-BE49-F238E27FC236}">
                  <a16:creationId xmlns:a16="http://schemas.microsoft.com/office/drawing/2014/main" id="{EB2D0A76-55B1-95DE-A408-98554BD547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16" name="Graphic 15" descr="Magnifying glass with solid fill">
              <a:extLst>
                <a:ext uri="{FF2B5EF4-FFF2-40B4-BE49-F238E27FC236}">
                  <a16:creationId xmlns:a16="http://schemas.microsoft.com/office/drawing/2014/main" id="{61F1561C-DE01-9186-F10D-A1CC38581B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17" name="Graphic 16" descr="Latte Cup with solid fill">
              <a:extLst>
                <a:ext uri="{FF2B5EF4-FFF2-40B4-BE49-F238E27FC236}">
                  <a16:creationId xmlns:a16="http://schemas.microsoft.com/office/drawing/2014/main" id="{EB7E5F7A-370F-DBF2-A322-3378E1759B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18" name="Graphic 17" descr="Chat with solid fill">
              <a:extLst>
                <a:ext uri="{FF2B5EF4-FFF2-40B4-BE49-F238E27FC236}">
                  <a16:creationId xmlns:a16="http://schemas.microsoft.com/office/drawing/2014/main" id="{FD99ED29-572F-E6AA-30FA-85AA68B1C0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19" name="Graphic 18" descr="Badge Tick1 with solid fill">
              <a:extLst>
                <a:ext uri="{FF2B5EF4-FFF2-40B4-BE49-F238E27FC236}">
                  <a16:creationId xmlns:a16="http://schemas.microsoft.com/office/drawing/2014/main" id="{A14234F6-DB62-F690-C97F-D28CC9E75AD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20" name="Content Placeholder 14" descr="Handshake with solid fill">
            <a:extLst>
              <a:ext uri="{FF2B5EF4-FFF2-40B4-BE49-F238E27FC236}">
                <a16:creationId xmlns:a16="http://schemas.microsoft.com/office/drawing/2014/main" id="{0FE8C02E-0EF3-801A-6D2E-F4EDD74CA682}"/>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86D6DEDE-0567-1784-F3CA-94C364E66FAC}"/>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22" name="TextBox 21">
            <a:extLst>
              <a:ext uri="{FF2B5EF4-FFF2-40B4-BE49-F238E27FC236}">
                <a16:creationId xmlns:a16="http://schemas.microsoft.com/office/drawing/2014/main" id="{945FB45D-9DEB-90D0-9C80-413AFABA1F59}"/>
              </a:ext>
            </a:extLst>
          </p:cNvPr>
          <p:cNvSpPr txBox="1"/>
          <p:nvPr userDrawn="1"/>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err="1">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a:t>
            </a:r>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 </a:t>
            </a:r>
            <a:r>
              <a:rPr lang="en-US" err="1">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Yaowapruek</a:t>
            </a:r>
            <a:endPar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endParaRP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Founding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23" name="TextBox 22">
            <a:extLst>
              <a:ext uri="{FF2B5EF4-FFF2-40B4-BE49-F238E27FC236}">
                <a16:creationId xmlns:a16="http://schemas.microsoft.com/office/drawing/2014/main" id="{DBB0B21A-FB1A-54A5-F8F3-F38D992A59C9}"/>
              </a:ext>
            </a:extLst>
          </p:cNvPr>
          <p:cNvSpPr txBox="1"/>
          <p:nvPr userDrawn="1"/>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15658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5"/>
                                        </p:tgtEl>
                                      </p:cBhvr>
                                    </p:animEffect>
                                    <p:set>
                                      <p:cBhvr>
                                        <p:cTn id="7" dur="1" fill="hold">
                                          <p:stCondLst>
                                            <p:cond delay="49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0"/>
                                        <p:tgtEl>
                                          <p:spTgt spid="7"/>
                                        </p:tgtEl>
                                      </p:cBhvr>
                                    </p:animEffect>
                                    <p:set>
                                      <p:cBhvr>
                                        <p:cTn id="12" dur="1" fill="hold">
                                          <p:stCondLst>
                                            <p:cond delay="4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page (Strictly)_2">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C3A3377A-E8B9-12C2-B3D7-47E1F90B3A2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21999"/>
            <a:ext cx="12192382" cy="6879999"/>
          </a:xfrm>
          <a:prstGeom prst="rect">
            <a:avLst/>
          </a:prstGeom>
        </p:spPr>
      </p:pic>
      <p:sp>
        <p:nvSpPr>
          <p:cNvPr id="6" name="Title 1">
            <a:extLst>
              <a:ext uri="{FF2B5EF4-FFF2-40B4-BE49-F238E27FC236}">
                <a16:creationId xmlns:a16="http://schemas.microsoft.com/office/drawing/2014/main" id="{DA8E9D24-3189-7145-4E61-40B07F95D70E}"/>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7" name="Subtitle 2">
            <a:extLst>
              <a:ext uri="{FF2B5EF4-FFF2-40B4-BE49-F238E27FC236}">
                <a16:creationId xmlns:a16="http://schemas.microsoft.com/office/drawing/2014/main" id="{486803E4-A791-0DBE-CF27-7ACFA418141A}"/>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8" name="Footer Placeholder 4">
            <a:extLst>
              <a:ext uri="{FF2B5EF4-FFF2-40B4-BE49-F238E27FC236}">
                <a16:creationId xmlns:a16="http://schemas.microsoft.com/office/drawing/2014/main" id="{E44D17ED-9DEE-D672-9985-33E9E57975D7}"/>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9D30F109-A99F-ABD6-961D-5D759CE0FC13}"/>
              </a:ext>
            </a:extLst>
          </p:cNvPr>
          <p:cNvSpPr txBox="1"/>
          <p:nvPr/>
        </p:nvSpPr>
        <p:spPr>
          <a:xfrm>
            <a:off x="424862" y="6424646"/>
            <a:ext cx="2393604" cy="261610"/>
          </a:xfrm>
          <a:prstGeom prst="rect">
            <a:avLst/>
          </a:prstGeom>
          <a:noFill/>
        </p:spPr>
        <p:txBody>
          <a:bodyPr wrap="none" rtlCol="0">
            <a:spAutoFit/>
          </a:bodyPr>
          <a:lstStyle/>
          <a:p>
            <a:pPr algn="l"/>
            <a:r>
              <a:rPr lang="en-US" sz="1100" b="0" i="0" u="none" strike="noStrike" spc="0">
                <a:solidFill>
                  <a:schemeClr val="bg1"/>
                </a:solidFill>
                <a:effectLst/>
                <a:latin typeface="Inter Light" panose="02000503000000020004"/>
                <a:ea typeface="Inter" panose="02000503000000020004" pitchFamily="2" charset="0"/>
                <a:cs typeface="Inter" panose="02000503000000020004" pitchFamily="2" charset="0"/>
              </a:rPr>
              <a:t>STRICTLY PRIVATE AND CONFIDENTIAL</a:t>
            </a:r>
            <a:endParaRPr lang="en-TH" sz="1100" b="0" i="0" spc="0">
              <a:solidFill>
                <a:schemeClr val="bg1"/>
              </a:solidFill>
              <a:latin typeface="Inter Light" panose="02000503000000020004"/>
              <a:ea typeface="Inter" panose="02000503000000020004" pitchFamily="2" charset="0"/>
              <a:cs typeface="Inter" panose="02000503000000020004" pitchFamily="2" charset="0"/>
            </a:endParaRPr>
          </a:p>
        </p:txBody>
      </p:sp>
      <p:pic>
        <p:nvPicPr>
          <p:cNvPr id="2" name="Picture 1" descr="A white letter on a black background&#10;&#10;Description automatically generated">
            <a:extLst>
              <a:ext uri="{FF2B5EF4-FFF2-40B4-BE49-F238E27FC236}">
                <a16:creationId xmlns:a16="http://schemas.microsoft.com/office/drawing/2014/main" id="{BDCD9E7A-9461-5FC2-CDDC-AE640BFFF4F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1564887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Main Section">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940866-D371-BEF6-FF06-7DEB9ABFC713}"/>
              </a:ext>
            </a:extLst>
          </p:cNvPr>
          <p:cNvSpPr>
            <a:spLocks noGrp="1"/>
          </p:cNvSpPr>
          <p:nvPr>
            <p:ph type="ftr" sz="quarter" idx="10"/>
          </p:nvPr>
        </p:nvSpPr>
        <p:spPr>
          <a:xfrm>
            <a:off x="398585" y="6504760"/>
            <a:ext cx="8671843" cy="220265"/>
          </a:xfrm>
        </p:spPr>
        <p:txBody>
          <a:bodyPr/>
          <a:lstStyle>
            <a:lvl1pPr algn="l">
              <a:defRPr sz="1000">
                <a:solidFill>
                  <a:schemeClr val="bg1"/>
                </a:solidFill>
                <a:latin typeface="Inter Light" panose="02000503000000020004"/>
              </a:defRPr>
            </a:lvl1pPr>
          </a:lstStyle>
          <a:p>
            <a:endParaRPr lang="en-TH"/>
          </a:p>
        </p:txBody>
      </p:sp>
      <p:sp>
        <p:nvSpPr>
          <p:cNvPr id="4" name="Slide Number Placeholder 3">
            <a:extLst>
              <a:ext uri="{FF2B5EF4-FFF2-40B4-BE49-F238E27FC236}">
                <a16:creationId xmlns:a16="http://schemas.microsoft.com/office/drawing/2014/main" id="{51471D78-334A-204E-4C87-1714DE31A412}"/>
              </a:ext>
            </a:extLst>
          </p:cNvPr>
          <p:cNvSpPr>
            <a:spLocks noGrp="1"/>
          </p:cNvSpPr>
          <p:nvPr>
            <p:ph type="sldNum" sz="quarter" idx="11"/>
          </p:nvPr>
        </p:nvSpPr>
        <p:spPr>
          <a:xfrm>
            <a:off x="11225048" y="6519498"/>
            <a:ext cx="568367" cy="215937"/>
          </a:xfrm>
          <a:prstGeom prst="rect">
            <a:avLst/>
          </a:prstGeom>
        </p:spPr>
        <p:txBody>
          <a:bodyPr vert="horz" lIns="91440" tIns="45720" rIns="91440" bIns="45720" rtlCol="0" anchor="ctr"/>
          <a:lstStyle>
            <a:defPPr>
              <a:defRPr lang="en-TH"/>
            </a:defPPr>
            <a:lvl1pPr marL="0" algn="r" defTabSz="914400" rtl="0" eaLnBrk="1" latinLnBrk="0" hangingPunct="1">
              <a:defRPr sz="1000" b="0" i="0" kern="1200">
                <a:solidFill>
                  <a:schemeClr val="bg1"/>
                </a:solidFill>
                <a:latin typeface="Kanit" panose="00000500000000000000" pitchFamily="2" charset="-34"/>
                <a:ea typeface="Inter Light" panose="02000503000000020004" pitchFamily="2" charset="0"/>
                <a:cs typeface="Kanit" panose="00000500000000000000" pitchFamily="2" charset="-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C94707-554D-BB46-B37C-3B8E5ABBAC37}" type="slidenum">
              <a:rPr lang="en-TH" smtClean="0"/>
              <a:pPr/>
              <a:t>‹#›</a:t>
            </a:fld>
            <a:endParaRPr lang="en-TH"/>
          </a:p>
        </p:txBody>
      </p:sp>
      <p:cxnSp>
        <p:nvCxnSpPr>
          <p:cNvPr id="5" name="Straight Connector 4">
            <a:extLst>
              <a:ext uri="{FF2B5EF4-FFF2-40B4-BE49-F238E27FC236}">
                <a16:creationId xmlns:a16="http://schemas.microsoft.com/office/drawing/2014/main" id="{02785A44-2C64-F1BA-4091-AED44E7E28FD}"/>
              </a:ext>
            </a:extLst>
          </p:cNvPr>
          <p:cNvCxnSpPr>
            <a:cxnSpLocks/>
          </p:cNvCxnSpPr>
          <p:nvPr/>
        </p:nvCxnSpPr>
        <p:spPr>
          <a:xfrm flipH="1">
            <a:off x="398585" y="6498478"/>
            <a:ext cx="1139483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79E7316-4787-BE58-A128-DB0A687E5F1C}"/>
              </a:ext>
            </a:extLst>
          </p:cNvPr>
          <p:cNvSpPr txBox="1"/>
          <p:nvPr/>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7" name="Title Placeholder 6">
            <a:extLst>
              <a:ext uri="{FF2B5EF4-FFF2-40B4-BE49-F238E27FC236}">
                <a16:creationId xmlns:a16="http://schemas.microsoft.com/office/drawing/2014/main" id="{183ADE7D-7866-A016-2E14-69B25EF95176}"/>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solidFill>
                  <a:schemeClr val="bg1"/>
                </a:solidFill>
              </a:defRPr>
            </a:lvl1pPr>
          </a:lstStyle>
          <a:p>
            <a:r>
              <a:rPr lang="en-US"/>
              <a:t>Click to edit Master title style</a:t>
            </a:r>
            <a:endParaRPr lang="en-TH"/>
          </a:p>
        </p:txBody>
      </p:sp>
      <p:sp>
        <p:nvSpPr>
          <p:cNvPr id="2" name="Content Placeholder 6">
            <a:extLst>
              <a:ext uri="{FF2B5EF4-FFF2-40B4-BE49-F238E27FC236}">
                <a16:creationId xmlns:a16="http://schemas.microsoft.com/office/drawing/2014/main" id="{183FFA58-688F-D80B-2CD1-5B0E899A3F27}"/>
              </a:ext>
            </a:extLst>
          </p:cNvPr>
          <p:cNvSpPr>
            <a:spLocks noGrp="1"/>
          </p:cNvSpPr>
          <p:nvPr>
            <p:ph sz="quarter" idx="14"/>
          </p:nvPr>
        </p:nvSpPr>
        <p:spPr>
          <a:xfrm>
            <a:off x="409575" y="1219201"/>
            <a:ext cx="11383963" cy="5234696"/>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Tree>
    <p:extLst>
      <p:ext uri="{BB962C8B-B14F-4D97-AF65-F5344CB8AC3E}">
        <p14:creationId xmlns:p14="http://schemas.microsoft.com/office/powerpoint/2010/main" val="30864053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Main Section">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940866-D371-BEF6-FF06-7DEB9ABFC713}"/>
              </a:ext>
            </a:extLst>
          </p:cNvPr>
          <p:cNvSpPr>
            <a:spLocks noGrp="1"/>
          </p:cNvSpPr>
          <p:nvPr>
            <p:ph type="ftr" sz="quarter" idx="10"/>
          </p:nvPr>
        </p:nvSpPr>
        <p:spPr>
          <a:xfrm>
            <a:off x="398585" y="6504760"/>
            <a:ext cx="8671843" cy="220265"/>
          </a:xfrm>
        </p:spPr>
        <p:txBody>
          <a:bodyPr/>
          <a:lstStyle>
            <a:lvl1pPr algn="l">
              <a:defRPr sz="1000">
                <a:solidFill>
                  <a:schemeClr val="bg1"/>
                </a:solidFill>
                <a:latin typeface="Inter Light" panose="02000503000000020004"/>
              </a:defRPr>
            </a:lvl1pPr>
          </a:lstStyle>
          <a:p>
            <a:endParaRPr lang="en-TH"/>
          </a:p>
        </p:txBody>
      </p:sp>
      <p:sp>
        <p:nvSpPr>
          <p:cNvPr id="4" name="Slide Number Placeholder 3">
            <a:extLst>
              <a:ext uri="{FF2B5EF4-FFF2-40B4-BE49-F238E27FC236}">
                <a16:creationId xmlns:a16="http://schemas.microsoft.com/office/drawing/2014/main" id="{51471D78-334A-204E-4C87-1714DE31A412}"/>
              </a:ext>
            </a:extLst>
          </p:cNvPr>
          <p:cNvSpPr>
            <a:spLocks noGrp="1"/>
          </p:cNvSpPr>
          <p:nvPr>
            <p:ph type="sldNum" sz="quarter" idx="11"/>
          </p:nvPr>
        </p:nvSpPr>
        <p:spPr>
          <a:xfrm>
            <a:off x="11225048" y="6519498"/>
            <a:ext cx="568367" cy="215937"/>
          </a:xfrm>
          <a:prstGeom prst="rect">
            <a:avLst/>
          </a:prstGeom>
        </p:spPr>
        <p:txBody>
          <a:bodyPr vert="horz" lIns="91440" tIns="45720" rIns="91440" bIns="45720" rtlCol="0" anchor="ctr"/>
          <a:lstStyle>
            <a:defPPr>
              <a:defRPr lang="en-TH"/>
            </a:defPPr>
            <a:lvl1pPr marL="0" algn="r" defTabSz="914400" rtl="0" eaLnBrk="1" latinLnBrk="0" hangingPunct="1">
              <a:defRPr sz="1000" b="0" i="0" kern="1200">
                <a:solidFill>
                  <a:schemeClr val="bg1"/>
                </a:solidFill>
                <a:latin typeface="Kanit" panose="00000500000000000000" pitchFamily="2" charset="-34"/>
                <a:ea typeface="Inter Light" panose="02000503000000020004" pitchFamily="2" charset="0"/>
                <a:cs typeface="Kanit" panose="00000500000000000000" pitchFamily="2" charset="-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C94707-554D-BB46-B37C-3B8E5ABBAC37}" type="slidenum">
              <a:rPr lang="en-TH" smtClean="0"/>
              <a:pPr/>
              <a:t>‹#›</a:t>
            </a:fld>
            <a:endParaRPr lang="en-TH"/>
          </a:p>
        </p:txBody>
      </p:sp>
      <p:cxnSp>
        <p:nvCxnSpPr>
          <p:cNvPr id="5" name="Straight Connector 4">
            <a:extLst>
              <a:ext uri="{FF2B5EF4-FFF2-40B4-BE49-F238E27FC236}">
                <a16:creationId xmlns:a16="http://schemas.microsoft.com/office/drawing/2014/main" id="{02785A44-2C64-F1BA-4091-AED44E7E28FD}"/>
              </a:ext>
            </a:extLst>
          </p:cNvPr>
          <p:cNvCxnSpPr>
            <a:cxnSpLocks/>
          </p:cNvCxnSpPr>
          <p:nvPr/>
        </p:nvCxnSpPr>
        <p:spPr>
          <a:xfrm flipH="1">
            <a:off x="398585" y="6498478"/>
            <a:ext cx="1139483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79E7316-4787-BE58-A128-DB0A687E5F1C}"/>
              </a:ext>
            </a:extLst>
          </p:cNvPr>
          <p:cNvSpPr txBox="1"/>
          <p:nvPr/>
        </p:nvSpPr>
        <p:spPr>
          <a:xfrm>
            <a:off x="10262925"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7" name="Title Placeholder 6">
            <a:extLst>
              <a:ext uri="{FF2B5EF4-FFF2-40B4-BE49-F238E27FC236}">
                <a16:creationId xmlns:a16="http://schemas.microsoft.com/office/drawing/2014/main" id="{183ADE7D-7866-A016-2E14-69B25EF95176}"/>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lvl1pPr>
              <a:defRPr>
                <a:solidFill>
                  <a:schemeClr val="bg1"/>
                </a:solidFill>
              </a:defRPr>
            </a:lvl1pPr>
          </a:lstStyle>
          <a:p>
            <a:r>
              <a:rPr lang="en-US"/>
              <a:t>Click to edit Master title style</a:t>
            </a:r>
            <a:endParaRPr lang="en-TH"/>
          </a:p>
        </p:txBody>
      </p:sp>
      <p:sp>
        <p:nvSpPr>
          <p:cNvPr id="10" name="Content Placeholder 7">
            <a:extLst>
              <a:ext uri="{FF2B5EF4-FFF2-40B4-BE49-F238E27FC236}">
                <a16:creationId xmlns:a16="http://schemas.microsoft.com/office/drawing/2014/main" id="{33C119C3-FD0D-3F97-0A59-EC1E655A6B61}"/>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2" name="Content Placeholder 6">
            <a:extLst>
              <a:ext uri="{FF2B5EF4-FFF2-40B4-BE49-F238E27FC236}">
                <a16:creationId xmlns:a16="http://schemas.microsoft.com/office/drawing/2014/main" id="{C571DA53-E6E3-A519-1D00-41A20570B951}"/>
              </a:ext>
            </a:extLst>
          </p:cNvPr>
          <p:cNvSpPr>
            <a:spLocks noGrp="1"/>
          </p:cNvSpPr>
          <p:nvPr>
            <p:ph sz="quarter" idx="14"/>
          </p:nvPr>
        </p:nvSpPr>
        <p:spPr>
          <a:xfrm>
            <a:off x="409575" y="1219201"/>
            <a:ext cx="11383963" cy="5234696"/>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Tree>
    <p:extLst>
      <p:ext uri="{BB962C8B-B14F-4D97-AF65-F5344CB8AC3E}">
        <p14:creationId xmlns:p14="http://schemas.microsoft.com/office/powerpoint/2010/main" val="15733052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2" name="TextBox 1">
            <a:extLst>
              <a:ext uri="{FF2B5EF4-FFF2-40B4-BE49-F238E27FC236}">
                <a16:creationId xmlns:a16="http://schemas.microsoft.com/office/drawing/2014/main" id="{048A814A-A732-7D5B-723F-9C1026F05472}"/>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 name="TextBox 3">
            <a:extLst>
              <a:ext uri="{FF2B5EF4-FFF2-40B4-BE49-F238E27FC236}">
                <a16:creationId xmlns:a16="http://schemas.microsoft.com/office/drawing/2014/main" id="{5EB11C83-A1F9-3803-ED65-2DB4E97E4112}"/>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20" name="Content Placeholder 14" descr="Handshake with solid fill">
            <a:extLst>
              <a:ext uri="{FF2B5EF4-FFF2-40B4-BE49-F238E27FC236}">
                <a16:creationId xmlns:a16="http://schemas.microsoft.com/office/drawing/2014/main" id="{0FE8C02E-0EF3-801A-6D2E-F4EDD74CA682}"/>
              </a:ext>
            </a:extLst>
          </p:cNvPr>
          <p:cNvPicPr>
            <a:picLocks noChangeAspect="1"/>
          </p:cNvPicPr>
          <p:nvPr/>
        </p:nvPicPr>
        <p:blipFill>
          <a:blip r:embed="rId17">
            <a:extLst>
              <a:ext uri="{96DAC541-7B7A-43D3-8B79-37D633B846F1}">
                <asvg:svgBlip xmlns:asvg="http://schemas.microsoft.com/office/drawing/2016/SVG/main" r:embed="rId21"/>
              </a:ext>
            </a:extLst>
          </a:blip>
          <a:stretch>
            <a:fillRect/>
          </a:stretch>
        </p:blipFill>
        <p:spPr>
          <a:xfrm>
            <a:off x="1113418" y="1511723"/>
            <a:ext cx="873956" cy="873956"/>
          </a:xfrm>
          <a:prstGeom prst="rect">
            <a:avLst/>
          </a:prstGeom>
        </p:spPr>
      </p:pic>
      <p:pic>
        <p:nvPicPr>
          <p:cNvPr id="21" name="Graphic 20" descr="Heart with solid fill">
            <a:extLst>
              <a:ext uri="{FF2B5EF4-FFF2-40B4-BE49-F238E27FC236}">
                <a16:creationId xmlns:a16="http://schemas.microsoft.com/office/drawing/2014/main" id="{86D6DEDE-0567-1784-F3CA-94C364E66FAC}"/>
              </a:ext>
            </a:extLst>
          </p:cNvPr>
          <p:cNvPicPr>
            <a:picLocks noChangeAspect="1"/>
          </p:cNvPicPr>
          <p:nvPr/>
        </p:nvPicPr>
        <p:blipFill>
          <a:blip r:embed="rId19">
            <a:extLst>
              <a:ext uri="{96DAC541-7B7A-43D3-8B79-37D633B846F1}">
                <asvg:svgBlip xmlns:asvg="http://schemas.microsoft.com/office/drawing/2016/SVG/main" r:embed="rId22"/>
              </a:ext>
            </a:extLst>
          </a:blip>
          <a:stretch>
            <a:fillRect/>
          </a:stretch>
        </p:blipFill>
        <p:spPr>
          <a:xfrm>
            <a:off x="3168180" y="3099237"/>
            <a:ext cx="873956" cy="873956"/>
          </a:xfrm>
          <a:prstGeom prst="rect">
            <a:avLst/>
          </a:prstGeom>
        </p:spPr>
      </p:pic>
      <p:sp>
        <p:nvSpPr>
          <p:cNvPr id="7" name="TextBox 6">
            <a:extLst>
              <a:ext uri="{FF2B5EF4-FFF2-40B4-BE49-F238E27FC236}">
                <a16:creationId xmlns:a16="http://schemas.microsoft.com/office/drawing/2014/main" id="{88CA7301-8C44-0A52-10BE-1FBCBE1B2D4C}"/>
              </a:ext>
            </a:extLst>
          </p:cNvPr>
          <p:cNvSpPr txBox="1"/>
          <p:nvPr/>
        </p:nvSpPr>
        <p:spPr>
          <a:xfrm>
            <a:off x="10080777" y="6342622"/>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AF8D3EF9-1400-33EB-24D7-5291539EDF03}"/>
              </a:ext>
            </a:extLst>
          </p:cNvPr>
          <p:cNvSpPr txBox="1"/>
          <p:nvPr/>
        </p:nvSpPr>
        <p:spPr>
          <a:xfrm>
            <a:off x="10080777" y="6342622"/>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1C0EC163-97E1-7F14-E901-813FBE489A0B}"/>
              </a:ext>
            </a:extLst>
          </p:cNvPr>
          <p:cNvSpPr txBox="1"/>
          <p:nvPr/>
        </p:nvSpPr>
        <p:spPr>
          <a:xfrm>
            <a:off x="10415752" y="5947741"/>
            <a:ext cx="1602342"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Kanit" panose="00000500000000000000" pitchFamily="2" charset="-34"/>
                <a:ea typeface="Red Hat Display" panose="02010303040201060303" pitchFamily="2" charset="0"/>
                <a:cs typeface="Kanit" panose="00000500000000000000" pitchFamily="2" charset="-34"/>
              </a:rPr>
              <a:t>Website</a:t>
            </a:r>
          </a:p>
          <a:p>
            <a:r>
              <a:rPr lang="en-US" sz="1200">
                <a:solidFill>
                  <a:srgbClr val="9FFFDF"/>
                </a:solidFill>
                <a:latin typeface="Kanit" panose="00000500000000000000" pitchFamily="2" charset="-34"/>
                <a:ea typeface="Red Hat Display" panose="02010303040201060303" pitchFamily="2" charset="0"/>
                <a:cs typeface="Kanit" panose="00000500000000000000" pitchFamily="2" charset="-34"/>
              </a:rPr>
              <a:t>www.thecreagy.com</a:t>
            </a:r>
          </a:p>
        </p:txBody>
      </p:sp>
      <p:cxnSp>
        <p:nvCxnSpPr>
          <p:cNvPr id="12" name="Straight Connector 11">
            <a:extLst>
              <a:ext uri="{FF2B5EF4-FFF2-40B4-BE49-F238E27FC236}">
                <a16:creationId xmlns:a16="http://schemas.microsoft.com/office/drawing/2014/main" id="{26EE3AF9-516E-B0D0-74B8-1254FECBB56B}"/>
              </a:ext>
            </a:extLst>
          </p:cNvPr>
          <p:cNvCxnSpPr/>
          <p:nvPr/>
        </p:nvCxnSpPr>
        <p:spPr>
          <a:xfrm>
            <a:off x="6602685" y="5836783"/>
            <a:ext cx="5394960" cy="0"/>
          </a:xfrm>
          <a:prstGeom prst="line">
            <a:avLst/>
          </a:prstGeom>
          <a:ln w="19050">
            <a:solidFill>
              <a:srgbClr val="317ABD"/>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D1DC97-BFAC-D8AB-4406-ADB84CCCC166}"/>
              </a:ext>
            </a:extLst>
          </p:cNvPr>
          <p:cNvSpPr txBox="1"/>
          <p:nvPr/>
        </p:nvSpPr>
        <p:spPr>
          <a:xfrm>
            <a:off x="8367104" y="5947741"/>
            <a:ext cx="1819289"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Kanit" panose="00000500000000000000" pitchFamily="2" charset="-34"/>
                <a:ea typeface="Red Hat Display" panose="02010303040201060303" pitchFamily="2" charset="0"/>
                <a:cs typeface="Kanit" panose="00000500000000000000" pitchFamily="2" charset="-34"/>
              </a:rPr>
              <a:t>Email</a:t>
            </a:r>
          </a:p>
          <a:p>
            <a:r>
              <a:rPr lang="en-US" sz="1200">
                <a:solidFill>
                  <a:srgbClr val="9FFFDF"/>
                </a:solidFill>
                <a:latin typeface="Kanit" panose="00000500000000000000" pitchFamily="2" charset="-34"/>
                <a:ea typeface="Red Hat Display" panose="02010303040201060303" pitchFamily="2" charset="0"/>
                <a:cs typeface="Kanit" panose="00000500000000000000" pitchFamily="2" charset="-34"/>
              </a:rPr>
              <a:t>happy@thecreagy.com</a:t>
            </a:r>
            <a:r>
              <a:rPr lang="th-TH" sz="1200">
                <a:solidFill>
                  <a:srgbClr val="9FFFDF"/>
                </a:solidFill>
                <a:latin typeface="Kanit" panose="00000500000000000000" pitchFamily="2" charset="-34"/>
                <a:ea typeface="Red Hat Display" panose="02010303040201060303" pitchFamily="2" charset="0"/>
                <a:cs typeface="Kanit" panose="00000500000000000000" pitchFamily="2" charset="-34"/>
              </a:rPr>
              <a:t> </a:t>
            </a:r>
            <a:endParaRPr lang="en-US" sz="1200">
              <a:solidFill>
                <a:srgbClr val="9FFFDF"/>
              </a:solidFill>
              <a:latin typeface="Kanit" panose="00000500000000000000" pitchFamily="2" charset="-34"/>
              <a:ea typeface="Red Hat Display" panose="02010303040201060303" pitchFamily="2" charset="0"/>
              <a:cs typeface="Kanit" panose="00000500000000000000" pitchFamily="2" charset="-34"/>
            </a:endParaRPr>
          </a:p>
        </p:txBody>
      </p:sp>
      <p:sp>
        <p:nvSpPr>
          <p:cNvPr id="16" name="TextBox 15">
            <a:extLst>
              <a:ext uri="{FF2B5EF4-FFF2-40B4-BE49-F238E27FC236}">
                <a16:creationId xmlns:a16="http://schemas.microsoft.com/office/drawing/2014/main" id="{10E5E1A5-B329-36CD-8365-963396918E30}"/>
              </a:ext>
            </a:extLst>
          </p:cNvPr>
          <p:cNvSpPr txBox="1"/>
          <p:nvPr/>
        </p:nvSpPr>
        <p:spPr>
          <a:xfrm>
            <a:off x="6602686" y="5947741"/>
            <a:ext cx="1602343"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sz="1200" b="1">
                <a:solidFill>
                  <a:srgbClr val="9FFFDF"/>
                </a:solidFill>
                <a:latin typeface="Kanit" panose="00000500000000000000" pitchFamily="2" charset="-34"/>
                <a:ea typeface="Red Hat Display" panose="02010303040201060303" pitchFamily="2" charset="0"/>
                <a:cs typeface="Kanit" panose="00000500000000000000" pitchFamily="2" charset="-34"/>
              </a:rPr>
              <a:t>Telephone</a:t>
            </a:r>
          </a:p>
          <a:p>
            <a:r>
              <a:rPr lang="en-US" sz="1200">
                <a:solidFill>
                  <a:srgbClr val="9FFFDF"/>
                </a:solidFill>
                <a:latin typeface="Kanit" panose="00000500000000000000" pitchFamily="2" charset="-34"/>
                <a:ea typeface="Red Hat Display" panose="02010303040201060303" pitchFamily="2" charset="0"/>
                <a:cs typeface="Kanit" panose="00000500000000000000" pitchFamily="2" charset="-34"/>
              </a:rPr>
              <a:t>+66(0) 82 048 6575</a:t>
            </a:r>
          </a:p>
        </p:txBody>
      </p:sp>
    </p:spTree>
    <p:extLst>
      <p:ext uri="{BB962C8B-B14F-4D97-AF65-F5344CB8AC3E}">
        <p14:creationId xmlns:p14="http://schemas.microsoft.com/office/powerpoint/2010/main" val="3784557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userDrawn="1"/>
        </p:nvSpPr>
        <p:spPr>
          <a:xfrm>
            <a:off x="389545" y="6466939"/>
            <a:ext cx="2401619" cy="230832"/>
          </a:xfrm>
          <a:prstGeom prst="rect">
            <a:avLst/>
          </a:prstGeom>
          <a:solidFill>
            <a:schemeClr val="bg1"/>
          </a:solidFill>
        </p:spPr>
        <p:txBody>
          <a:bodyPr wrap="none" rtlCol="0">
            <a:spAutoFit/>
          </a:bodyPr>
          <a:lstStyle/>
          <a:p>
            <a:pPr algn="l"/>
            <a:r>
              <a:rPr lang="en-US" sz="900" b="0" i="0" u="none" strike="noStrike" spc="0">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spc="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8" name="Picture 7" descr="A blue and green logo&#10;&#10;Description automatically generated">
            <a:extLst>
              <a:ext uri="{FF2B5EF4-FFF2-40B4-BE49-F238E27FC236}">
                <a16:creationId xmlns:a16="http://schemas.microsoft.com/office/drawing/2014/main" id="{08046E94-2880-D4BF-E81A-CA4F0250EB0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83478" y="308882"/>
            <a:ext cx="1334932" cy="751161"/>
          </a:xfrm>
          <a:prstGeom prst="rect">
            <a:avLst/>
          </a:prstGeom>
        </p:spPr>
      </p:pic>
    </p:spTree>
    <p:extLst>
      <p:ext uri="{BB962C8B-B14F-4D97-AF65-F5344CB8AC3E}">
        <p14:creationId xmlns:p14="http://schemas.microsoft.com/office/powerpoint/2010/main" val="29096252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over page">
    <p:spTree>
      <p:nvGrpSpPr>
        <p:cNvPr id="1" name=""/>
        <p:cNvGrpSpPr/>
        <p:nvPr/>
      </p:nvGrpSpPr>
      <p:grpSpPr>
        <a:xfrm>
          <a:off x="0" y="0"/>
          <a:ext cx="0" cy="0"/>
          <a:chOff x="0" y="0"/>
          <a:chExt cx="0" cy="0"/>
        </a:xfrm>
      </p:grpSpPr>
      <p:pic>
        <p:nvPicPr>
          <p:cNvPr id="5" name="Picture 4" descr="A green hills with trees and blue sky&#10;&#10;Description automatically generated">
            <a:extLst>
              <a:ext uri="{FF2B5EF4-FFF2-40B4-BE49-F238E27FC236}">
                <a16:creationId xmlns:a16="http://schemas.microsoft.com/office/drawing/2014/main" id="{03DF121C-BE0D-8FCB-4D96-C83B6BDE5571}"/>
              </a:ext>
            </a:extLst>
          </p:cNvPr>
          <p:cNvPicPr>
            <a:picLocks noChangeAspect="1"/>
          </p:cNvPicPr>
          <p:nvPr userDrawn="1"/>
        </p:nvPicPr>
        <p:blipFill rotWithShape="1">
          <a:blip r:embed="rId2"/>
          <a:srcRect t="15274"/>
          <a:stretch/>
        </p:blipFill>
        <p:spPr>
          <a:xfrm>
            <a:off x="0" y="-21999"/>
            <a:ext cx="12192382" cy="6879999"/>
          </a:xfrm>
          <a:prstGeom prst="rect">
            <a:avLst/>
          </a:prstGeom>
        </p:spPr>
      </p:pic>
      <p:sp>
        <p:nvSpPr>
          <p:cNvPr id="2" name="Title 1">
            <a:extLst>
              <a:ext uri="{FF2B5EF4-FFF2-40B4-BE49-F238E27FC236}">
                <a16:creationId xmlns:a16="http://schemas.microsoft.com/office/drawing/2014/main" id="{2EF7AB41-14BD-A51B-8F38-CCB04BFE2174}"/>
              </a:ext>
            </a:extLst>
          </p:cNvPr>
          <p:cNvSpPr>
            <a:spLocks noGrp="1"/>
          </p:cNvSpPr>
          <p:nvPr>
            <p:ph type="ctrTitle" hasCustomPrompt="1"/>
          </p:nvPr>
        </p:nvSpPr>
        <p:spPr>
          <a:xfrm>
            <a:off x="483476" y="1750979"/>
            <a:ext cx="9797661" cy="2262798"/>
          </a:xfrm>
          <a:prstGeom prst="rect">
            <a:avLst/>
          </a:prstGeom>
        </p:spPr>
        <p:txBody>
          <a:bodyPr anchor="b">
            <a:noAutofit/>
          </a:bodyPr>
          <a:lstStyle>
            <a:lvl1pPr algn="l">
              <a:defRPr sz="6000" b="0" i="0">
                <a:solidFill>
                  <a:srgbClr val="0D3B6F"/>
                </a:solidFill>
                <a:latin typeface="Red Hat Display Medium" panose="02010503040201060303" pitchFamily="2" charset="77"/>
              </a:defRPr>
            </a:lvl1pPr>
          </a:lstStyle>
          <a:p>
            <a:r>
              <a:rPr lang="en-US"/>
              <a:t>[Climate Strategy 2024]</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hasCustomPrompt="1"/>
          </p:nvPr>
        </p:nvSpPr>
        <p:spPr>
          <a:xfrm>
            <a:off x="483475" y="3931715"/>
            <a:ext cx="6878615" cy="1084385"/>
          </a:xfrm>
        </p:spPr>
        <p:txBody>
          <a:bodyPr>
            <a:normAutofit/>
          </a:bodyPr>
          <a:lstStyle>
            <a:lvl1pPr marL="0" indent="0" algn="l">
              <a:buNone/>
              <a:defRPr sz="2800" b="0" i="0" spc="3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Proposal for [ ]</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userDrawn="1"/>
        </p:nvSpPr>
        <p:spPr>
          <a:xfrm>
            <a:off x="424862" y="6424646"/>
            <a:ext cx="2901756" cy="261610"/>
          </a:xfrm>
          <a:prstGeom prst="rect">
            <a:avLst/>
          </a:prstGeom>
          <a:noFill/>
        </p:spPr>
        <p:txBody>
          <a:bodyPr wrap="none" rtlCol="0">
            <a:spAutoFit/>
          </a:bodyPr>
          <a:lstStyle/>
          <a:p>
            <a:pPr algn="l"/>
            <a:r>
              <a:rPr lang="en-US" sz="1100" b="0" i="0" u="none" strike="noStrike" spc="0">
                <a:solidFill>
                  <a:schemeClr val="bg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1100" b="0" i="0" spc="0">
              <a:solidFill>
                <a:schemeClr val="bg1"/>
              </a:solidFill>
              <a:latin typeface="Inter" panose="02000503000000020004" pitchFamily="2" charset="0"/>
              <a:ea typeface="Inter" panose="02000503000000020004" pitchFamily="2" charset="0"/>
              <a:cs typeface="Inter" panose="02000503000000020004" pitchFamily="2" charset="0"/>
            </a:endParaRPr>
          </a:p>
        </p:txBody>
      </p:sp>
      <p:pic>
        <p:nvPicPr>
          <p:cNvPr id="6" name="Picture 5" descr="A white letter on a black background&#10;&#10;Description automatically generated">
            <a:extLst>
              <a:ext uri="{FF2B5EF4-FFF2-40B4-BE49-F238E27FC236}">
                <a16:creationId xmlns:a16="http://schemas.microsoft.com/office/drawing/2014/main" id="{1BC55A51-B313-9589-8D53-142E40E28B1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4233" y="259486"/>
            <a:ext cx="1471507" cy="861370"/>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6290047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0AD52E5-47FB-6F92-19FF-EBB76E7A4DDB}"/>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12" name="TextBox 11">
            <a:extLst>
              <a:ext uri="{FF2B5EF4-FFF2-40B4-BE49-F238E27FC236}">
                <a16:creationId xmlns:a16="http://schemas.microsoft.com/office/drawing/2014/main" id="{7CCD7EA1-F598-2918-BFCF-096A7CF3ECCD}"/>
              </a:ext>
            </a:extLst>
          </p:cNvPr>
          <p:cNvSpPr txBox="1"/>
          <p:nvPr userDrawn="1"/>
        </p:nvSpPr>
        <p:spPr>
          <a:xfrm>
            <a:off x="483477" y="6482744"/>
            <a:ext cx="3137397" cy="276999"/>
          </a:xfrm>
          <a:prstGeom prst="rect">
            <a:avLst/>
          </a:prstGeom>
          <a:noFill/>
        </p:spPr>
        <p:txBody>
          <a:bodyPr wrap="none" rtlCol="0">
            <a:spAutoFit/>
          </a:bodyPr>
          <a:lstStyle/>
          <a:p>
            <a:pPr algn="l"/>
            <a:r>
              <a:rPr lang="en-TH" sz="1200">
                <a:solidFill>
                  <a:schemeClr val="bg1"/>
                </a:solidFill>
                <a:latin typeface="Inter" panose="02000503000000020004" pitchFamily="2" charset="0"/>
                <a:ea typeface="Inter" panose="02000503000000020004" pitchFamily="2" charset="0"/>
              </a:rPr>
              <a:t>STRICTLY PRIVATE AND CONFIDENTIAL</a:t>
            </a:r>
          </a:p>
        </p:txBody>
      </p:sp>
    </p:spTree>
    <p:extLst>
      <p:ext uri="{BB962C8B-B14F-4D97-AF65-F5344CB8AC3E}">
        <p14:creationId xmlns:p14="http://schemas.microsoft.com/office/powerpoint/2010/main" val="18009402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1436015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618B"/>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DD733870-965E-F2F4-0DD5-643624B030FA}"/>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EA4F5AF9-CD11-B225-32A8-888702873F9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Tree>
    <p:extLst>
      <p:ext uri="{BB962C8B-B14F-4D97-AF65-F5344CB8AC3E}">
        <p14:creationId xmlns:p14="http://schemas.microsoft.com/office/powerpoint/2010/main" val="1056865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a:xfrm>
            <a:off x="398585" y="6504760"/>
            <a:ext cx="8671843" cy="220265"/>
          </a:xfrm>
        </p:spPr>
        <p:txBody>
          <a:bodyPr/>
          <a:lstStyle>
            <a:lvl1pPr algn="l">
              <a:defRPr sz="900"/>
            </a:lvl1pPr>
          </a:lstStyle>
          <a:p>
            <a:r>
              <a:rPr lang="en-US"/>
              <a:t>© 2025 The Creagy Company Limited. All rights reserved.</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3799741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lvl1pPr algn="l">
              <a:defRPr/>
            </a:lvl1pPr>
          </a:lstStyle>
          <a:p>
            <a:r>
              <a:rPr lang="en-US"/>
              <a:t>© 2025 The Creagy Company Limited. All rights reserved.</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973979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NABLING CLIMATE ACTIONS">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
        <p:nvSpPr>
          <p:cNvPr id="2" name="TextBox 1">
            <a:extLst>
              <a:ext uri="{FF2B5EF4-FFF2-40B4-BE49-F238E27FC236}">
                <a16:creationId xmlns:a16="http://schemas.microsoft.com/office/drawing/2014/main" id="{80978D29-4707-2057-CF10-CE699C797B23}"/>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2939676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userDrawn="1"/>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2682321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bout Creagy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userDrawn="1"/>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userDrawn="1"/>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5" name="Group 4">
            <a:extLst>
              <a:ext uri="{FF2B5EF4-FFF2-40B4-BE49-F238E27FC236}">
                <a16:creationId xmlns:a16="http://schemas.microsoft.com/office/drawing/2014/main" id="{8D8895AD-42F7-7487-923B-912190B5AE0D}"/>
              </a:ext>
            </a:extLst>
          </p:cNvPr>
          <p:cNvGrpSpPr>
            <a:grpSpLocks noChangeAspect="1"/>
          </p:cNvGrpSpPr>
          <p:nvPr userDrawn="1"/>
        </p:nvGrpSpPr>
        <p:grpSpPr>
          <a:xfrm>
            <a:off x="596674" y="5557954"/>
            <a:ext cx="2457254" cy="694954"/>
            <a:chOff x="3989322" y="-31802"/>
            <a:chExt cx="4738710" cy="1340190"/>
          </a:xfrm>
        </p:grpSpPr>
        <p:pic>
          <p:nvPicPr>
            <p:cNvPr id="9" name="Picture 8">
              <a:extLst>
                <a:ext uri="{FF2B5EF4-FFF2-40B4-BE49-F238E27FC236}">
                  <a16:creationId xmlns:a16="http://schemas.microsoft.com/office/drawing/2014/main" id="{F79116E8-9166-A267-3E6D-583FCC02E1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51" name="Picture 50">
              <a:extLst>
                <a:ext uri="{FF2B5EF4-FFF2-40B4-BE49-F238E27FC236}">
                  <a16:creationId xmlns:a16="http://schemas.microsoft.com/office/drawing/2014/main" id="{D7A86AD5-60D3-C23D-F299-228EE61C416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9499" t="12221" r="12179" b="9154"/>
            <a:stretch/>
          </p:blipFill>
          <p:spPr>
            <a:xfrm>
              <a:off x="5441318" y="772796"/>
              <a:ext cx="537852" cy="515470"/>
            </a:xfrm>
            <a:prstGeom prst="rect">
              <a:avLst/>
            </a:prstGeom>
          </p:spPr>
        </p:pic>
        <p:pic>
          <p:nvPicPr>
            <p:cNvPr id="52" name="Picture 51">
              <a:extLst>
                <a:ext uri="{FF2B5EF4-FFF2-40B4-BE49-F238E27FC236}">
                  <a16:creationId xmlns:a16="http://schemas.microsoft.com/office/drawing/2014/main" id="{CFE931EF-ECF3-6B9F-DAC3-CFD4B69501E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75744" y="860523"/>
              <a:ext cx="445801" cy="427743"/>
            </a:xfrm>
            <a:prstGeom prst="rect">
              <a:avLst/>
            </a:prstGeom>
          </p:spPr>
        </p:pic>
        <p:pic>
          <p:nvPicPr>
            <p:cNvPr id="53" name="Picture 52">
              <a:extLst>
                <a:ext uri="{FF2B5EF4-FFF2-40B4-BE49-F238E27FC236}">
                  <a16:creationId xmlns:a16="http://schemas.microsoft.com/office/drawing/2014/main" id="{C4F26B14-563F-BA50-7D93-15EB94E6E8A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243590" y="62151"/>
              <a:ext cx="484442" cy="462494"/>
            </a:xfrm>
            <a:prstGeom prst="rect">
              <a:avLst/>
            </a:prstGeom>
          </p:spPr>
        </p:pic>
        <p:pic>
          <p:nvPicPr>
            <p:cNvPr id="54" name="Picture 53">
              <a:extLst>
                <a:ext uri="{FF2B5EF4-FFF2-40B4-BE49-F238E27FC236}">
                  <a16:creationId xmlns:a16="http://schemas.microsoft.com/office/drawing/2014/main" id="{DDD514F9-A624-EEF4-660E-4EB67CA72BB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49290" y="79527"/>
              <a:ext cx="554507" cy="427743"/>
            </a:xfrm>
            <a:prstGeom prst="rect">
              <a:avLst/>
            </a:prstGeom>
          </p:spPr>
        </p:pic>
        <p:pic>
          <p:nvPicPr>
            <p:cNvPr id="55" name="Picture 54">
              <a:extLst>
                <a:ext uri="{FF2B5EF4-FFF2-40B4-BE49-F238E27FC236}">
                  <a16:creationId xmlns:a16="http://schemas.microsoft.com/office/drawing/2014/main" id="{07D2188C-15E8-DFC8-1A89-D6615FF5AA3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803361" y="908804"/>
              <a:ext cx="717561" cy="316321"/>
            </a:xfrm>
            <a:prstGeom prst="rect">
              <a:avLst/>
            </a:prstGeom>
          </p:spPr>
        </p:pic>
        <p:pic>
          <p:nvPicPr>
            <p:cNvPr id="56" name="Picture 55">
              <a:extLst>
                <a:ext uri="{FF2B5EF4-FFF2-40B4-BE49-F238E27FC236}">
                  <a16:creationId xmlns:a16="http://schemas.microsoft.com/office/drawing/2014/main" id="{9168C82B-0667-6879-D963-92B32E913F47}"/>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651726" y="718762"/>
              <a:ext cx="596531" cy="569504"/>
            </a:xfrm>
            <a:prstGeom prst="rect">
              <a:avLst/>
            </a:prstGeom>
          </p:spPr>
        </p:pic>
        <p:pic>
          <p:nvPicPr>
            <p:cNvPr id="57" name="Picture 56">
              <a:extLst>
                <a:ext uri="{FF2B5EF4-FFF2-40B4-BE49-F238E27FC236}">
                  <a16:creationId xmlns:a16="http://schemas.microsoft.com/office/drawing/2014/main" id="{0584E04E-E152-4726-D9B6-EDA944522EFF}"/>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005508" y="749561"/>
              <a:ext cx="470859" cy="538705"/>
            </a:xfrm>
            <a:prstGeom prst="rect">
              <a:avLst/>
            </a:prstGeom>
          </p:spPr>
        </p:pic>
        <p:pic>
          <p:nvPicPr>
            <p:cNvPr id="58" name="Picture 57">
              <a:extLst>
                <a:ext uri="{FF2B5EF4-FFF2-40B4-BE49-F238E27FC236}">
                  <a16:creationId xmlns:a16="http://schemas.microsoft.com/office/drawing/2014/main" id="{9DFCFDA2-EBB1-4918-D35B-D43E2941B119}"/>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989322" y="96075"/>
              <a:ext cx="487045" cy="411195"/>
            </a:xfrm>
            <a:prstGeom prst="rect">
              <a:avLst/>
            </a:prstGeom>
          </p:spPr>
        </p:pic>
        <p:pic>
          <p:nvPicPr>
            <p:cNvPr id="59" name="Picture 58">
              <a:extLst>
                <a:ext uri="{FF2B5EF4-FFF2-40B4-BE49-F238E27FC236}">
                  <a16:creationId xmlns:a16="http://schemas.microsoft.com/office/drawing/2014/main" id="{99D9D75A-73BB-2F47-4854-E8E6C35978A0}"/>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449800" y="-31802"/>
              <a:ext cx="824129" cy="619694"/>
            </a:xfrm>
            <a:prstGeom prst="rect">
              <a:avLst/>
            </a:prstGeom>
          </p:spPr>
        </p:pic>
        <p:pic>
          <p:nvPicPr>
            <p:cNvPr id="60" name="Picture 59">
              <a:extLst>
                <a:ext uri="{FF2B5EF4-FFF2-40B4-BE49-F238E27FC236}">
                  <a16:creationId xmlns:a16="http://schemas.microsoft.com/office/drawing/2014/main" id="{9329DD65-5D78-5FB3-278D-B646D6BE2036}"/>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4651727" y="-16923"/>
              <a:ext cx="1048384" cy="524193"/>
            </a:xfrm>
            <a:prstGeom prst="rect">
              <a:avLst/>
            </a:prstGeom>
          </p:spPr>
        </p:pic>
        <p:pic>
          <p:nvPicPr>
            <p:cNvPr id="61" name="Picture 60">
              <a:extLst>
                <a:ext uri="{FF2B5EF4-FFF2-40B4-BE49-F238E27FC236}">
                  <a16:creationId xmlns:a16="http://schemas.microsoft.com/office/drawing/2014/main" id="{12EB8C70-2924-4B39-BDD2-B11B25829267}"/>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5875471" y="104673"/>
              <a:ext cx="398970" cy="402597"/>
            </a:xfrm>
            <a:prstGeom prst="rect">
              <a:avLst/>
            </a:prstGeom>
          </p:spPr>
        </p:pic>
      </p:grpSp>
      <p:pic>
        <p:nvPicPr>
          <p:cNvPr id="62" name="Picture 61">
            <a:extLst>
              <a:ext uri="{FF2B5EF4-FFF2-40B4-BE49-F238E27FC236}">
                <a16:creationId xmlns:a16="http://schemas.microsoft.com/office/drawing/2014/main" id="{F77DB5DA-37EF-E729-421C-5ED2A48DF413}"/>
              </a:ext>
            </a:extLst>
          </p:cNvPr>
          <p:cNvPicPr>
            <a:picLocks noChangeAspect="1"/>
          </p:cNvPicPr>
          <p:nvPr userDrawn="1"/>
        </p:nvPicPr>
        <p:blipFill rotWithShape="1">
          <a:blip r:embed="rId14" cstate="hqprint">
            <a:extLst>
              <a:ext uri="{28A0092B-C50C-407E-A947-70E740481C1C}">
                <a14:useLocalDpi xmlns:a14="http://schemas.microsoft.com/office/drawing/2010/main"/>
              </a:ext>
            </a:extLst>
          </a:blip>
          <a:srcRect t="15201" b="21428"/>
          <a:stretch/>
        </p:blipFill>
        <p:spPr>
          <a:xfrm>
            <a:off x="4800489" y="6124663"/>
            <a:ext cx="344959" cy="207692"/>
          </a:xfrm>
          <a:prstGeom prst="rect">
            <a:avLst/>
          </a:prstGeom>
        </p:spPr>
      </p:pic>
      <p:pic>
        <p:nvPicPr>
          <p:cNvPr id="63" name="Picture 62">
            <a:extLst>
              <a:ext uri="{FF2B5EF4-FFF2-40B4-BE49-F238E27FC236}">
                <a16:creationId xmlns:a16="http://schemas.microsoft.com/office/drawing/2014/main" id="{8564A705-EB31-7301-6DE9-F7954491B44B}"/>
              </a:ext>
            </a:extLst>
          </p:cNvPr>
          <p:cNvPicPr>
            <a:picLocks noChangeAspect="1"/>
          </p:cNvPicPr>
          <p:nvPr userDrawn="1"/>
        </p:nvPicPr>
        <p:blipFill>
          <a:blip r:embed="rId15" cstate="hqprint">
            <a:extLst>
              <a:ext uri="{28A0092B-C50C-407E-A947-70E740481C1C}">
                <a14:useLocalDpi xmlns:a14="http://schemas.microsoft.com/office/drawing/2010/main"/>
              </a:ext>
            </a:extLst>
          </a:blip>
          <a:stretch>
            <a:fillRect/>
          </a:stretch>
        </p:blipFill>
        <p:spPr>
          <a:xfrm>
            <a:off x="3608928" y="5857826"/>
            <a:ext cx="339332" cy="136845"/>
          </a:xfrm>
          <a:prstGeom prst="rect">
            <a:avLst/>
          </a:prstGeom>
        </p:spPr>
      </p:pic>
      <p:pic>
        <p:nvPicPr>
          <p:cNvPr id="64" name="Picture 63">
            <a:extLst>
              <a:ext uri="{FF2B5EF4-FFF2-40B4-BE49-F238E27FC236}">
                <a16:creationId xmlns:a16="http://schemas.microsoft.com/office/drawing/2014/main" id="{8B56035F-0F8C-23FB-9416-10CC1142B620}"/>
              </a:ext>
            </a:extLst>
          </p:cNvPr>
          <p:cNvPicPr>
            <a:picLocks noChangeAspect="1"/>
          </p:cNvPicPr>
          <p:nvPr userDrawn="1"/>
        </p:nvPicPr>
        <p:blipFill>
          <a:blip r:embed="rId16" cstate="hqprint">
            <a:extLst>
              <a:ext uri="{28A0092B-C50C-407E-A947-70E740481C1C}">
                <a14:useLocalDpi xmlns:a14="http://schemas.microsoft.com/office/drawing/2010/main"/>
              </a:ext>
            </a:extLst>
          </a:blip>
          <a:stretch>
            <a:fillRect/>
          </a:stretch>
        </p:blipFill>
        <p:spPr>
          <a:xfrm>
            <a:off x="4193085" y="6154507"/>
            <a:ext cx="374698" cy="162987"/>
          </a:xfrm>
          <a:prstGeom prst="rect">
            <a:avLst/>
          </a:prstGeom>
        </p:spPr>
      </p:pic>
      <p:pic>
        <p:nvPicPr>
          <p:cNvPr id="65" name="Picture 64">
            <a:extLst>
              <a:ext uri="{FF2B5EF4-FFF2-40B4-BE49-F238E27FC236}">
                <a16:creationId xmlns:a16="http://schemas.microsoft.com/office/drawing/2014/main" id="{58D9F3CA-4B17-D71D-F484-12793C720990}"/>
              </a:ext>
            </a:extLst>
          </p:cNvPr>
          <p:cNvPicPr>
            <a:picLocks noChangeAspect="1"/>
          </p:cNvPicPr>
          <p:nvPr userDrawn="1"/>
        </p:nvPicPr>
        <p:blipFill>
          <a:blip r:embed="rId17" cstate="hqprint">
            <a:extLst>
              <a:ext uri="{28A0092B-C50C-407E-A947-70E740481C1C}">
                <a14:useLocalDpi xmlns:a14="http://schemas.microsoft.com/office/drawing/2010/main"/>
              </a:ext>
            </a:extLst>
          </a:blip>
          <a:stretch>
            <a:fillRect/>
          </a:stretch>
        </p:blipFill>
        <p:spPr>
          <a:xfrm>
            <a:off x="4169675" y="5897160"/>
            <a:ext cx="402238" cy="126075"/>
          </a:xfrm>
          <a:prstGeom prst="rect">
            <a:avLst/>
          </a:prstGeom>
        </p:spPr>
      </p:pic>
      <p:pic>
        <p:nvPicPr>
          <p:cNvPr id="66" name="Picture 65">
            <a:extLst>
              <a:ext uri="{FF2B5EF4-FFF2-40B4-BE49-F238E27FC236}">
                <a16:creationId xmlns:a16="http://schemas.microsoft.com/office/drawing/2014/main" id="{A3289992-348A-20FC-6AF0-28227700D6C2}"/>
              </a:ext>
            </a:extLst>
          </p:cNvPr>
          <p:cNvPicPr>
            <a:picLocks noChangeAspect="1"/>
          </p:cNvPicPr>
          <p:nvPr userDrawn="1"/>
        </p:nvPicPr>
        <p:blipFill>
          <a:blip r:embed="rId18" cstate="hqprint">
            <a:extLst>
              <a:ext uri="{28A0092B-C50C-407E-A947-70E740481C1C}">
                <a14:useLocalDpi xmlns:a14="http://schemas.microsoft.com/office/drawing/2010/main"/>
              </a:ext>
            </a:extLst>
          </a:blip>
          <a:stretch>
            <a:fillRect/>
          </a:stretch>
        </p:blipFill>
        <p:spPr>
          <a:xfrm>
            <a:off x="4237909" y="5567252"/>
            <a:ext cx="466568" cy="265969"/>
          </a:xfrm>
          <a:prstGeom prst="rect">
            <a:avLst/>
          </a:prstGeom>
        </p:spPr>
      </p:pic>
      <p:pic>
        <p:nvPicPr>
          <p:cNvPr id="67" name="Picture 66">
            <a:extLst>
              <a:ext uri="{FF2B5EF4-FFF2-40B4-BE49-F238E27FC236}">
                <a16:creationId xmlns:a16="http://schemas.microsoft.com/office/drawing/2014/main" id="{CDEBF5C8-7C77-CB7D-D499-EEDCA561F7AB}"/>
              </a:ext>
            </a:extLst>
          </p:cNvPr>
          <p:cNvPicPr>
            <a:picLocks noChangeAspect="1"/>
          </p:cNvPicPr>
          <p:nvPr userDrawn="1"/>
        </p:nvPicPr>
        <p:blipFill>
          <a:blip r:embed="rId19" cstate="hqprint">
            <a:extLst>
              <a:ext uri="{28A0092B-C50C-407E-A947-70E740481C1C}">
                <a14:useLocalDpi xmlns:a14="http://schemas.microsoft.com/office/drawing/2010/main"/>
              </a:ext>
            </a:extLst>
          </a:blip>
          <a:stretch>
            <a:fillRect/>
          </a:stretch>
        </p:blipFill>
        <p:spPr>
          <a:xfrm>
            <a:off x="5226244" y="5810718"/>
            <a:ext cx="490497" cy="242329"/>
          </a:xfrm>
          <a:prstGeom prst="rect">
            <a:avLst/>
          </a:prstGeom>
        </p:spPr>
      </p:pic>
      <p:pic>
        <p:nvPicPr>
          <p:cNvPr id="68" name="Picture 67">
            <a:extLst>
              <a:ext uri="{FF2B5EF4-FFF2-40B4-BE49-F238E27FC236}">
                <a16:creationId xmlns:a16="http://schemas.microsoft.com/office/drawing/2014/main" id="{5DBB87D8-89B4-43F0-ADDD-81327BD4A144}"/>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5932940" y="6113946"/>
            <a:ext cx="297522" cy="212553"/>
          </a:xfrm>
          <a:prstGeom prst="rect">
            <a:avLst/>
          </a:prstGeom>
        </p:spPr>
      </p:pic>
      <p:pic>
        <p:nvPicPr>
          <p:cNvPr id="69" name="Picture 68">
            <a:extLst>
              <a:ext uri="{FF2B5EF4-FFF2-40B4-BE49-F238E27FC236}">
                <a16:creationId xmlns:a16="http://schemas.microsoft.com/office/drawing/2014/main" id="{580D1261-6B45-8F20-8DCA-B76419DA300F}"/>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5566399" y="6133254"/>
            <a:ext cx="176198" cy="207692"/>
          </a:xfrm>
          <a:prstGeom prst="rect">
            <a:avLst/>
          </a:prstGeom>
        </p:spPr>
      </p:pic>
      <p:pic>
        <p:nvPicPr>
          <p:cNvPr id="70" name="Picture 69">
            <a:extLst>
              <a:ext uri="{FF2B5EF4-FFF2-40B4-BE49-F238E27FC236}">
                <a16:creationId xmlns:a16="http://schemas.microsoft.com/office/drawing/2014/main" id="{EB0A4FE8-5E5D-6383-82D5-75C5DCD15126}"/>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3597871" y="5570218"/>
            <a:ext cx="426671" cy="249463"/>
          </a:xfrm>
          <a:prstGeom prst="rect">
            <a:avLst/>
          </a:prstGeom>
        </p:spPr>
      </p:pic>
      <p:pic>
        <p:nvPicPr>
          <p:cNvPr id="71" name="Picture 70">
            <a:extLst>
              <a:ext uri="{FF2B5EF4-FFF2-40B4-BE49-F238E27FC236}">
                <a16:creationId xmlns:a16="http://schemas.microsoft.com/office/drawing/2014/main" id="{1BD7D929-8BC2-DD32-00C2-2A4BA1503E85}"/>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3684852" y="6107828"/>
            <a:ext cx="189351" cy="189351"/>
          </a:xfrm>
          <a:prstGeom prst="rect">
            <a:avLst/>
          </a:prstGeom>
        </p:spPr>
      </p:pic>
      <p:pic>
        <p:nvPicPr>
          <p:cNvPr id="72" name="Picture 71">
            <a:extLst>
              <a:ext uri="{FF2B5EF4-FFF2-40B4-BE49-F238E27FC236}">
                <a16:creationId xmlns:a16="http://schemas.microsoft.com/office/drawing/2014/main" id="{395C7299-643A-5447-9687-DB25F8D79DF3}"/>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5867152" y="5851736"/>
            <a:ext cx="372698" cy="164783"/>
          </a:xfrm>
          <a:prstGeom prst="rect">
            <a:avLst/>
          </a:prstGeom>
        </p:spPr>
      </p:pic>
      <p:pic>
        <p:nvPicPr>
          <p:cNvPr id="73" name="Picture 72">
            <a:extLst>
              <a:ext uri="{FF2B5EF4-FFF2-40B4-BE49-F238E27FC236}">
                <a16:creationId xmlns:a16="http://schemas.microsoft.com/office/drawing/2014/main" id="{4C723352-B727-57E3-440B-5C24BB56B0BB}"/>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5287307" y="5613805"/>
            <a:ext cx="339332" cy="143186"/>
          </a:xfrm>
          <a:prstGeom prst="rect">
            <a:avLst/>
          </a:prstGeom>
        </p:spPr>
      </p:pic>
      <p:pic>
        <p:nvPicPr>
          <p:cNvPr id="74" name="Picture 73">
            <a:extLst>
              <a:ext uri="{FF2B5EF4-FFF2-40B4-BE49-F238E27FC236}">
                <a16:creationId xmlns:a16="http://schemas.microsoft.com/office/drawing/2014/main" id="{66F67067-FF22-D315-123D-8B09D2F6AA75}"/>
              </a:ext>
            </a:extLst>
          </p:cNvPr>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4782057" y="5622714"/>
            <a:ext cx="381824" cy="154299"/>
          </a:xfrm>
          <a:prstGeom prst="rect">
            <a:avLst/>
          </a:prstGeom>
        </p:spPr>
      </p:pic>
      <p:pic>
        <p:nvPicPr>
          <p:cNvPr id="75" name="Picture 2" descr="Thaioil Group">
            <a:extLst>
              <a:ext uri="{FF2B5EF4-FFF2-40B4-BE49-F238E27FC236}">
                <a16:creationId xmlns:a16="http://schemas.microsoft.com/office/drawing/2014/main" id="{27E450BE-8E27-5FD0-F771-6420287F2CBF}"/>
              </a:ext>
            </a:extLst>
          </p:cNvPr>
          <p:cNvPicPr>
            <a:picLocks noChangeAspect="1" noChangeArrowheads="1"/>
          </p:cNvPicPr>
          <p:nvPr userDrawn="1"/>
        </p:nvPicPr>
        <p:blipFill rotWithShape="1">
          <a:blip r:embed="rId27" cstate="hqprint">
            <a:extLst>
              <a:ext uri="{28A0092B-C50C-407E-A947-70E740481C1C}">
                <a14:useLocalDpi xmlns:a14="http://schemas.microsoft.com/office/drawing/2010/main"/>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5A9E01B1-18C1-154F-F8E8-EF0CAEB13BF0}"/>
              </a:ext>
            </a:extLst>
          </p:cNvPr>
          <p:cNvGrpSpPr/>
          <p:nvPr userDrawn="1"/>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userDrawn="1"/>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30" cstate="hqprint">
                <a:extLst>
                  <a:ext uri="{28A0092B-C50C-407E-A947-70E740481C1C}">
                    <a14:useLocalDpi xmlns:a14="http://schemas.microsoft.com/office/drawing/2010/main"/>
                  </a:ext>
                </a:extLst>
              </a:blip>
              <a:srcRect l="27426" t="8081" r="27530" b="4883"/>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31" cstate="hqprint">
                <a:extLst>
                  <a:ext uri="{28A0092B-C50C-407E-A947-70E740481C1C}">
                    <a14:useLocalDpi xmlns:a14="http://schemas.microsoft.com/office/drawing/2010/main"/>
                  </a:ext>
                </a:extLst>
              </a:blip>
              <a:srcRect t="8026"/>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32" cstate="hqprint">
              <a:extLst>
                <a:ext uri="{28A0092B-C50C-407E-A947-70E740481C1C}">
                  <a14:useLocalDpi xmlns:a14="http://schemas.microsoft.com/office/drawing/2010/main"/>
                </a:ext>
              </a:extLst>
            </a:blip>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4" name="Picture 4" descr="Logo - KASIKORNBANK">
            <a:extLst>
              <a:ext uri="{FF2B5EF4-FFF2-40B4-BE49-F238E27FC236}">
                <a16:creationId xmlns:a16="http://schemas.microsoft.com/office/drawing/2014/main" id="{173FEEE6-1E2B-6296-8793-7B04ECA327E1}"/>
              </a:ext>
            </a:extLst>
          </p:cNvPr>
          <p:cNvPicPr>
            <a:picLocks noChangeAspect="1" noChangeArrowheads="1"/>
          </p:cNvPicPr>
          <p:nvPr userDrawn="1"/>
        </p:nvPicPr>
        <p:blipFill rotWithShape="1">
          <a:blip r:embed="rId33" cstate="hqprint">
            <a:extLst>
              <a:ext uri="{28A0092B-C50C-407E-A947-70E740481C1C}">
                <a14:useLocalDpi xmlns:a14="http://schemas.microsoft.com/office/drawing/2010/main"/>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9249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userDrawn="1"/>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userDrawn="1"/>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8729828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rms of Us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7" name="TextBox 6">
            <a:extLst>
              <a:ext uri="{FF2B5EF4-FFF2-40B4-BE49-F238E27FC236}">
                <a16:creationId xmlns:a16="http://schemas.microsoft.com/office/drawing/2014/main" id="{EA151379-1C35-9FA4-B9D0-C0AF274FF742}"/>
              </a:ext>
            </a:extLst>
          </p:cNvPr>
          <p:cNvSpPr txBox="1"/>
          <p:nvPr userDrawn="1"/>
        </p:nvSpPr>
        <p:spPr>
          <a:xfrm>
            <a:off x="410308" y="230816"/>
            <a:ext cx="2292615"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Term of Use</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9" name="TextBox 8">
            <a:extLst>
              <a:ext uri="{FF2B5EF4-FFF2-40B4-BE49-F238E27FC236}">
                <a16:creationId xmlns:a16="http://schemas.microsoft.com/office/drawing/2014/main" id="{98F6748D-5A31-5EC3-36F2-8B385C38CD20}"/>
              </a:ext>
            </a:extLst>
          </p:cNvPr>
          <p:cNvSpPr txBox="1"/>
          <p:nvPr userDrawn="1"/>
        </p:nvSpPr>
        <p:spPr>
          <a:xfrm>
            <a:off x="410308" y="1075558"/>
            <a:ext cx="11383107" cy="5101397"/>
          </a:xfrm>
          <a:prstGeom prst="rect">
            <a:avLst/>
          </a:prstGeom>
          <a:noFill/>
        </p:spPr>
        <p:txBody>
          <a:bodyPr wrap="square" rtlCol="0">
            <a:spAutoFit/>
          </a:bodyPr>
          <a:lstStyle/>
          <a:p>
            <a:pPr marL="0" indent="0">
              <a:lnSpc>
                <a:spcPct val="100000"/>
              </a:lnSpc>
              <a:spcBef>
                <a:spcPts val="300"/>
              </a:spcBef>
              <a:buNone/>
            </a:pPr>
            <a:r>
              <a:rPr lang="en-US" sz="1200" b="0" i="0">
                <a:effectLst/>
                <a:latin typeface="Inter" panose="02000503000000020004" pitchFamily="2" charset="0"/>
                <a:ea typeface="Inter" panose="02000503000000020004" pitchFamily="2" charset="0"/>
                <a:cs typeface="Inter" panose="02000503000000020004" pitchFamily="2" charset="0"/>
              </a:rPr>
              <a:t>The following Terms of Use govern the use of the presentation material created by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 for training purposes. By accessing and using the material, you agree to comply with these terms. Please read them carefully before proceeding.</a:t>
            </a:r>
          </a:p>
          <a:p>
            <a:pPr>
              <a:lnSpc>
                <a:spcPct val="100000"/>
              </a:lnSpc>
              <a:spcBef>
                <a:spcPts val="300"/>
              </a:spcBef>
            </a:pPr>
            <a:endParaRPr lang="en-US" sz="1200" b="0" i="0">
              <a:effectLst/>
              <a:latin typeface="Inter" panose="02000503000000020004" pitchFamily="2" charset="0"/>
              <a:ea typeface="Inter" panose="02000503000000020004" pitchFamily="2" charset="0"/>
              <a:cs typeface="Inter" panose="02000503000000020004" pitchFamily="2" charset="0"/>
            </a:endParaRP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Ownership and Intellectual Property:</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presentation material, including all content, text, graphics, and images, remains the exclusive property of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No transfer of ownership or intellectual property rights is granted to the user.</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Permitted Use:</a:t>
            </a:r>
          </a:p>
          <a:p>
            <a:pPr marL="685800" lvl="1" indent="-228600">
              <a:lnSpc>
                <a:spcPct val="100000"/>
              </a:lnSpc>
              <a:spcBef>
                <a:spcPts val="300"/>
              </a:spcBef>
              <a:buFont typeface="+mj-lt"/>
              <a:buAutoNum type="alphaLcPeriod"/>
            </a:pPr>
            <a:r>
              <a:rPr lang="en-US" sz="1200" b="0" i="0">
                <a:latin typeface="Inter" panose="02000503000000020004" pitchFamily="2" charset="0"/>
                <a:ea typeface="Inter" panose="02000503000000020004" pitchFamily="2" charset="0"/>
                <a:cs typeface="Inter" panose="02000503000000020004" pitchFamily="2" charset="0"/>
              </a:rPr>
              <a:t>The user is authorized to use the presentation material solely for the purpose of participating in the training provided by The </a:t>
            </a:r>
            <a:r>
              <a:rPr lang="en-US" sz="1200" b="0" i="0" err="1">
                <a:latin typeface="Inter" panose="02000503000000020004" pitchFamily="2" charset="0"/>
                <a:ea typeface="Inter" panose="02000503000000020004" pitchFamily="2" charset="0"/>
                <a:cs typeface="Inter" panose="02000503000000020004" pitchFamily="2" charset="0"/>
              </a:rPr>
              <a:t>Creagy</a:t>
            </a:r>
            <a:r>
              <a:rPr lang="en-US" sz="1200" b="0" i="0">
                <a:latin typeface="Inter" panose="02000503000000020004" pitchFamily="2" charset="0"/>
                <a:ea typeface="Inter" panose="02000503000000020004" pitchFamily="2" charset="0"/>
                <a:cs typeface="Inter" panose="02000503000000020004" pitchFamily="2" charset="0"/>
              </a:rPr>
              <a:t> Company Limited.</a:t>
            </a:r>
          </a:p>
          <a:p>
            <a:pPr marL="685800" lvl="1" indent="-228600">
              <a:lnSpc>
                <a:spcPct val="100000"/>
              </a:lnSpc>
              <a:spcBef>
                <a:spcPts val="300"/>
              </a:spcBef>
              <a:buFont typeface="+mj-lt"/>
              <a:buAutoNum type="alphaLcPeriod"/>
            </a:pPr>
            <a:r>
              <a:rPr lang="en-US" sz="1200" b="0" i="0">
                <a:latin typeface="Inter" panose="02000503000000020004" pitchFamily="2" charset="0"/>
                <a:ea typeface="Inter" panose="02000503000000020004" pitchFamily="2" charset="0"/>
                <a:cs typeface="Inter" panose="02000503000000020004" pitchFamily="2" charset="0"/>
              </a:rPr>
              <a:t>The user may view, access, and utilize </a:t>
            </a:r>
            <a:r>
              <a:rPr lang="en-US" sz="1200" b="0" i="0">
                <a:effectLst/>
                <a:latin typeface="Inter" panose="02000503000000020004" pitchFamily="2" charset="0"/>
                <a:ea typeface="Inter" panose="02000503000000020004" pitchFamily="2" charset="0"/>
                <a:cs typeface="Inter" panose="02000503000000020004" pitchFamily="2" charset="0"/>
              </a:rPr>
              <a:t>the material for internal training purposes only.</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may not reproduce, modify, distribute, publicly display, or use the material for any external or commercial purposes without prior written consent from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Non-Modification:</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agrees not to modify, alter, or amend the presentation material in any way without explicit written permission from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Non-Guarantee of Forward-Looking Parameters and Analysis:</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acknowledges that any forward-looking parameters, predictions, or analysis provided in the presentation material are for informational purposes only and may be subject to inherent uncertainties and assumptions.</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 does not guarantee the accuracy, completeness, or reliability of such forward-looking information, and the user acknowledges that actual results may differ from any predictions or projections.</a:t>
            </a:r>
            <a:endParaRPr lang="th-TH" sz="1200" b="0" i="0">
              <a:latin typeface="Inter" panose="02000503000000020004" pitchFamily="2" charset="0"/>
              <a:ea typeface="Inter" panose="02000503000000020004" pitchFamily="2" charset="0"/>
              <a:cs typeface="Lato" panose="020F0502020204030203" pitchFamily="34" charset="0"/>
            </a:endParaRPr>
          </a:p>
          <a:p>
            <a:pPr marL="685800" lvl="1" indent="-228600">
              <a:lnSpc>
                <a:spcPct val="100000"/>
              </a:lnSpc>
              <a:spcBef>
                <a:spcPts val="300"/>
              </a:spcBef>
              <a:buFont typeface="+mj-lt"/>
              <a:buAutoNum type="alphaLcPeriod"/>
            </a:pPr>
            <a:endParaRPr lang="en-US" sz="1200" b="0" i="0">
              <a:effectLst/>
              <a:latin typeface="Inter" panose="02000503000000020004" pitchFamily="2" charset="0"/>
              <a:ea typeface="Inter" panose="02000503000000020004" pitchFamily="2" charset="0"/>
              <a:cs typeface="Inter" panose="02000503000000020004" pitchFamily="2" charset="0"/>
            </a:endParaRPr>
          </a:p>
          <a:p>
            <a:pPr marL="0" indent="0">
              <a:lnSpc>
                <a:spcPct val="100000"/>
              </a:lnSpc>
              <a:spcBef>
                <a:spcPts val="300"/>
              </a:spcBef>
              <a:buNone/>
            </a:pPr>
            <a:r>
              <a:rPr lang="en-US" sz="1200" b="0" i="0">
                <a:effectLst/>
                <a:latin typeface="Inter" panose="02000503000000020004" pitchFamily="2" charset="0"/>
                <a:ea typeface="Inter" panose="02000503000000020004" pitchFamily="2" charset="0"/>
                <a:cs typeface="Inter" panose="02000503000000020004" pitchFamily="2" charset="0"/>
              </a:rPr>
              <a:t>By using the presentation material, you acknowledge that you have read, understood, and agreed to these Terms of Use. If you do not agree to these terms, please refrain from using the material.</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220008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abling Climate Actions">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813B12A2-414B-4CC3-D683-2D3BEE5CC92C}"/>
              </a:ext>
            </a:extLst>
          </p:cNvPr>
          <p:cNvSpPr txBox="1"/>
          <p:nvPr userDrawn="1"/>
        </p:nvSpPr>
        <p:spPr>
          <a:xfrm>
            <a:off x="1982697" y="2890391"/>
            <a:ext cx="7935186"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3200" spc="600">
                <a:solidFill>
                  <a:schemeClr val="bg1">
                    <a:lumMod val="50000"/>
                  </a:schemeClr>
                </a:solidFill>
                <a:latin typeface="Inter" panose="02000503000000020004" pitchFamily="2" charset="0"/>
                <a:cs typeface="Inter" panose="02000503000000020004" pitchFamily="2" charset="0"/>
              </a:rPr>
              <a:t>ENABLING CLIMATE ACTIONS</a:t>
            </a:r>
          </a:p>
          <a:p>
            <a:pPr algn="ctr"/>
            <a:r>
              <a:rPr lang="en-TH" sz="3200" b="0" i="0">
                <a:solidFill>
                  <a:schemeClr val="accent1">
                    <a:lumMod val="75000"/>
                  </a:schemeClr>
                </a:solidFill>
                <a:latin typeface="Inter Light" panose="02000403000000020004" pitchFamily="2" charset="0"/>
                <a:ea typeface="Inter Light" panose="02000403000000020004" pitchFamily="2" charset="0"/>
                <a:cs typeface="Inter Light" panose="02000403000000020004" pitchFamily="2" charset="0"/>
              </a:rPr>
              <a:t>Now</a:t>
            </a:r>
          </a:p>
        </p:txBody>
      </p:sp>
    </p:spTree>
    <p:extLst>
      <p:ext uri="{BB962C8B-B14F-4D97-AF65-F5344CB8AC3E}">
        <p14:creationId xmlns:p14="http://schemas.microsoft.com/office/powerpoint/2010/main" val="24389275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ilding Foundations">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813B12A2-414B-4CC3-D683-2D3BEE5CC92C}"/>
              </a:ext>
            </a:extLst>
          </p:cNvPr>
          <p:cNvSpPr txBox="1"/>
          <p:nvPr userDrawn="1"/>
        </p:nvSpPr>
        <p:spPr>
          <a:xfrm>
            <a:off x="2568594" y="2890391"/>
            <a:ext cx="6763390" cy="954107"/>
          </a:xfrm>
          <a:prstGeom prst="rect">
            <a:avLst/>
          </a:prstGeom>
          <a:noFill/>
        </p:spPr>
        <p:txBody>
          <a:bodyPr wrap="none" rtlCol="0">
            <a:spAutoFit/>
          </a:bodyPr>
          <a:lstStyle/>
          <a:p>
            <a:pPr algn="ctr"/>
            <a:r>
              <a:rPr lang="en-TH" sz="3200" spc="600">
                <a:solidFill>
                  <a:schemeClr val="bg1">
                    <a:lumMod val="50000"/>
                  </a:schemeClr>
                </a:solidFill>
                <a:latin typeface="Inter" panose="02000503000000020004" pitchFamily="2" charset="0"/>
                <a:cs typeface="Inter" panose="02000503000000020004" pitchFamily="2" charset="0"/>
              </a:rPr>
              <a:t>BUILDING FOUNDATIONS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spc="300">
                <a:solidFill>
                  <a:schemeClr val="accent1">
                    <a:lumMod val="75000"/>
                  </a:schemeClr>
                </a:solidFill>
                <a:latin typeface="Inter Extra Light" panose="02000303000000020004" pitchFamily="2" charset="0"/>
                <a:ea typeface="Inter Extra Light" panose="02000303000000020004" pitchFamily="2" charset="0"/>
                <a:cs typeface="Inter Extra Light" panose="02000303000000020004" pitchFamily="2" charset="0"/>
              </a:rPr>
              <a:t>For A Sustainable Future</a:t>
            </a:r>
          </a:p>
        </p:txBody>
      </p:sp>
    </p:spTree>
    <p:extLst>
      <p:ext uri="{BB962C8B-B14F-4D97-AF65-F5344CB8AC3E}">
        <p14:creationId xmlns:p14="http://schemas.microsoft.com/office/powerpoint/2010/main" val="14410577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uiding Journeys">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813B12A2-414B-4CC3-D683-2D3BEE5CC92C}"/>
              </a:ext>
            </a:extLst>
          </p:cNvPr>
          <p:cNvSpPr txBox="1"/>
          <p:nvPr userDrawn="1"/>
        </p:nvSpPr>
        <p:spPr>
          <a:xfrm>
            <a:off x="3103194" y="2890391"/>
            <a:ext cx="5694188" cy="954107"/>
          </a:xfrm>
          <a:prstGeom prst="rect">
            <a:avLst/>
          </a:prstGeom>
          <a:noFill/>
        </p:spPr>
        <p:txBody>
          <a:bodyPr wrap="none" rtlCol="0">
            <a:spAutoFit/>
          </a:bodyPr>
          <a:lstStyle/>
          <a:p>
            <a:pPr algn="ctr"/>
            <a:r>
              <a:rPr lang="en-TH" sz="3200" spc="600">
                <a:solidFill>
                  <a:schemeClr val="bg1">
                    <a:lumMod val="50000"/>
                  </a:schemeClr>
                </a:solidFill>
                <a:latin typeface="Inter" panose="02000503000000020004" pitchFamily="2" charset="0"/>
                <a:cs typeface="Inter" panose="02000503000000020004" pitchFamily="2" charset="0"/>
              </a:rPr>
              <a:t>GUIDING JOURNEYS</a:t>
            </a:r>
          </a:p>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spc="300">
                <a:solidFill>
                  <a:schemeClr val="accent1">
                    <a:lumMod val="75000"/>
                  </a:schemeClr>
                </a:solidFill>
                <a:latin typeface="Inter Extra Light" panose="02000303000000020004" pitchFamily="2" charset="0"/>
                <a:ea typeface="Inter Extra Light" panose="02000303000000020004" pitchFamily="2" charset="0"/>
                <a:cs typeface="Inter Extra Light" panose="02000303000000020004" pitchFamily="2" charset="0"/>
              </a:rPr>
              <a:t>Towards A Sustainable Future</a:t>
            </a:r>
          </a:p>
        </p:txBody>
      </p:sp>
    </p:spTree>
    <p:extLst>
      <p:ext uri="{BB962C8B-B14F-4D97-AF65-F5344CB8AC3E}">
        <p14:creationId xmlns:p14="http://schemas.microsoft.com/office/powerpoint/2010/main" val="16520800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mpowering Minds">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813B12A2-414B-4CC3-D683-2D3BEE5CC92C}"/>
              </a:ext>
            </a:extLst>
          </p:cNvPr>
          <p:cNvSpPr txBox="1"/>
          <p:nvPr userDrawn="1"/>
        </p:nvSpPr>
        <p:spPr>
          <a:xfrm>
            <a:off x="3015829" y="2890391"/>
            <a:ext cx="5868914" cy="954107"/>
          </a:xfrm>
          <a:prstGeom prst="rect">
            <a:avLst/>
          </a:prstGeom>
          <a:noFill/>
        </p:spPr>
        <p:txBody>
          <a:bodyPr wrap="none" rtlCol="0">
            <a:spAutoFit/>
          </a:bodyPr>
          <a:lstStyle/>
          <a:p>
            <a:pPr algn="ctr"/>
            <a:r>
              <a:rPr lang="en-TH" sz="3200" spc="600">
                <a:solidFill>
                  <a:schemeClr val="bg1">
                    <a:lumMod val="50000"/>
                  </a:schemeClr>
                </a:solidFill>
                <a:latin typeface="Inter" panose="02000503000000020004" pitchFamily="2" charset="0"/>
                <a:cs typeface="Inter" panose="02000503000000020004" pitchFamily="2" charset="0"/>
              </a:rPr>
              <a:t>EMPOWERING MINDS </a:t>
            </a:r>
          </a:p>
          <a:p>
            <a:pPr algn="ctr"/>
            <a:r>
              <a:rPr lang="en-TH" sz="2400" spc="300">
                <a:solidFill>
                  <a:schemeClr val="accent2">
                    <a:lumMod val="75000"/>
                  </a:schemeClr>
                </a:solidFill>
                <a:latin typeface="Inter Extra Light" panose="02000303000000020004" pitchFamily="2" charset="0"/>
                <a:ea typeface="Inter Extra Light" panose="02000303000000020004" pitchFamily="2" charset="0"/>
                <a:cs typeface="Inter Extra Light" panose="02000303000000020004" pitchFamily="2" charset="0"/>
              </a:rPr>
              <a:t>For A Sustainable Future</a:t>
            </a:r>
          </a:p>
        </p:txBody>
      </p:sp>
    </p:spTree>
    <p:extLst>
      <p:ext uri="{BB962C8B-B14F-4D97-AF65-F5344CB8AC3E}">
        <p14:creationId xmlns:p14="http://schemas.microsoft.com/office/powerpoint/2010/main" val="7075892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userDrawn="1"/>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grpSp>
        <p:nvGrpSpPr>
          <p:cNvPr id="31" name="Group 30">
            <a:extLst>
              <a:ext uri="{FF2B5EF4-FFF2-40B4-BE49-F238E27FC236}">
                <a16:creationId xmlns:a16="http://schemas.microsoft.com/office/drawing/2014/main" id="{7799528F-50D7-3F5A-12AB-293A874D82D0}"/>
              </a:ext>
            </a:extLst>
          </p:cNvPr>
          <p:cNvGrpSpPr/>
          <p:nvPr userDrawn="1"/>
        </p:nvGrpSpPr>
        <p:grpSpPr>
          <a:xfrm>
            <a:off x="862903" y="1002623"/>
            <a:ext cx="5165733" cy="4276853"/>
            <a:chOff x="862903" y="950668"/>
            <a:chExt cx="5165733" cy="4276853"/>
          </a:xfrm>
        </p:grpSpPr>
        <p:pic>
          <p:nvPicPr>
            <p:cNvPr id="2" name="Content Placeholder 14" descr="Handshake with solid fill">
              <a:extLst>
                <a:ext uri="{FF2B5EF4-FFF2-40B4-BE49-F238E27FC236}">
                  <a16:creationId xmlns:a16="http://schemas.microsoft.com/office/drawing/2014/main" id="{B32BF778-275C-FBDB-6B56-77A8899638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41482" y="1687527"/>
              <a:ext cx="731566" cy="731566"/>
            </a:xfrm>
            <a:prstGeom prst="rect">
              <a:avLst/>
            </a:prstGeom>
          </p:spPr>
        </p:pic>
        <p:sp>
          <p:nvSpPr>
            <p:cNvPr id="5" name="TextBox 4">
              <a:extLst>
                <a:ext uri="{FF2B5EF4-FFF2-40B4-BE49-F238E27FC236}">
                  <a16:creationId xmlns:a16="http://schemas.microsoft.com/office/drawing/2014/main" id="{D6E12FE6-1B69-342C-8EB5-5BA370FECB51}"/>
                </a:ext>
              </a:extLst>
            </p:cNvPr>
            <p:cNvSpPr txBox="1"/>
            <p:nvPr userDrawn="1"/>
          </p:nvSpPr>
          <p:spPr>
            <a:xfrm>
              <a:off x="4629555" y="3605751"/>
              <a:ext cx="1208985"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CREATIVITY</a:t>
              </a:r>
            </a:p>
          </p:txBody>
        </p:sp>
        <p:sp>
          <p:nvSpPr>
            <p:cNvPr id="7" name="TextBox 6">
              <a:extLst>
                <a:ext uri="{FF2B5EF4-FFF2-40B4-BE49-F238E27FC236}">
                  <a16:creationId xmlns:a16="http://schemas.microsoft.com/office/drawing/2014/main" id="{B6F44442-CE04-A2CB-0A47-680DA4BA223D}"/>
                </a:ext>
              </a:extLst>
            </p:cNvPr>
            <p:cNvSpPr txBox="1"/>
            <p:nvPr userDrawn="1"/>
          </p:nvSpPr>
          <p:spPr>
            <a:xfrm>
              <a:off x="2842107" y="3605751"/>
              <a:ext cx="1383712"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COMPASSION</a:t>
              </a:r>
            </a:p>
          </p:txBody>
        </p:sp>
        <p:sp>
          <p:nvSpPr>
            <p:cNvPr id="9" name="TextBox 8">
              <a:extLst>
                <a:ext uri="{FF2B5EF4-FFF2-40B4-BE49-F238E27FC236}">
                  <a16:creationId xmlns:a16="http://schemas.microsoft.com/office/drawing/2014/main" id="{6632AF30-C1C2-C1E2-4463-F9BB6C1270E0}"/>
                </a:ext>
              </a:extLst>
            </p:cNvPr>
            <p:cNvSpPr txBox="1"/>
            <p:nvPr userDrawn="1"/>
          </p:nvSpPr>
          <p:spPr>
            <a:xfrm>
              <a:off x="4338750" y="2343374"/>
              <a:ext cx="1689886"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COLLABORATION</a:t>
              </a:r>
            </a:p>
          </p:txBody>
        </p:sp>
        <p:sp>
          <p:nvSpPr>
            <p:cNvPr id="10" name="TextBox 9">
              <a:extLst>
                <a:ext uri="{FF2B5EF4-FFF2-40B4-BE49-F238E27FC236}">
                  <a16:creationId xmlns:a16="http://schemas.microsoft.com/office/drawing/2014/main" id="{870B9D78-78CC-D909-3ECD-2243D086EDB4}"/>
                </a:ext>
              </a:extLst>
            </p:cNvPr>
            <p:cNvSpPr txBox="1"/>
            <p:nvPr userDrawn="1"/>
          </p:nvSpPr>
          <p:spPr>
            <a:xfrm>
              <a:off x="865333" y="2343375"/>
              <a:ext cx="1443024"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COMMITMENT</a:t>
              </a:r>
            </a:p>
          </p:txBody>
        </p:sp>
        <p:sp>
          <p:nvSpPr>
            <p:cNvPr id="12" name="TextBox 11">
              <a:extLst>
                <a:ext uri="{FF2B5EF4-FFF2-40B4-BE49-F238E27FC236}">
                  <a16:creationId xmlns:a16="http://schemas.microsoft.com/office/drawing/2014/main" id="{4138CFC2-A487-22E9-6CC2-CF5E4CAB7E33}"/>
                </a:ext>
              </a:extLst>
            </p:cNvPr>
            <p:cNvSpPr txBox="1"/>
            <p:nvPr userDrawn="1"/>
          </p:nvSpPr>
          <p:spPr>
            <a:xfrm>
              <a:off x="1208385" y="4912386"/>
              <a:ext cx="925253" cy="307777"/>
            </a:xfrm>
            <a:prstGeom prst="rect">
              <a:avLst/>
            </a:prstGeom>
            <a:noFill/>
          </p:spPr>
          <p:txBody>
            <a:bodyPr wrap="none" rtlCol="0">
              <a:spAutoFit/>
            </a:bodyPr>
            <a:lstStyle/>
            <a:p>
              <a:pPr algn="ctr"/>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CLARITY</a:t>
              </a:r>
            </a:p>
          </p:txBody>
        </p:sp>
        <p:sp>
          <p:nvSpPr>
            <p:cNvPr id="13" name="TextBox 12">
              <a:extLst>
                <a:ext uri="{FF2B5EF4-FFF2-40B4-BE49-F238E27FC236}">
                  <a16:creationId xmlns:a16="http://schemas.microsoft.com/office/drawing/2014/main" id="{8C204E00-CE27-ED93-C1CF-A2B44BA78074}"/>
                </a:ext>
              </a:extLst>
            </p:cNvPr>
            <p:cNvSpPr txBox="1"/>
            <p:nvPr userDrawn="1"/>
          </p:nvSpPr>
          <p:spPr>
            <a:xfrm>
              <a:off x="2765134" y="2345818"/>
              <a:ext cx="1418978" cy="307777"/>
            </a:xfrm>
            <a:prstGeom prst="rect">
              <a:avLst/>
            </a:prstGeom>
            <a:noFill/>
          </p:spPr>
          <p:txBody>
            <a:bodyPr wrap="none" rtlCol="0">
              <a:spAutoFit/>
            </a:bodyPr>
            <a:lstStyle>
              <a:defPPr>
                <a:defRPr lang="en-TH"/>
              </a:defPPr>
              <a:lvl1pPr algn="ctr">
                <a:defRPr sz="1600">
                  <a:latin typeface="Inter" panose="02000503000000020004" pitchFamily="2" charset="0"/>
                  <a:ea typeface="Inter" panose="02000503000000020004" pitchFamily="2" charset="0"/>
                </a:defRPr>
              </a:lvl1pPr>
            </a:lstStyle>
            <a:p>
              <a:r>
                <a:rPr lang="en-US"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COMPETENCE</a:t>
              </a:r>
              <a:endPar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16" name="Graphic 15" descr="Good Idea with solid fill">
              <a:extLst>
                <a:ext uri="{FF2B5EF4-FFF2-40B4-BE49-F238E27FC236}">
                  <a16:creationId xmlns:a16="http://schemas.microsoft.com/office/drawing/2014/main" id="{E8424EA5-C1F7-6AC4-B687-C51AED6843D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73609" y="2874185"/>
              <a:ext cx="731566" cy="731566"/>
            </a:xfrm>
            <a:prstGeom prst="rect">
              <a:avLst/>
            </a:prstGeom>
          </p:spPr>
        </p:pic>
        <p:pic>
          <p:nvPicPr>
            <p:cNvPr id="17" name="Graphic 16" descr="Teacher with solid fill">
              <a:extLst>
                <a:ext uri="{FF2B5EF4-FFF2-40B4-BE49-F238E27FC236}">
                  <a16:creationId xmlns:a16="http://schemas.microsoft.com/office/drawing/2014/main" id="{E4D7826C-6F29-4BA7-81D4-7333467A2E2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84818" y="1652022"/>
              <a:ext cx="731566" cy="731566"/>
            </a:xfrm>
            <a:prstGeom prst="rect">
              <a:avLst/>
            </a:prstGeom>
          </p:spPr>
        </p:pic>
        <p:pic>
          <p:nvPicPr>
            <p:cNvPr id="18" name="Graphic 17" descr="User network with solid fill">
              <a:extLst>
                <a:ext uri="{FF2B5EF4-FFF2-40B4-BE49-F238E27FC236}">
                  <a16:creationId xmlns:a16="http://schemas.microsoft.com/office/drawing/2014/main" id="{3D49C5A9-F5CE-B243-2A13-1B13B024CA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792845" y="1628753"/>
              <a:ext cx="731566" cy="731566"/>
            </a:xfrm>
            <a:prstGeom prst="rect">
              <a:avLst/>
            </a:prstGeom>
          </p:spPr>
        </p:pic>
        <p:pic>
          <p:nvPicPr>
            <p:cNvPr id="19" name="Graphic 18" descr="Heart with solid fill">
              <a:extLst>
                <a:ext uri="{FF2B5EF4-FFF2-40B4-BE49-F238E27FC236}">
                  <a16:creationId xmlns:a16="http://schemas.microsoft.com/office/drawing/2014/main" id="{A3246829-C146-5178-56EB-04360EA01B8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168180" y="2882709"/>
              <a:ext cx="731566" cy="731566"/>
            </a:xfrm>
            <a:prstGeom prst="rect">
              <a:avLst/>
            </a:prstGeom>
          </p:spPr>
        </p:pic>
        <p:pic>
          <p:nvPicPr>
            <p:cNvPr id="20" name="Graphic 19" descr="Magnifying glass with solid fill">
              <a:extLst>
                <a:ext uri="{FF2B5EF4-FFF2-40B4-BE49-F238E27FC236}">
                  <a16:creationId xmlns:a16="http://schemas.microsoft.com/office/drawing/2014/main" id="{BD129EE6-329C-6040-EB8F-226335975B8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221062" y="4145067"/>
              <a:ext cx="731566" cy="731566"/>
            </a:xfrm>
            <a:prstGeom prst="rect">
              <a:avLst/>
            </a:prstGeom>
          </p:spPr>
        </p:pic>
        <p:sp>
          <p:nvSpPr>
            <p:cNvPr id="21" name="TextBox 20">
              <a:extLst>
                <a:ext uri="{FF2B5EF4-FFF2-40B4-BE49-F238E27FC236}">
                  <a16:creationId xmlns:a16="http://schemas.microsoft.com/office/drawing/2014/main" id="{4D56CB39-D466-706E-CD9D-515C159F9312}"/>
                </a:ext>
              </a:extLst>
            </p:cNvPr>
            <p:cNvSpPr txBox="1"/>
            <p:nvPr userDrawn="1"/>
          </p:nvSpPr>
          <p:spPr>
            <a:xfrm>
              <a:off x="4802413" y="4908161"/>
              <a:ext cx="873957"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COFFEE</a:t>
              </a:r>
            </a:p>
          </p:txBody>
        </p:sp>
        <p:pic>
          <p:nvPicPr>
            <p:cNvPr id="22" name="Graphic 21" descr="Latte Cup with solid fill">
              <a:extLst>
                <a:ext uri="{FF2B5EF4-FFF2-40B4-BE49-F238E27FC236}">
                  <a16:creationId xmlns:a16="http://schemas.microsoft.com/office/drawing/2014/main" id="{FB803705-EB51-F7D9-33AA-7A7C0C252F6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873609" y="4122249"/>
              <a:ext cx="731566" cy="731566"/>
            </a:xfrm>
            <a:prstGeom prst="rect">
              <a:avLst/>
            </a:prstGeom>
          </p:spPr>
        </p:pic>
        <p:pic>
          <p:nvPicPr>
            <p:cNvPr id="23" name="Graphic 22" descr="Chat with solid fill">
              <a:extLst>
                <a:ext uri="{FF2B5EF4-FFF2-40B4-BE49-F238E27FC236}">
                  <a16:creationId xmlns:a16="http://schemas.microsoft.com/office/drawing/2014/main" id="{622703A9-D756-8AD3-85B8-207D60902F18}"/>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341482" y="2912372"/>
              <a:ext cx="731566" cy="731566"/>
            </a:xfrm>
            <a:prstGeom prst="rect">
              <a:avLst/>
            </a:prstGeom>
          </p:spPr>
        </p:pic>
        <p:sp>
          <p:nvSpPr>
            <p:cNvPr id="24" name="TextBox 23">
              <a:extLst>
                <a:ext uri="{FF2B5EF4-FFF2-40B4-BE49-F238E27FC236}">
                  <a16:creationId xmlns:a16="http://schemas.microsoft.com/office/drawing/2014/main" id="{8061F134-E568-C2C6-BD26-CEDF5AF5F712}"/>
                </a:ext>
              </a:extLst>
            </p:cNvPr>
            <p:cNvSpPr txBox="1"/>
            <p:nvPr userDrawn="1"/>
          </p:nvSpPr>
          <p:spPr>
            <a:xfrm>
              <a:off x="862903" y="3596705"/>
              <a:ext cx="1765227"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COMMUNICATION</a:t>
              </a:r>
            </a:p>
          </p:txBody>
        </p:sp>
        <p:sp>
          <p:nvSpPr>
            <p:cNvPr id="25" name="TextBox 24">
              <a:extLst>
                <a:ext uri="{FF2B5EF4-FFF2-40B4-BE49-F238E27FC236}">
                  <a16:creationId xmlns:a16="http://schemas.microsoft.com/office/drawing/2014/main" id="{F177593A-63E4-7724-06A6-22597C734999}"/>
                </a:ext>
              </a:extLst>
            </p:cNvPr>
            <p:cNvSpPr txBox="1"/>
            <p:nvPr userDrawn="1"/>
          </p:nvSpPr>
          <p:spPr>
            <a:xfrm>
              <a:off x="2558375" y="4919744"/>
              <a:ext cx="1951175"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CONTENTIOUSNESS</a:t>
              </a:r>
            </a:p>
          </p:txBody>
        </p:sp>
        <p:pic>
          <p:nvPicPr>
            <p:cNvPr id="26" name="Graphic 25" descr="Spinning Plates with solid fill">
              <a:extLst>
                <a:ext uri="{FF2B5EF4-FFF2-40B4-BE49-F238E27FC236}">
                  <a16:creationId xmlns:a16="http://schemas.microsoft.com/office/drawing/2014/main" id="{AC078ED4-94B9-1DBD-09BE-D76735E8B848}"/>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168180" y="4134118"/>
              <a:ext cx="731566" cy="731566"/>
            </a:xfrm>
            <a:prstGeom prst="rect">
              <a:avLst/>
            </a:prstGeom>
          </p:spPr>
        </p:pic>
        <p:sp>
          <p:nvSpPr>
            <p:cNvPr id="27" name="TextBox 26">
              <a:extLst>
                <a:ext uri="{FF2B5EF4-FFF2-40B4-BE49-F238E27FC236}">
                  <a16:creationId xmlns:a16="http://schemas.microsoft.com/office/drawing/2014/main" id="{13D19CC2-0EE0-EDC9-6D93-FC873E14C1FC}"/>
                </a:ext>
              </a:extLst>
            </p:cNvPr>
            <p:cNvSpPr txBox="1"/>
            <p:nvPr userDrawn="1"/>
          </p:nvSpPr>
          <p:spPr>
            <a:xfrm>
              <a:off x="876263" y="950668"/>
              <a:ext cx="5152373" cy="369332"/>
            </a:xfrm>
            <a:prstGeom prst="rect">
              <a:avLst/>
            </a:prstGeom>
            <a:noFill/>
          </p:spPr>
          <p:txBody>
            <a:bodyPr wrap="none" rtlCol="0">
              <a:spAutoFit/>
            </a:bodyPr>
            <a:lstStyle/>
            <a:p>
              <a:pPr algn="l"/>
              <a:r>
                <a:rPr lang="en-TH" spc="300">
                  <a:solidFill>
                    <a:schemeClr val="tx1">
                      <a:lumMod val="65000"/>
                      <a:lumOff val="35000"/>
                    </a:schemeClr>
                  </a:solidFill>
                  <a:latin typeface="Red Hat Display" panose="02010503040201060303" pitchFamily="2" charset="77"/>
                  <a:ea typeface="Segoe UI Historic" panose="020B0502040204020203" pitchFamily="34" charset="0"/>
                  <a:cs typeface="Segoe UI Historic" panose="020B0502040204020203" pitchFamily="34" charset="0"/>
                </a:rPr>
                <a:t>WHAT IGNITES CREATIVE ENERGY?</a:t>
              </a:r>
            </a:p>
          </p:txBody>
        </p:sp>
      </p:grpSp>
      <p:sp>
        <p:nvSpPr>
          <p:cNvPr id="28" name="TextBox 27">
            <a:extLst>
              <a:ext uri="{FF2B5EF4-FFF2-40B4-BE49-F238E27FC236}">
                <a16:creationId xmlns:a16="http://schemas.microsoft.com/office/drawing/2014/main" id="{686EB862-1591-619C-D752-8EA8E7A5655C}"/>
              </a:ext>
            </a:extLst>
          </p:cNvPr>
          <p:cNvSpPr txBox="1"/>
          <p:nvPr userDrawn="1"/>
        </p:nvSpPr>
        <p:spPr>
          <a:xfrm>
            <a:off x="7746422" y="2744647"/>
            <a:ext cx="3086102" cy="523220"/>
          </a:xfrm>
          <a:prstGeom prst="rect">
            <a:avLst/>
          </a:prstGeom>
          <a:noFill/>
        </p:spPr>
        <p:txBody>
          <a:bodyPr wrap="none" rtlCol="0">
            <a:spAutoFit/>
          </a:bodyPr>
          <a:lstStyle/>
          <a:p>
            <a:pPr algn="ctr"/>
            <a:r>
              <a:rPr lang="en-TH" sz="2800" b="1" spc="60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rPr>
              <a:t>THANK YOU</a:t>
            </a:r>
          </a:p>
        </p:txBody>
      </p:sp>
      <p:sp>
        <p:nvSpPr>
          <p:cNvPr id="29" name="TextBox 28">
            <a:extLst>
              <a:ext uri="{FF2B5EF4-FFF2-40B4-BE49-F238E27FC236}">
                <a16:creationId xmlns:a16="http://schemas.microsoft.com/office/drawing/2014/main" id="{C0258718-2BBE-FF8E-53A7-5453A684E1DD}"/>
              </a:ext>
            </a:extLst>
          </p:cNvPr>
          <p:cNvSpPr txBox="1"/>
          <p:nvPr userDrawn="1"/>
        </p:nvSpPr>
        <p:spPr>
          <a:xfrm>
            <a:off x="6729846" y="5569518"/>
            <a:ext cx="2559627" cy="84638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pPr>
              <a:spcBef>
                <a:spcPts val="200"/>
              </a:spcBef>
            </a:pP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Boonrod </a:t>
            </a:r>
            <a:r>
              <a:rPr lang="en-US" sz="11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Yaowapreuk</a:t>
            </a: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(Tik)</a:t>
            </a:r>
          </a:p>
          <a:p>
            <a:pPr>
              <a:spcBef>
                <a:spcPts val="200"/>
              </a:spcBef>
            </a:pPr>
            <a:r>
              <a:rPr lang="en-US" sz="1100" b="1"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100" b="1" i="0" spc="0">
              <a:solidFill>
                <a:schemeClr val="tx1"/>
              </a:solidFill>
              <a:latin typeface="Inter Medium" panose="02000503000000020004" pitchFamily="2" charset="0"/>
              <a:ea typeface="Inter Medium" panose="02000503000000020004" pitchFamily="2" charset="0"/>
              <a:cs typeface="Lato" panose="020F0502020204030203" pitchFamily="34"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hlinkClick r:id="rId20">
                  <a:extLst>
                    <a:ext uri="{A12FA001-AC4F-418D-AE19-62706E023703}">
                      <ahyp:hlinkClr xmlns:ahyp="http://schemas.microsoft.com/office/drawing/2018/hyperlinkcolor" val="tx"/>
                    </a:ext>
                  </a:extLst>
                </a:hlinkClick>
              </a:rPr>
              <a:t>boonrod@thecreagy.com</a:t>
            </a:r>
            <a:r>
              <a:rPr lang="th-TH" sz="1100" b="0" i="0" spc="0">
                <a:solidFill>
                  <a:schemeClr val="tx1"/>
                </a:solidFill>
                <a:latin typeface="Inter Light" panose="02000403000000020004" pitchFamily="2" charset="0"/>
                <a:ea typeface="Inter Light" panose="02000403000000020004" pitchFamily="2" charset="0"/>
                <a:cs typeface="Lato" panose="020F0502020204030203" pitchFamily="34" charset="0"/>
              </a:rPr>
              <a:t> </a:t>
            </a:r>
            <a:endPar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rPr>
              <a:t>+668 9107 8085</a:t>
            </a:r>
          </a:p>
        </p:txBody>
      </p:sp>
      <p:sp>
        <p:nvSpPr>
          <p:cNvPr id="30" name="TextBox 29">
            <a:extLst>
              <a:ext uri="{FF2B5EF4-FFF2-40B4-BE49-F238E27FC236}">
                <a16:creationId xmlns:a16="http://schemas.microsoft.com/office/drawing/2014/main" id="{CCB33AD8-E3EC-89C3-B9A4-E3A5ACFE02A1}"/>
              </a:ext>
            </a:extLst>
          </p:cNvPr>
          <p:cNvSpPr txBox="1"/>
          <p:nvPr userDrawn="1"/>
        </p:nvSpPr>
        <p:spPr>
          <a:xfrm>
            <a:off x="9289473" y="5579900"/>
            <a:ext cx="2709998" cy="84638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pPr>
              <a:spcBef>
                <a:spcPts val="200"/>
              </a:spcBef>
            </a:pPr>
            <a:r>
              <a:rPr lang="en-US" sz="11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Kannikar</a:t>
            </a: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a:t>
            </a:r>
            <a:r>
              <a:rPr lang="en-US" sz="11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Srithunyalucksana</a:t>
            </a: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(Koi) </a:t>
            </a:r>
          </a:p>
          <a:p>
            <a:pPr>
              <a:spcBef>
                <a:spcPts val="200"/>
              </a:spcBef>
            </a:pPr>
            <a:r>
              <a:rPr lang="en-US" sz="1100" b="1"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Partner</a:t>
            </a:r>
            <a:endParaRPr lang="th-TH" sz="1100" b="1" i="0" spc="0">
              <a:solidFill>
                <a:schemeClr val="tx1"/>
              </a:solidFill>
              <a:latin typeface="Inter Medium" panose="02000503000000020004" pitchFamily="2" charset="0"/>
              <a:ea typeface="Inter Medium" panose="02000503000000020004" pitchFamily="2" charset="0"/>
              <a:cs typeface="Lato" panose="020F0502020204030203" pitchFamily="34"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hlinkClick r:id="rId20">
                  <a:extLst>
                    <a:ext uri="{A12FA001-AC4F-418D-AE19-62706E023703}">
                      <ahyp:hlinkClr xmlns:ahyp="http://schemas.microsoft.com/office/drawing/2018/hyperlinkcolor" val="tx"/>
                    </a:ext>
                  </a:extLst>
                </a:hlinkClick>
              </a:rPr>
              <a:t>kannikar@thecreagy.com</a:t>
            </a:r>
            <a:r>
              <a:rPr lang="th-TH" sz="1100" b="0" i="0" spc="0">
                <a:solidFill>
                  <a:schemeClr val="tx1"/>
                </a:solidFill>
                <a:latin typeface="Inter Light" panose="02000403000000020004" pitchFamily="2" charset="0"/>
                <a:ea typeface="Inter Light" panose="02000403000000020004" pitchFamily="2" charset="0"/>
                <a:cs typeface="Lato" panose="020F0502020204030203" pitchFamily="34" charset="0"/>
              </a:rPr>
              <a:t> </a:t>
            </a:r>
            <a:endPar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rPr>
              <a:t>+668 4384 9063</a:t>
            </a:r>
          </a:p>
        </p:txBody>
      </p:sp>
    </p:spTree>
    <p:extLst>
      <p:ext uri="{BB962C8B-B14F-4D97-AF65-F5344CB8AC3E}">
        <p14:creationId xmlns:p14="http://schemas.microsoft.com/office/powerpoint/2010/main" val="3365288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userDrawn="1"/>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Elements</a:t>
            </a:r>
          </a:p>
        </p:txBody>
      </p:sp>
      <p:sp>
        <p:nvSpPr>
          <p:cNvPr id="3" name="TextBox 2">
            <a:extLst>
              <a:ext uri="{FF2B5EF4-FFF2-40B4-BE49-F238E27FC236}">
                <a16:creationId xmlns:a16="http://schemas.microsoft.com/office/drawing/2014/main" id="{F12D4652-CD4B-DD15-FD3F-A80C2694B819}"/>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532783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14C16B1E-7CE3-76F8-267B-B47BC5170E2A}"/>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3709405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US"/>
              <a:t>© 2025 The Creagy Company Limited. All rights reserved.</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userDrawn="1"/>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userDrawn="1">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userDrawn="1"/>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userDrawn="1"/>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userDrawn="1"/>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userDrawn="1"/>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userDrawn="1"/>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userDrawn="1"/>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userDrawn="1"/>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userDrawn="1"/>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userDrawn="1"/>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userDrawn="1"/>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userDrawn="1"/>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userDrawn="1"/>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userDrawn="1"/>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userDrawn="1"/>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userDrawn="1"/>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userDrawn="1"/>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userDrawn="1"/>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userDrawn="1"/>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userDrawn="1"/>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userDrawn="1"/>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userDrawn="1"/>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userDrawn="1"/>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userDrawn="1"/>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userDrawn="1"/>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userDrawn="1"/>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userDrawn="1"/>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userDrawn="1"/>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userDrawn="1"/>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userDrawn="1"/>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userDrawn="1"/>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userDrawn="1"/>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userDrawn="1"/>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userDrawn="1"/>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userDrawn="1"/>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userDrawn="1"/>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userDrawn="1"/>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userDrawn="1"/>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11572026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US"/>
              <a:t>© 2025 The Creagy Company Limited. All rights reserved.</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userDrawn="1"/>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userDrawn="1"/>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userDrawn="1"/>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userDrawn="1"/>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userDrawn="1"/>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userDrawn="1"/>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userDrawn="1"/>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userDrawn="1"/>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userDrawn="1"/>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userDrawn="1"/>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userDrawn="1"/>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userDrawn="1"/>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userDrawn="1"/>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userDrawn="1"/>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userDrawn="1"/>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userDrawn="1"/>
        </p:nvSpPr>
        <p:spPr>
          <a:xfrm>
            <a:off x="4656000" y="131369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userDrawn="1"/>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userDrawn="1"/>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2155096997"/>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390349" y="1951959"/>
              <a:ext cx="2951998"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userDrawn="1"/>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33093390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userDrawn="1">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userDrawn="1"/>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userDrawn="1"/>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userDrawn="1"/>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userDrawn="1"/>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userDrawn="1">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userDrawn="1"/>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userDrawn="1"/>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userDrawn="1"/>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userDrawn="1"/>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userDrawn="1"/>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userDrawn="1"/>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userDrawn="1"/>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userDrawn="1"/>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userDrawn="1"/>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userDrawn="1"/>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userDrawn="1"/>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userDrawn="1"/>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userDrawn="1"/>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userDrawn="1"/>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userDrawn="1"/>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userDrawn="1"/>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userDrawn="1"/>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userDrawn="1"/>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userDrawn="1"/>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userDrawn="1"/>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userDrawn="1"/>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userDrawn="1"/>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userDrawn="1"/>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userDrawn="1"/>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userDrawn="1"/>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userDrawn="1"/>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userDrawn="1"/>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userDrawn="1"/>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userDrawn="1"/>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userDrawn="1"/>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userDrawn="1"/>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userDrawn="1">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userDrawn="1"/>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userDrawn="1"/>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userDrawn="1"/>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userDrawn="1"/>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userDrawn="1"/>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userDrawn="1"/>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userDrawn="1"/>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userDrawn="1"/>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userDrawn="1"/>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userDrawn="1"/>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userDrawn="1"/>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userDrawn="1"/>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userDrawn="1"/>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userDrawn="1"/>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userDrawn="1"/>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userDrawn="1"/>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userDrawn="1"/>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userDrawn="1"/>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7957722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userDrawn="1"/>
        </p:nvSpPr>
        <p:spPr>
          <a:xfrm>
            <a:off x="261257" y="174172"/>
            <a:ext cx="4416594"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Mitigation Solution Icons</a:t>
            </a:r>
          </a:p>
        </p:txBody>
      </p:sp>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98213" y="306418"/>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468407" y="264903"/>
            <a:ext cx="540000" cy="540000"/>
          </a:xfrm>
          <a:prstGeom prst="rect">
            <a:avLst/>
          </a:prstGeom>
        </p:spPr>
      </p:pic>
      <p:graphicFrame>
        <p:nvGraphicFramePr>
          <p:cNvPr id="3" name="Table 2">
            <a:extLst>
              <a:ext uri="{FF2B5EF4-FFF2-40B4-BE49-F238E27FC236}">
                <a16:creationId xmlns:a16="http://schemas.microsoft.com/office/drawing/2014/main" id="{61E579E4-1FA5-8A19-7C60-F3D5F8E14A09}"/>
              </a:ext>
            </a:extLst>
          </p:cNvPr>
          <p:cNvGraphicFramePr>
            <a:graphicFrameLocks noGrp="1"/>
          </p:cNvGraphicFramePr>
          <p:nvPr userDrawn="1">
            <p:extLst>
              <p:ext uri="{D42A27DB-BD31-4B8C-83A1-F6EECF244321}">
                <p14:modId xmlns:p14="http://schemas.microsoft.com/office/powerpoint/2010/main" val="3410590712"/>
              </p:ext>
            </p:extLst>
          </p:nvPr>
        </p:nvGraphicFramePr>
        <p:xfrm>
          <a:off x="552394" y="901520"/>
          <a:ext cx="9019869" cy="5299832"/>
        </p:xfrm>
        <a:graphic>
          <a:graphicData uri="http://schemas.openxmlformats.org/drawingml/2006/table">
            <a:tbl>
              <a:tblPr/>
              <a:tblGrid>
                <a:gridCol w="693897">
                  <a:extLst>
                    <a:ext uri="{9D8B030D-6E8A-4147-A177-3AD203B41FA5}">
                      <a16:colId xmlns:a16="http://schemas.microsoft.com/office/drawing/2014/main" val="2803142075"/>
                    </a:ext>
                  </a:extLst>
                </a:gridCol>
                <a:gridCol w="8325972">
                  <a:extLst>
                    <a:ext uri="{9D8B030D-6E8A-4147-A177-3AD203B41FA5}">
                      <a16:colId xmlns:a16="http://schemas.microsoft.com/office/drawing/2014/main" val="208539724"/>
                    </a:ext>
                  </a:extLst>
                </a:gridCol>
              </a:tblGrid>
              <a:tr h="36033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a:effectLst/>
                          <a:latin typeface="Inter" panose="02000503000000020004" pitchFamily="2" charset="0"/>
                          <a:ea typeface="Inter" panose="02000503000000020004" pitchFamily="2" charset="0"/>
                          <a:cs typeface="Inter" panose="02000503000000020004" pitchFamily="2" charset="0"/>
                        </a:rPr>
                        <a:t>Strategy</a:t>
                      </a:r>
                    </a:p>
                  </a:txBody>
                  <a:tcPr marL="5823" marR="5823" marT="2911" marB="2911" anchor="b">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a:effectLst/>
                          <a:latin typeface="Inter" panose="02000503000000020004" pitchFamily="2" charset="0"/>
                          <a:ea typeface="Inter" panose="02000503000000020004" pitchFamily="2" charset="0"/>
                          <a:cs typeface="Inter" panose="02000503000000020004" pitchFamily="2" charset="0"/>
                        </a:rPr>
                        <a:t>Solution</a:t>
                      </a:r>
                    </a:p>
                  </a:txBody>
                  <a:tcPr marL="5823" marR="5823" marT="2911" marB="2911"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8984472"/>
                  </a:ext>
                </a:extLst>
              </a:tr>
              <a:tr h="1157256">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Reduce</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538965"/>
                  </a:ext>
                </a:extLst>
              </a:tr>
              <a:tr h="1794076">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Shift</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2131962"/>
                  </a:ext>
                </a:extLst>
              </a:tr>
              <a:tr h="1114394">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Engage</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642140"/>
                  </a:ext>
                </a:extLst>
              </a:tr>
              <a:tr h="873773">
                <a:tc>
                  <a:txBody>
                    <a:bodyPr/>
                    <a:lstStyle/>
                    <a:p>
                      <a:pPr fontAlgn="base"/>
                      <a:r>
                        <a:rPr lang="en-US" sz="1200" b="1" i="0">
                          <a:effectLst/>
                          <a:latin typeface="Inter" panose="02000503000000020004" pitchFamily="2" charset="0"/>
                          <a:ea typeface="Inter" panose="02000503000000020004" pitchFamily="2" charset="0"/>
                          <a:cs typeface="Inter" panose="02000503000000020004" pitchFamily="2" charset="0"/>
                        </a:rPr>
                        <a:t>Offset</a:t>
                      </a:r>
                    </a:p>
                  </a:txBody>
                  <a:tcPr marL="5823" marR="5823" marT="2911" marB="2911" anchor="ctr">
                    <a:lnL w="952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en-US" sz="1200" b="0" i="0">
                        <a:effectLst/>
                        <a:latin typeface="Inter" panose="02000503000000020004" pitchFamily="2" charset="0"/>
                        <a:ea typeface="Inter" panose="02000503000000020004" pitchFamily="2" charset="0"/>
                        <a:cs typeface="Inter" panose="02000503000000020004" pitchFamily="2" charset="0"/>
                      </a:endParaRPr>
                    </a:p>
                  </a:txBody>
                  <a:tcPr marL="5823" marR="5823" marT="2911" marB="2911"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0407306"/>
                  </a:ext>
                </a:extLst>
              </a:tr>
            </a:tbl>
          </a:graphicData>
        </a:graphic>
      </p:graphicFrame>
      <p:grpSp>
        <p:nvGrpSpPr>
          <p:cNvPr id="4" name="Group 3">
            <a:extLst>
              <a:ext uri="{FF2B5EF4-FFF2-40B4-BE49-F238E27FC236}">
                <a16:creationId xmlns:a16="http://schemas.microsoft.com/office/drawing/2014/main" id="{75DCE952-C633-0E21-40A8-A83364754045}"/>
              </a:ext>
            </a:extLst>
          </p:cNvPr>
          <p:cNvGrpSpPr>
            <a:grpSpLocks noChangeAspect="1"/>
          </p:cNvGrpSpPr>
          <p:nvPr userDrawn="1"/>
        </p:nvGrpSpPr>
        <p:grpSpPr>
          <a:xfrm>
            <a:off x="2575496" y="1353282"/>
            <a:ext cx="540000" cy="540000"/>
            <a:chOff x="5734370" y="1434201"/>
            <a:chExt cx="648000" cy="648000"/>
          </a:xfrm>
        </p:grpSpPr>
        <p:sp>
          <p:nvSpPr>
            <p:cNvPr id="9" name="Oval 8">
              <a:extLst>
                <a:ext uri="{FF2B5EF4-FFF2-40B4-BE49-F238E27FC236}">
                  <a16:creationId xmlns:a16="http://schemas.microsoft.com/office/drawing/2014/main" id="{132F5B78-BBEE-8807-FBDD-B5100045AA76}"/>
                </a:ext>
              </a:extLst>
            </p:cNvPr>
            <p:cNvSpPr>
              <a:spLocks noChangeAspect="1"/>
            </p:cNvSpPr>
            <p:nvPr/>
          </p:nvSpPr>
          <p:spPr>
            <a:xfrm>
              <a:off x="5734370"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3" name="Graphic 12" descr="Delivery outline">
              <a:extLst>
                <a:ext uri="{FF2B5EF4-FFF2-40B4-BE49-F238E27FC236}">
                  <a16:creationId xmlns:a16="http://schemas.microsoft.com/office/drawing/2014/main" id="{04124A9B-BFB2-9BFB-7099-F2CE85E3F5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88370" y="1488201"/>
              <a:ext cx="540000" cy="540000"/>
            </a:xfrm>
            <a:prstGeom prst="rect">
              <a:avLst/>
            </a:prstGeom>
          </p:spPr>
        </p:pic>
      </p:grpSp>
      <p:grpSp>
        <p:nvGrpSpPr>
          <p:cNvPr id="17" name="Group 16">
            <a:extLst>
              <a:ext uri="{FF2B5EF4-FFF2-40B4-BE49-F238E27FC236}">
                <a16:creationId xmlns:a16="http://schemas.microsoft.com/office/drawing/2014/main" id="{1CFD8D7C-BC2B-3166-1FB8-EEA9B8B508D1}"/>
              </a:ext>
            </a:extLst>
          </p:cNvPr>
          <p:cNvGrpSpPr>
            <a:grpSpLocks noChangeAspect="1"/>
          </p:cNvGrpSpPr>
          <p:nvPr userDrawn="1"/>
        </p:nvGrpSpPr>
        <p:grpSpPr>
          <a:xfrm>
            <a:off x="3664866" y="1353282"/>
            <a:ext cx="540000" cy="540000"/>
            <a:chOff x="6639124" y="1434201"/>
            <a:chExt cx="648000" cy="648000"/>
          </a:xfrm>
        </p:grpSpPr>
        <p:sp>
          <p:nvSpPr>
            <p:cNvPr id="21" name="Oval 20">
              <a:extLst>
                <a:ext uri="{FF2B5EF4-FFF2-40B4-BE49-F238E27FC236}">
                  <a16:creationId xmlns:a16="http://schemas.microsoft.com/office/drawing/2014/main" id="{CEF2EA70-5844-99E0-871A-436B91153562}"/>
                </a:ext>
              </a:extLst>
            </p:cNvPr>
            <p:cNvSpPr>
              <a:spLocks noChangeAspect="1"/>
            </p:cNvSpPr>
            <p:nvPr/>
          </p:nvSpPr>
          <p:spPr>
            <a:xfrm>
              <a:off x="6639124"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23" name="Graphic 22" descr="Building outline">
              <a:extLst>
                <a:ext uri="{FF2B5EF4-FFF2-40B4-BE49-F238E27FC236}">
                  <a16:creationId xmlns:a16="http://schemas.microsoft.com/office/drawing/2014/main" id="{D454332C-ACDE-5A1B-55EC-AAB41A8B4E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89193" y="1462067"/>
              <a:ext cx="540000" cy="540000"/>
            </a:xfrm>
            <a:prstGeom prst="rect">
              <a:avLst/>
            </a:prstGeom>
          </p:spPr>
        </p:pic>
      </p:grpSp>
      <p:grpSp>
        <p:nvGrpSpPr>
          <p:cNvPr id="27" name="Group 26">
            <a:extLst>
              <a:ext uri="{FF2B5EF4-FFF2-40B4-BE49-F238E27FC236}">
                <a16:creationId xmlns:a16="http://schemas.microsoft.com/office/drawing/2014/main" id="{0D635821-6EF3-E756-EA13-25AF4ADB6BF4}"/>
              </a:ext>
            </a:extLst>
          </p:cNvPr>
          <p:cNvGrpSpPr>
            <a:grpSpLocks noChangeAspect="1"/>
          </p:cNvGrpSpPr>
          <p:nvPr userDrawn="1"/>
        </p:nvGrpSpPr>
        <p:grpSpPr>
          <a:xfrm>
            <a:off x="6437597" y="1353282"/>
            <a:ext cx="540000" cy="540000"/>
            <a:chOff x="8448632" y="1434201"/>
            <a:chExt cx="648000" cy="648000"/>
          </a:xfrm>
        </p:grpSpPr>
        <p:sp>
          <p:nvSpPr>
            <p:cNvPr id="31" name="Oval 30">
              <a:extLst>
                <a:ext uri="{FF2B5EF4-FFF2-40B4-BE49-F238E27FC236}">
                  <a16:creationId xmlns:a16="http://schemas.microsoft.com/office/drawing/2014/main" id="{6538898A-FC5D-FE16-52A1-39B26C1C2A12}"/>
                </a:ext>
              </a:extLst>
            </p:cNvPr>
            <p:cNvSpPr>
              <a:spLocks noChangeAspect="1"/>
            </p:cNvSpPr>
            <p:nvPr/>
          </p:nvSpPr>
          <p:spPr>
            <a:xfrm>
              <a:off x="8448632"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33" name="Graphic 32" descr="Recycle outline">
              <a:extLst>
                <a:ext uri="{FF2B5EF4-FFF2-40B4-BE49-F238E27FC236}">
                  <a16:creationId xmlns:a16="http://schemas.microsoft.com/office/drawing/2014/main" id="{7E3EA06A-C6FD-8BDF-8C2F-7352F54F84A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15467" y="1488201"/>
              <a:ext cx="540000" cy="540000"/>
            </a:xfrm>
            <a:prstGeom prst="rect">
              <a:avLst/>
            </a:prstGeom>
          </p:spPr>
        </p:pic>
      </p:grpSp>
      <p:grpSp>
        <p:nvGrpSpPr>
          <p:cNvPr id="37" name="Group 36">
            <a:extLst>
              <a:ext uri="{FF2B5EF4-FFF2-40B4-BE49-F238E27FC236}">
                <a16:creationId xmlns:a16="http://schemas.microsoft.com/office/drawing/2014/main" id="{D49CCAB2-9D4F-11A2-E4A3-7E0B609A04EF}"/>
              </a:ext>
            </a:extLst>
          </p:cNvPr>
          <p:cNvGrpSpPr>
            <a:grpSpLocks noChangeAspect="1"/>
          </p:cNvGrpSpPr>
          <p:nvPr userDrawn="1"/>
        </p:nvGrpSpPr>
        <p:grpSpPr>
          <a:xfrm>
            <a:off x="7526967" y="1353282"/>
            <a:ext cx="540000" cy="540000"/>
            <a:chOff x="9353386" y="1434201"/>
            <a:chExt cx="648000" cy="648000"/>
          </a:xfrm>
        </p:grpSpPr>
        <p:sp>
          <p:nvSpPr>
            <p:cNvPr id="38" name="Oval 37">
              <a:extLst>
                <a:ext uri="{FF2B5EF4-FFF2-40B4-BE49-F238E27FC236}">
                  <a16:creationId xmlns:a16="http://schemas.microsoft.com/office/drawing/2014/main" id="{3D62AFB3-7269-A296-C3BF-F664D4D2CE22}"/>
                </a:ext>
              </a:extLst>
            </p:cNvPr>
            <p:cNvSpPr>
              <a:spLocks noChangeAspect="1"/>
            </p:cNvSpPr>
            <p:nvPr/>
          </p:nvSpPr>
          <p:spPr>
            <a:xfrm>
              <a:off x="9353386"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39" name="Graphic 38" descr="Blueprint outline">
              <a:extLst>
                <a:ext uri="{FF2B5EF4-FFF2-40B4-BE49-F238E27FC236}">
                  <a16:creationId xmlns:a16="http://schemas.microsoft.com/office/drawing/2014/main" id="{216C01F0-16D7-DC2E-A2D3-64ADAD3A373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409224" y="1462067"/>
              <a:ext cx="540000" cy="540000"/>
            </a:xfrm>
            <a:prstGeom prst="rect">
              <a:avLst/>
            </a:prstGeom>
          </p:spPr>
        </p:pic>
      </p:grpSp>
      <p:grpSp>
        <p:nvGrpSpPr>
          <p:cNvPr id="41" name="Group 40">
            <a:extLst>
              <a:ext uri="{FF2B5EF4-FFF2-40B4-BE49-F238E27FC236}">
                <a16:creationId xmlns:a16="http://schemas.microsoft.com/office/drawing/2014/main" id="{8DFE31A1-7055-404C-3B0B-01D1179AC3DC}"/>
              </a:ext>
            </a:extLst>
          </p:cNvPr>
          <p:cNvGrpSpPr>
            <a:grpSpLocks noChangeAspect="1"/>
          </p:cNvGrpSpPr>
          <p:nvPr userDrawn="1"/>
        </p:nvGrpSpPr>
        <p:grpSpPr>
          <a:xfrm>
            <a:off x="2541624" y="2466956"/>
            <a:ext cx="540000" cy="540000"/>
            <a:chOff x="5804544" y="2630367"/>
            <a:chExt cx="648000" cy="648000"/>
          </a:xfrm>
        </p:grpSpPr>
        <p:sp>
          <p:nvSpPr>
            <p:cNvPr id="42" name="Oval 41">
              <a:extLst>
                <a:ext uri="{FF2B5EF4-FFF2-40B4-BE49-F238E27FC236}">
                  <a16:creationId xmlns:a16="http://schemas.microsoft.com/office/drawing/2014/main" id="{E7DD155A-875D-AE6F-2B69-8E440BFC066C}"/>
                </a:ext>
              </a:extLst>
            </p:cNvPr>
            <p:cNvSpPr>
              <a:spLocks noChangeAspect="1"/>
            </p:cNvSpPr>
            <p:nvPr/>
          </p:nvSpPr>
          <p:spPr>
            <a:xfrm>
              <a:off x="5804544"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3" name="Graphic 42" descr="Wind Turbines outline">
              <a:extLst>
                <a:ext uri="{FF2B5EF4-FFF2-40B4-BE49-F238E27FC236}">
                  <a16:creationId xmlns:a16="http://schemas.microsoft.com/office/drawing/2014/main" id="{ED2A01BA-D653-6E54-D3E3-08B56B22BB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61313" y="2680793"/>
              <a:ext cx="540000" cy="540000"/>
            </a:xfrm>
            <a:prstGeom prst="rect">
              <a:avLst/>
            </a:prstGeom>
          </p:spPr>
        </p:pic>
      </p:grpSp>
      <p:grpSp>
        <p:nvGrpSpPr>
          <p:cNvPr id="45" name="Group 44">
            <a:extLst>
              <a:ext uri="{FF2B5EF4-FFF2-40B4-BE49-F238E27FC236}">
                <a16:creationId xmlns:a16="http://schemas.microsoft.com/office/drawing/2014/main" id="{8FE2A754-83C9-C564-65F6-2F4AA24E9A3B}"/>
              </a:ext>
            </a:extLst>
          </p:cNvPr>
          <p:cNvGrpSpPr>
            <a:grpSpLocks noChangeAspect="1"/>
          </p:cNvGrpSpPr>
          <p:nvPr userDrawn="1"/>
        </p:nvGrpSpPr>
        <p:grpSpPr>
          <a:xfrm>
            <a:off x="3779958" y="2466956"/>
            <a:ext cx="540000" cy="540000"/>
            <a:chOff x="6759367" y="2630367"/>
            <a:chExt cx="648000" cy="648000"/>
          </a:xfrm>
        </p:grpSpPr>
        <p:sp>
          <p:nvSpPr>
            <p:cNvPr id="46" name="Oval 45">
              <a:extLst>
                <a:ext uri="{FF2B5EF4-FFF2-40B4-BE49-F238E27FC236}">
                  <a16:creationId xmlns:a16="http://schemas.microsoft.com/office/drawing/2014/main" id="{FF93BF4A-5EC2-3255-8576-C80E53A137A9}"/>
                </a:ext>
              </a:extLst>
            </p:cNvPr>
            <p:cNvSpPr>
              <a:spLocks noChangeAspect="1"/>
            </p:cNvSpPr>
            <p:nvPr/>
          </p:nvSpPr>
          <p:spPr>
            <a:xfrm>
              <a:off x="6759367"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7" name="Graphic 46" descr="Solar Panels outline">
              <a:extLst>
                <a:ext uri="{FF2B5EF4-FFF2-40B4-BE49-F238E27FC236}">
                  <a16:creationId xmlns:a16="http://schemas.microsoft.com/office/drawing/2014/main" id="{311F2747-1314-68BF-2F1B-36768D09735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803180" y="2666169"/>
              <a:ext cx="540000" cy="540000"/>
            </a:xfrm>
            <a:prstGeom prst="rect">
              <a:avLst/>
            </a:prstGeom>
          </p:spPr>
        </p:pic>
      </p:grpSp>
      <p:grpSp>
        <p:nvGrpSpPr>
          <p:cNvPr id="49" name="Group 48">
            <a:extLst>
              <a:ext uri="{FF2B5EF4-FFF2-40B4-BE49-F238E27FC236}">
                <a16:creationId xmlns:a16="http://schemas.microsoft.com/office/drawing/2014/main" id="{C15580CA-44C6-5A87-FDB1-1E7BCB64F6F1}"/>
              </a:ext>
            </a:extLst>
          </p:cNvPr>
          <p:cNvGrpSpPr>
            <a:grpSpLocks noChangeAspect="1"/>
          </p:cNvGrpSpPr>
          <p:nvPr userDrawn="1"/>
        </p:nvGrpSpPr>
        <p:grpSpPr>
          <a:xfrm>
            <a:off x="5042168" y="3345597"/>
            <a:ext cx="540000" cy="540000"/>
            <a:chOff x="7714190" y="3500316"/>
            <a:chExt cx="648000" cy="648000"/>
          </a:xfrm>
        </p:grpSpPr>
        <p:sp>
          <p:nvSpPr>
            <p:cNvPr id="50" name="Oval 49">
              <a:extLst>
                <a:ext uri="{FF2B5EF4-FFF2-40B4-BE49-F238E27FC236}">
                  <a16:creationId xmlns:a16="http://schemas.microsoft.com/office/drawing/2014/main" id="{6ADB3431-7C5B-5F15-119E-D9422130C39E}"/>
                </a:ext>
              </a:extLst>
            </p:cNvPr>
            <p:cNvSpPr>
              <a:spLocks noChangeAspect="1"/>
            </p:cNvSpPr>
            <p:nvPr/>
          </p:nvSpPr>
          <p:spPr>
            <a:xfrm>
              <a:off x="7714190" y="350031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51" name="Graphic 50" descr="Electric car outline">
              <a:extLst>
                <a:ext uri="{FF2B5EF4-FFF2-40B4-BE49-F238E27FC236}">
                  <a16:creationId xmlns:a16="http://schemas.microsoft.com/office/drawing/2014/main" id="{3E018CD9-8E2E-46DD-8E0B-01044CDC66F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768190" y="3554316"/>
              <a:ext cx="540000" cy="540000"/>
            </a:xfrm>
            <a:prstGeom prst="rect">
              <a:avLst/>
            </a:prstGeom>
          </p:spPr>
        </p:pic>
      </p:grpSp>
      <p:grpSp>
        <p:nvGrpSpPr>
          <p:cNvPr id="52" name="Group 51">
            <a:extLst>
              <a:ext uri="{FF2B5EF4-FFF2-40B4-BE49-F238E27FC236}">
                <a16:creationId xmlns:a16="http://schemas.microsoft.com/office/drawing/2014/main" id="{D6864927-267F-A96A-B127-09B6D940D4A3}"/>
              </a:ext>
            </a:extLst>
          </p:cNvPr>
          <p:cNvGrpSpPr>
            <a:grpSpLocks noChangeAspect="1"/>
          </p:cNvGrpSpPr>
          <p:nvPr userDrawn="1"/>
        </p:nvGrpSpPr>
        <p:grpSpPr>
          <a:xfrm>
            <a:off x="6313787" y="3378994"/>
            <a:ext cx="540000" cy="540000"/>
            <a:chOff x="8669013" y="3500316"/>
            <a:chExt cx="648000" cy="648000"/>
          </a:xfrm>
        </p:grpSpPr>
        <p:sp>
          <p:nvSpPr>
            <p:cNvPr id="54" name="Oval 53">
              <a:extLst>
                <a:ext uri="{FF2B5EF4-FFF2-40B4-BE49-F238E27FC236}">
                  <a16:creationId xmlns:a16="http://schemas.microsoft.com/office/drawing/2014/main" id="{5977A031-BA6E-751C-EF95-07208AB9C9E8}"/>
                </a:ext>
              </a:extLst>
            </p:cNvPr>
            <p:cNvSpPr>
              <a:spLocks noChangeAspect="1"/>
            </p:cNvSpPr>
            <p:nvPr/>
          </p:nvSpPr>
          <p:spPr>
            <a:xfrm>
              <a:off x="8669013" y="350031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nvGrpSpPr>
            <p:cNvPr id="56" name="Group 55">
              <a:extLst>
                <a:ext uri="{FF2B5EF4-FFF2-40B4-BE49-F238E27FC236}">
                  <a16:creationId xmlns:a16="http://schemas.microsoft.com/office/drawing/2014/main" id="{83F16DD4-3642-9203-D6E0-21FBA213FAE0}"/>
                </a:ext>
              </a:extLst>
            </p:cNvPr>
            <p:cNvGrpSpPr/>
            <p:nvPr/>
          </p:nvGrpSpPr>
          <p:grpSpPr>
            <a:xfrm>
              <a:off x="8718388" y="3554315"/>
              <a:ext cx="540000" cy="540000"/>
              <a:chOff x="8295490" y="3886200"/>
              <a:chExt cx="1024537" cy="1076629"/>
            </a:xfrm>
          </p:grpSpPr>
          <p:pic>
            <p:nvPicPr>
              <p:cNvPr id="57" name="Graphic 56" descr="Truck outline">
                <a:extLst>
                  <a:ext uri="{FF2B5EF4-FFF2-40B4-BE49-F238E27FC236}">
                    <a16:creationId xmlns:a16="http://schemas.microsoft.com/office/drawing/2014/main" id="{0D4B43AA-F771-7116-2DCC-D5825EF29EF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05627" y="4048429"/>
                <a:ext cx="914400" cy="914400"/>
              </a:xfrm>
              <a:prstGeom prst="rect">
                <a:avLst/>
              </a:prstGeom>
            </p:spPr>
          </p:pic>
          <p:pic>
            <p:nvPicPr>
              <p:cNvPr id="58" name="Graphic 57" descr="Electric car outline">
                <a:extLst>
                  <a:ext uri="{FF2B5EF4-FFF2-40B4-BE49-F238E27FC236}">
                    <a16:creationId xmlns:a16="http://schemas.microsoft.com/office/drawing/2014/main" id="{8B32C972-A328-4A31-5DDE-35DD61444C92}"/>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r="84752"/>
              <a:stretch/>
            </p:blipFill>
            <p:spPr>
              <a:xfrm>
                <a:off x="8295490" y="3886200"/>
                <a:ext cx="139428" cy="914400"/>
              </a:xfrm>
              <a:prstGeom prst="rect">
                <a:avLst/>
              </a:prstGeom>
            </p:spPr>
          </p:pic>
        </p:grpSp>
      </p:grpSp>
      <p:grpSp>
        <p:nvGrpSpPr>
          <p:cNvPr id="59" name="Group 58">
            <a:extLst>
              <a:ext uri="{FF2B5EF4-FFF2-40B4-BE49-F238E27FC236}">
                <a16:creationId xmlns:a16="http://schemas.microsoft.com/office/drawing/2014/main" id="{E02A7983-EEA7-D1F2-B0F6-BA63B51726C9}"/>
              </a:ext>
            </a:extLst>
          </p:cNvPr>
          <p:cNvGrpSpPr>
            <a:grpSpLocks noChangeAspect="1"/>
          </p:cNvGrpSpPr>
          <p:nvPr userDrawn="1"/>
        </p:nvGrpSpPr>
        <p:grpSpPr>
          <a:xfrm>
            <a:off x="5018292" y="2466956"/>
            <a:ext cx="540000" cy="540000"/>
            <a:chOff x="7714190" y="2630367"/>
            <a:chExt cx="648000" cy="648000"/>
          </a:xfrm>
        </p:grpSpPr>
        <p:sp>
          <p:nvSpPr>
            <p:cNvPr id="60" name="Oval 59">
              <a:extLst>
                <a:ext uri="{FF2B5EF4-FFF2-40B4-BE49-F238E27FC236}">
                  <a16:creationId xmlns:a16="http://schemas.microsoft.com/office/drawing/2014/main" id="{AC7F402B-102D-9D6B-1A93-FD126CAF2E1A}"/>
                </a:ext>
              </a:extLst>
            </p:cNvPr>
            <p:cNvSpPr>
              <a:spLocks noChangeAspect="1"/>
            </p:cNvSpPr>
            <p:nvPr/>
          </p:nvSpPr>
          <p:spPr>
            <a:xfrm>
              <a:off x="7714190"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nvGrpSpPr>
            <p:cNvPr id="61" name="Group 60">
              <a:extLst>
                <a:ext uri="{FF2B5EF4-FFF2-40B4-BE49-F238E27FC236}">
                  <a16:creationId xmlns:a16="http://schemas.microsoft.com/office/drawing/2014/main" id="{4FA0F86A-1CC1-4B8A-E945-4B917DA3A22E}"/>
                </a:ext>
              </a:extLst>
            </p:cNvPr>
            <p:cNvGrpSpPr/>
            <p:nvPr/>
          </p:nvGrpSpPr>
          <p:grpSpPr>
            <a:xfrm>
              <a:off x="7804926" y="2684367"/>
              <a:ext cx="540000" cy="540000"/>
              <a:chOff x="6105163" y="4620470"/>
              <a:chExt cx="540000" cy="540000"/>
            </a:xfrm>
          </p:grpSpPr>
          <p:pic>
            <p:nvPicPr>
              <p:cNvPr id="62" name="Graphic 61" descr="Fuel outline">
                <a:extLst>
                  <a:ext uri="{FF2B5EF4-FFF2-40B4-BE49-F238E27FC236}">
                    <a16:creationId xmlns:a16="http://schemas.microsoft.com/office/drawing/2014/main" id="{9D15364F-5FCC-6405-21B8-0C526393B0F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05163" y="4620470"/>
                <a:ext cx="540000" cy="540000"/>
              </a:xfrm>
              <a:prstGeom prst="rect">
                <a:avLst/>
              </a:prstGeom>
            </p:spPr>
          </p:pic>
          <p:pic>
            <p:nvPicPr>
              <p:cNvPr id="63" name="Graphic 62" descr="Leaf outline">
                <a:extLst>
                  <a:ext uri="{FF2B5EF4-FFF2-40B4-BE49-F238E27FC236}">
                    <a16:creationId xmlns:a16="http://schemas.microsoft.com/office/drawing/2014/main" id="{E68EE24B-C531-0F85-9A9F-931B2DFA0740}"/>
                  </a:ext>
                </a:extLst>
              </p:cNvPr>
              <p:cNvPicPr>
                <a:picLocks noChangeAspect="1"/>
              </p:cNvPicPr>
              <p:nvPr/>
            </p:nvPicPr>
            <p:blipFill>
              <a:blip r:embed="rId32" cstate="hq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6178800" y="4825324"/>
                <a:ext cx="280379" cy="280379"/>
              </a:xfrm>
              <a:prstGeom prst="rect">
                <a:avLst/>
              </a:prstGeom>
            </p:spPr>
          </p:pic>
        </p:grpSp>
      </p:grpSp>
      <p:grpSp>
        <p:nvGrpSpPr>
          <p:cNvPr id="64" name="Group 63">
            <a:extLst>
              <a:ext uri="{FF2B5EF4-FFF2-40B4-BE49-F238E27FC236}">
                <a16:creationId xmlns:a16="http://schemas.microsoft.com/office/drawing/2014/main" id="{6847D050-C572-F187-B185-A32D19F9BD28}"/>
              </a:ext>
            </a:extLst>
          </p:cNvPr>
          <p:cNvGrpSpPr>
            <a:grpSpLocks noChangeAspect="1"/>
          </p:cNvGrpSpPr>
          <p:nvPr userDrawn="1"/>
        </p:nvGrpSpPr>
        <p:grpSpPr>
          <a:xfrm>
            <a:off x="6256626" y="2466956"/>
            <a:ext cx="540000" cy="540000"/>
            <a:chOff x="8669013" y="2630367"/>
            <a:chExt cx="648000" cy="648000"/>
          </a:xfrm>
        </p:grpSpPr>
        <p:sp>
          <p:nvSpPr>
            <p:cNvPr id="65" name="Oval 64">
              <a:extLst>
                <a:ext uri="{FF2B5EF4-FFF2-40B4-BE49-F238E27FC236}">
                  <a16:creationId xmlns:a16="http://schemas.microsoft.com/office/drawing/2014/main" id="{C63D1388-7567-B711-D58A-617DD9E7DA59}"/>
                </a:ext>
              </a:extLst>
            </p:cNvPr>
            <p:cNvSpPr>
              <a:spLocks noChangeAspect="1"/>
            </p:cNvSpPr>
            <p:nvPr/>
          </p:nvSpPr>
          <p:spPr>
            <a:xfrm>
              <a:off x="8669013" y="263036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66" name="Graphic 65" descr="Sustainability outline">
              <a:extLst>
                <a:ext uri="{FF2B5EF4-FFF2-40B4-BE49-F238E27FC236}">
                  <a16:creationId xmlns:a16="http://schemas.microsoft.com/office/drawing/2014/main" id="{02462026-37A4-31F3-6308-9390FF89077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723013" y="2699615"/>
              <a:ext cx="540000" cy="540000"/>
            </a:xfrm>
            <a:prstGeom prst="rect">
              <a:avLst/>
            </a:prstGeom>
          </p:spPr>
        </p:pic>
      </p:grpSp>
      <p:grpSp>
        <p:nvGrpSpPr>
          <p:cNvPr id="68" name="Group 67">
            <a:extLst>
              <a:ext uri="{FF2B5EF4-FFF2-40B4-BE49-F238E27FC236}">
                <a16:creationId xmlns:a16="http://schemas.microsoft.com/office/drawing/2014/main" id="{CFB81756-10B1-3DB9-E3BE-F980327D2652}"/>
              </a:ext>
            </a:extLst>
          </p:cNvPr>
          <p:cNvGrpSpPr>
            <a:grpSpLocks noChangeAspect="1"/>
          </p:cNvGrpSpPr>
          <p:nvPr userDrawn="1"/>
        </p:nvGrpSpPr>
        <p:grpSpPr>
          <a:xfrm>
            <a:off x="2498932" y="3332610"/>
            <a:ext cx="540000" cy="540000"/>
            <a:chOff x="5795999" y="3482158"/>
            <a:chExt cx="648000" cy="648000"/>
          </a:xfrm>
        </p:grpSpPr>
        <p:sp>
          <p:nvSpPr>
            <p:cNvPr id="70" name="Oval 69">
              <a:extLst>
                <a:ext uri="{FF2B5EF4-FFF2-40B4-BE49-F238E27FC236}">
                  <a16:creationId xmlns:a16="http://schemas.microsoft.com/office/drawing/2014/main" id="{6D1173F2-8542-1E4F-66E8-35AB92F65FF6}"/>
                </a:ext>
              </a:extLst>
            </p:cNvPr>
            <p:cNvSpPr>
              <a:spLocks noChangeAspect="1"/>
            </p:cNvSpPr>
            <p:nvPr/>
          </p:nvSpPr>
          <p:spPr>
            <a:xfrm>
              <a:off x="5795999" y="3482158"/>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72" name="Graphic 71" descr="Truck outline">
              <a:extLst>
                <a:ext uri="{FF2B5EF4-FFF2-40B4-BE49-F238E27FC236}">
                  <a16:creationId xmlns:a16="http://schemas.microsoft.com/office/drawing/2014/main" id="{C78CF2BD-EBD7-EDDD-3D8F-47F34E3A495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858544" y="3533669"/>
              <a:ext cx="572686" cy="544978"/>
            </a:xfrm>
            <a:prstGeom prst="rect">
              <a:avLst/>
            </a:prstGeom>
          </p:spPr>
        </p:pic>
        <p:sp>
          <p:nvSpPr>
            <p:cNvPr id="73" name="TextBox 72">
              <a:extLst>
                <a:ext uri="{FF2B5EF4-FFF2-40B4-BE49-F238E27FC236}">
                  <a16:creationId xmlns:a16="http://schemas.microsoft.com/office/drawing/2014/main" id="{25982350-E21B-8378-F721-CC3F23A56350}"/>
                </a:ext>
              </a:extLst>
            </p:cNvPr>
            <p:cNvSpPr txBox="1"/>
            <p:nvPr/>
          </p:nvSpPr>
          <p:spPr>
            <a:xfrm>
              <a:off x="5917004" y="3611679"/>
              <a:ext cx="346570"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H</a:t>
              </a:r>
              <a:r>
                <a:rPr lang="en-TH" sz="1100" baseline="-25000">
                  <a:latin typeface="Inter" panose="02000503000000020004" pitchFamily="2" charset="0"/>
                  <a:ea typeface="Inter" panose="02000503000000020004" pitchFamily="2" charset="0"/>
                </a:rPr>
                <a:t>2</a:t>
              </a:r>
            </a:p>
          </p:txBody>
        </p:sp>
      </p:grpSp>
      <p:grpSp>
        <p:nvGrpSpPr>
          <p:cNvPr id="74" name="Group 73">
            <a:extLst>
              <a:ext uri="{FF2B5EF4-FFF2-40B4-BE49-F238E27FC236}">
                <a16:creationId xmlns:a16="http://schemas.microsoft.com/office/drawing/2014/main" id="{65A1AE42-63B7-FCEC-EAED-FC55E51E9FD7}"/>
              </a:ext>
            </a:extLst>
          </p:cNvPr>
          <p:cNvGrpSpPr>
            <a:grpSpLocks noChangeAspect="1"/>
          </p:cNvGrpSpPr>
          <p:nvPr userDrawn="1"/>
        </p:nvGrpSpPr>
        <p:grpSpPr>
          <a:xfrm>
            <a:off x="3770550" y="3335013"/>
            <a:ext cx="540000" cy="540000"/>
            <a:chOff x="6774890" y="3486464"/>
            <a:chExt cx="648000" cy="648000"/>
          </a:xfrm>
        </p:grpSpPr>
        <p:sp>
          <p:nvSpPr>
            <p:cNvPr id="75" name="Oval 74">
              <a:extLst>
                <a:ext uri="{FF2B5EF4-FFF2-40B4-BE49-F238E27FC236}">
                  <a16:creationId xmlns:a16="http://schemas.microsoft.com/office/drawing/2014/main" id="{AB55AC17-C6D9-6207-D9D0-7CF2923BD87F}"/>
                </a:ext>
              </a:extLst>
            </p:cNvPr>
            <p:cNvSpPr>
              <a:spLocks noChangeAspect="1"/>
            </p:cNvSpPr>
            <p:nvPr/>
          </p:nvSpPr>
          <p:spPr>
            <a:xfrm>
              <a:off x="6774890" y="3486464"/>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76" name="TextBox 75">
              <a:extLst>
                <a:ext uri="{FF2B5EF4-FFF2-40B4-BE49-F238E27FC236}">
                  <a16:creationId xmlns:a16="http://schemas.microsoft.com/office/drawing/2014/main" id="{88F2BEF4-7F28-A4ED-496F-F35A78F74339}"/>
                </a:ext>
              </a:extLst>
            </p:cNvPr>
            <p:cNvSpPr txBox="1"/>
            <p:nvPr/>
          </p:nvSpPr>
          <p:spPr>
            <a:xfrm>
              <a:off x="6858604" y="3553165"/>
              <a:ext cx="478016" cy="400110"/>
            </a:xfrm>
            <a:prstGeom prst="rect">
              <a:avLst/>
            </a:prstGeom>
            <a:noFill/>
          </p:spPr>
          <p:txBody>
            <a:bodyPr wrap="none" rtlCol="0">
              <a:spAutoFit/>
            </a:bodyPr>
            <a:lstStyle/>
            <a:p>
              <a:pPr algn="l"/>
              <a:r>
                <a:rPr lang="en-TH" sz="2000">
                  <a:latin typeface="Inter" panose="02000503000000020004" pitchFamily="2" charset="0"/>
                  <a:ea typeface="Inter" panose="02000503000000020004" pitchFamily="2" charset="0"/>
                </a:rPr>
                <a:t>H</a:t>
              </a:r>
              <a:r>
                <a:rPr lang="en-TH" sz="2000" baseline="-25000">
                  <a:latin typeface="Inter" panose="02000503000000020004" pitchFamily="2" charset="0"/>
                  <a:ea typeface="Inter" panose="02000503000000020004" pitchFamily="2" charset="0"/>
                </a:rPr>
                <a:t>2</a:t>
              </a:r>
            </a:p>
          </p:txBody>
        </p:sp>
      </p:grpSp>
      <p:grpSp>
        <p:nvGrpSpPr>
          <p:cNvPr id="77" name="Group 76">
            <a:extLst>
              <a:ext uri="{FF2B5EF4-FFF2-40B4-BE49-F238E27FC236}">
                <a16:creationId xmlns:a16="http://schemas.microsoft.com/office/drawing/2014/main" id="{823C48DE-F0EE-4497-483C-11D102C34641}"/>
              </a:ext>
            </a:extLst>
          </p:cNvPr>
          <p:cNvGrpSpPr>
            <a:grpSpLocks noChangeAspect="1"/>
          </p:cNvGrpSpPr>
          <p:nvPr userDrawn="1"/>
        </p:nvGrpSpPr>
        <p:grpSpPr>
          <a:xfrm>
            <a:off x="2412288" y="4289303"/>
            <a:ext cx="540000" cy="540000"/>
            <a:chOff x="5786244" y="4543808"/>
            <a:chExt cx="648000" cy="648000"/>
          </a:xfrm>
        </p:grpSpPr>
        <p:sp>
          <p:nvSpPr>
            <p:cNvPr id="79" name="Oval 78">
              <a:extLst>
                <a:ext uri="{FF2B5EF4-FFF2-40B4-BE49-F238E27FC236}">
                  <a16:creationId xmlns:a16="http://schemas.microsoft.com/office/drawing/2014/main" id="{9732ECF5-FA76-32B9-E069-4D439EFEC694}"/>
                </a:ext>
              </a:extLst>
            </p:cNvPr>
            <p:cNvSpPr>
              <a:spLocks noChangeAspect="1"/>
            </p:cNvSpPr>
            <p:nvPr/>
          </p:nvSpPr>
          <p:spPr>
            <a:xfrm>
              <a:off x="5786244" y="4543808"/>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1" name="Graphic 80" descr="Classroom outline">
              <a:extLst>
                <a:ext uri="{FF2B5EF4-FFF2-40B4-BE49-F238E27FC236}">
                  <a16:creationId xmlns:a16="http://schemas.microsoft.com/office/drawing/2014/main" id="{64E72F8E-F196-2FFD-1DD0-BBFB7BD7EBF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53013" y="4607486"/>
              <a:ext cx="540000" cy="540000"/>
            </a:xfrm>
            <a:prstGeom prst="rect">
              <a:avLst/>
            </a:prstGeom>
          </p:spPr>
        </p:pic>
      </p:grpSp>
      <p:grpSp>
        <p:nvGrpSpPr>
          <p:cNvPr id="82" name="Group 81">
            <a:extLst>
              <a:ext uri="{FF2B5EF4-FFF2-40B4-BE49-F238E27FC236}">
                <a16:creationId xmlns:a16="http://schemas.microsoft.com/office/drawing/2014/main" id="{CBDB4F43-CBFD-5CDC-F725-2CAE1DA97827}"/>
              </a:ext>
            </a:extLst>
          </p:cNvPr>
          <p:cNvGrpSpPr>
            <a:grpSpLocks noChangeAspect="1"/>
          </p:cNvGrpSpPr>
          <p:nvPr userDrawn="1"/>
        </p:nvGrpSpPr>
        <p:grpSpPr>
          <a:xfrm>
            <a:off x="4975816" y="4321786"/>
            <a:ext cx="540000" cy="540000"/>
            <a:chOff x="7769564" y="4589166"/>
            <a:chExt cx="648000" cy="648000"/>
          </a:xfrm>
        </p:grpSpPr>
        <p:sp>
          <p:nvSpPr>
            <p:cNvPr id="83" name="Oval 82">
              <a:extLst>
                <a:ext uri="{FF2B5EF4-FFF2-40B4-BE49-F238E27FC236}">
                  <a16:creationId xmlns:a16="http://schemas.microsoft.com/office/drawing/2014/main" id="{3BB6F0CC-377C-6F69-6C35-956A6EB3A682}"/>
                </a:ext>
              </a:extLst>
            </p:cNvPr>
            <p:cNvSpPr>
              <a:spLocks noChangeAspect="1"/>
            </p:cNvSpPr>
            <p:nvPr/>
          </p:nvSpPr>
          <p:spPr>
            <a:xfrm>
              <a:off x="7769564" y="4589166"/>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4" name="Graphic 83" descr="Shopping cart outline">
              <a:extLst>
                <a:ext uri="{FF2B5EF4-FFF2-40B4-BE49-F238E27FC236}">
                  <a16:creationId xmlns:a16="http://schemas.microsoft.com/office/drawing/2014/main" id="{13C790AA-1CA1-9E38-9D8A-758BFD0F66F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3564" y="4643166"/>
              <a:ext cx="540000" cy="540000"/>
            </a:xfrm>
            <a:prstGeom prst="rect">
              <a:avLst/>
            </a:prstGeom>
          </p:spPr>
        </p:pic>
      </p:grpSp>
      <p:grpSp>
        <p:nvGrpSpPr>
          <p:cNvPr id="85" name="Group 84">
            <a:extLst>
              <a:ext uri="{FF2B5EF4-FFF2-40B4-BE49-F238E27FC236}">
                <a16:creationId xmlns:a16="http://schemas.microsoft.com/office/drawing/2014/main" id="{AF2BC668-EDA0-1B7F-F1AB-81E1FAA7FA79}"/>
              </a:ext>
            </a:extLst>
          </p:cNvPr>
          <p:cNvGrpSpPr>
            <a:grpSpLocks noChangeAspect="1"/>
          </p:cNvGrpSpPr>
          <p:nvPr userDrawn="1"/>
        </p:nvGrpSpPr>
        <p:grpSpPr>
          <a:xfrm>
            <a:off x="6257581" y="4356927"/>
            <a:ext cx="540000" cy="540000"/>
            <a:chOff x="8761224" y="4611845"/>
            <a:chExt cx="648000" cy="648000"/>
          </a:xfrm>
        </p:grpSpPr>
        <p:sp>
          <p:nvSpPr>
            <p:cNvPr id="86" name="Oval 85">
              <a:extLst>
                <a:ext uri="{FF2B5EF4-FFF2-40B4-BE49-F238E27FC236}">
                  <a16:creationId xmlns:a16="http://schemas.microsoft.com/office/drawing/2014/main" id="{408B41B9-65EE-EE80-2709-582C8A99126D}"/>
                </a:ext>
              </a:extLst>
            </p:cNvPr>
            <p:cNvSpPr>
              <a:spLocks noChangeAspect="1"/>
            </p:cNvSpPr>
            <p:nvPr/>
          </p:nvSpPr>
          <p:spPr>
            <a:xfrm>
              <a:off x="8761224" y="4611845"/>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87" name="Graphic 86" descr="Handshake outline">
              <a:extLst>
                <a:ext uri="{FF2B5EF4-FFF2-40B4-BE49-F238E27FC236}">
                  <a16:creationId xmlns:a16="http://schemas.microsoft.com/office/drawing/2014/main" id="{52FAE207-0063-87A3-D967-70DFD3C50BE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819695" y="4676492"/>
              <a:ext cx="540000" cy="540000"/>
            </a:xfrm>
            <a:prstGeom prst="rect">
              <a:avLst/>
            </a:prstGeom>
          </p:spPr>
        </p:pic>
      </p:grpSp>
      <p:grpSp>
        <p:nvGrpSpPr>
          <p:cNvPr id="88" name="Group 87">
            <a:extLst>
              <a:ext uri="{FF2B5EF4-FFF2-40B4-BE49-F238E27FC236}">
                <a16:creationId xmlns:a16="http://schemas.microsoft.com/office/drawing/2014/main" id="{0489C7C7-D1BB-4348-8AB5-ADDE818D2B24}"/>
              </a:ext>
            </a:extLst>
          </p:cNvPr>
          <p:cNvGrpSpPr>
            <a:grpSpLocks noChangeAspect="1"/>
          </p:cNvGrpSpPr>
          <p:nvPr userDrawn="1"/>
        </p:nvGrpSpPr>
        <p:grpSpPr>
          <a:xfrm>
            <a:off x="3694052" y="4299107"/>
            <a:ext cx="540000" cy="540000"/>
            <a:chOff x="6777904" y="4566487"/>
            <a:chExt cx="648000" cy="648000"/>
          </a:xfrm>
        </p:grpSpPr>
        <p:sp>
          <p:nvSpPr>
            <p:cNvPr id="89" name="Oval 88">
              <a:extLst>
                <a:ext uri="{FF2B5EF4-FFF2-40B4-BE49-F238E27FC236}">
                  <a16:creationId xmlns:a16="http://schemas.microsoft.com/office/drawing/2014/main" id="{C14A8C0A-C6B8-7BDF-D42B-EB251839946E}"/>
                </a:ext>
              </a:extLst>
            </p:cNvPr>
            <p:cNvSpPr>
              <a:spLocks noChangeAspect="1"/>
            </p:cNvSpPr>
            <p:nvPr/>
          </p:nvSpPr>
          <p:spPr>
            <a:xfrm>
              <a:off x="6777904" y="4566487"/>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0" name="Graphic 89" descr="Good Idea outline">
              <a:extLst>
                <a:ext uri="{FF2B5EF4-FFF2-40B4-BE49-F238E27FC236}">
                  <a16:creationId xmlns:a16="http://schemas.microsoft.com/office/drawing/2014/main" id="{78D6FAB3-0100-B7EE-3912-FACF1DA4ECF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838053" y="4610683"/>
              <a:ext cx="540000" cy="540000"/>
            </a:xfrm>
            <a:prstGeom prst="rect">
              <a:avLst/>
            </a:prstGeom>
          </p:spPr>
        </p:pic>
      </p:grpSp>
      <p:grpSp>
        <p:nvGrpSpPr>
          <p:cNvPr id="91" name="Group 90">
            <a:extLst>
              <a:ext uri="{FF2B5EF4-FFF2-40B4-BE49-F238E27FC236}">
                <a16:creationId xmlns:a16="http://schemas.microsoft.com/office/drawing/2014/main" id="{7CDC122E-9279-830F-E76F-7BC9F7D5F57A}"/>
              </a:ext>
            </a:extLst>
          </p:cNvPr>
          <p:cNvGrpSpPr>
            <a:grpSpLocks noChangeAspect="1"/>
          </p:cNvGrpSpPr>
          <p:nvPr userDrawn="1"/>
        </p:nvGrpSpPr>
        <p:grpSpPr>
          <a:xfrm>
            <a:off x="7494960" y="2466956"/>
            <a:ext cx="540000" cy="540000"/>
            <a:chOff x="9479398" y="2625084"/>
            <a:chExt cx="648000" cy="648000"/>
          </a:xfrm>
        </p:grpSpPr>
        <p:sp>
          <p:nvSpPr>
            <p:cNvPr id="92" name="Oval 91">
              <a:extLst>
                <a:ext uri="{FF2B5EF4-FFF2-40B4-BE49-F238E27FC236}">
                  <a16:creationId xmlns:a16="http://schemas.microsoft.com/office/drawing/2014/main" id="{A61482F3-3D3D-CCDB-8FAB-75896F2B668A}"/>
                </a:ext>
              </a:extLst>
            </p:cNvPr>
            <p:cNvSpPr>
              <a:spLocks noChangeAspect="1"/>
            </p:cNvSpPr>
            <p:nvPr/>
          </p:nvSpPr>
          <p:spPr>
            <a:xfrm>
              <a:off x="9479398" y="2625084"/>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3" name="Graphic 92" descr="Diploma outline">
              <a:extLst>
                <a:ext uri="{FF2B5EF4-FFF2-40B4-BE49-F238E27FC236}">
                  <a16:creationId xmlns:a16="http://schemas.microsoft.com/office/drawing/2014/main" id="{4ED28B03-5841-9B74-0CFE-831B4B3AF3D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533398" y="2689583"/>
              <a:ext cx="540000" cy="540000"/>
            </a:xfrm>
            <a:prstGeom prst="rect">
              <a:avLst/>
            </a:prstGeom>
          </p:spPr>
        </p:pic>
        <p:sp>
          <p:nvSpPr>
            <p:cNvPr id="94" name="TextBox 93">
              <a:extLst>
                <a:ext uri="{FF2B5EF4-FFF2-40B4-BE49-F238E27FC236}">
                  <a16:creationId xmlns:a16="http://schemas.microsoft.com/office/drawing/2014/main" id="{4C052F1A-C110-F4F6-1BFA-B010D667845B}"/>
                </a:ext>
              </a:extLst>
            </p:cNvPr>
            <p:cNvSpPr txBox="1"/>
            <p:nvPr/>
          </p:nvSpPr>
          <p:spPr>
            <a:xfrm>
              <a:off x="9617990" y="2761029"/>
              <a:ext cx="374068" cy="184666"/>
            </a:xfrm>
            <a:prstGeom prst="rect">
              <a:avLst/>
            </a:prstGeom>
            <a:solidFill>
              <a:schemeClr val="bg1">
                <a:lumMod val="95000"/>
              </a:schemeClr>
            </a:solidFill>
          </p:spPr>
          <p:txBody>
            <a:bodyPr wrap="none" lIns="36000" tIns="0" rIns="36000" bIns="0" rtlCol="0">
              <a:spAutoFit/>
            </a:bodyPr>
            <a:lstStyle/>
            <a:p>
              <a:pPr algn="l"/>
              <a:r>
                <a:rPr lang="en-TH" sz="1200">
                  <a:latin typeface="Inter" panose="02000503000000020004" pitchFamily="2" charset="0"/>
                  <a:ea typeface="Inter" panose="02000503000000020004" pitchFamily="2" charset="0"/>
                </a:rPr>
                <a:t>REC</a:t>
              </a:r>
            </a:p>
          </p:txBody>
        </p:sp>
      </p:grpSp>
      <p:grpSp>
        <p:nvGrpSpPr>
          <p:cNvPr id="95" name="Group 94">
            <a:extLst>
              <a:ext uri="{FF2B5EF4-FFF2-40B4-BE49-F238E27FC236}">
                <a16:creationId xmlns:a16="http://schemas.microsoft.com/office/drawing/2014/main" id="{E9FDB885-F1FE-7C5F-5359-B43BF7573A68}"/>
              </a:ext>
            </a:extLst>
          </p:cNvPr>
          <p:cNvGrpSpPr>
            <a:grpSpLocks noChangeAspect="1"/>
          </p:cNvGrpSpPr>
          <p:nvPr userDrawn="1"/>
        </p:nvGrpSpPr>
        <p:grpSpPr>
          <a:xfrm>
            <a:off x="2509006" y="5350727"/>
            <a:ext cx="540000" cy="540000"/>
            <a:chOff x="5807558" y="5517782"/>
            <a:chExt cx="648000" cy="648000"/>
          </a:xfrm>
        </p:grpSpPr>
        <p:sp>
          <p:nvSpPr>
            <p:cNvPr id="96" name="Oval 95">
              <a:extLst>
                <a:ext uri="{FF2B5EF4-FFF2-40B4-BE49-F238E27FC236}">
                  <a16:creationId xmlns:a16="http://schemas.microsoft.com/office/drawing/2014/main" id="{42AA0D52-22EA-4C8A-D31F-D8FA615FC188}"/>
                </a:ext>
              </a:extLst>
            </p:cNvPr>
            <p:cNvSpPr>
              <a:spLocks noChangeAspect="1"/>
            </p:cNvSpPr>
            <p:nvPr/>
          </p:nvSpPr>
          <p:spPr>
            <a:xfrm>
              <a:off x="5807558" y="5517782"/>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97" name="Graphic 96" descr="Forest scene outline">
              <a:extLst>
                <a:ext uri="{FF2B5EF4-FFF2-40B4-BE49-F238E27FC236}">
                  <a16:creationId xmlns:a16="http://schemas.microsoft.com/office/drawing/2014/main" id="{A33EF1E9-FBAC-129F-FAA8-8E293A7B4DD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864606" y="5517782"/>
              <a:ext cx="540000" cy="540000"/>
            </a:xfrm>
            <a:prstGeom prst="rect">
              <a:avLst/>
            </a:prstGeom>
          </p:spPr>
        </p:pic>
      </p:grpSp>
      <p:grpSp>
        <p:nvGrpSpPr>
          <p:cNvPr id="98" name="Group 97">
            <a:extLst>
              <a:ext uri="{FF2B5EF4-FFF2-40B4-BE49-F238E27FC236}">
                <a16:creationId xmlns:a16="http://schemas.microsoft.com/office/drawing/2014/main" id="{FFF7A99F-D3AD-9B2A-0A7E-55D0A64CF418}"/>
              </a:ext>
            </a:extLst>
          </p:cNvPr>
          <p:cNvGrpSpPr>
            <a:grpSpLocks noChangeAspect="1"/>
          </p:cNvGrpSpPr>
          <p:nvPr userDrawn="1"/>
        </p:nvGrpSpPr>
        <p:grpSpPr>
          <a:xfrm>
            <a:off x="3759462" y="5350727"/>
            <a:ext cx="540000" cy="540000"/>
            <a:chOff x="6743321" y="5510620"/>
            <a:chExt cx="648000" cy="648000"/>
          </a:xfrm>
        </p:grpSpPr>
        <p:sp>
          <p:nvSpPr>
            <p:cNvPr id="99" name="Oval 98">
              <a:extLst>
                <a:ext uri="{FF2B5EF4-FFF2-40B4-BE49-F238E27FC236}">
                  <a16:creationId xmlns:a16="http://schemas.microsoft.com/office/drawing/2014/main" id="{0788C454-6358-2841-C209-F842DF32EE23}"/>
                </a:ext>
              </a:extLst>
            </p:cNvPr>
            <p:cNvSpPr>
              <a:spLocks noChangeAspect="1"/>
            </p:cNvSpPr>
            <p:nvPr/>
          </p:nvSpPr>
          <p:spPr>
            <a:xfrm>
              <a:off x="6743321" y="5510620"/>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00" name="Graphic 99" descr="Download from cloud outline">
              <a:extLst>
                <a:ext uri="{FF2B5EF4-FFF2-40B4-BE49-F238E27FC236}">
                  <a16:creationId xmlns:a16="http://schemas.microsoft.com/office/drawing/2014/main" id="{23F428EF-93C0-AE53-221C-201A7182EB6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821010" y="5570254"/>
              <a:ext cx="540000" cy="540000"/>
            </a:xfrm>
            <a:prstGeom prst="rect">
              <a:avLst/>
            </a:prstGeom>
          </p:spPr>
        </p:pic>
        <p:sp>
          <p:nvSpPr>
            <p:cNvPr id="101" name="TextBox 100">
              <a:extLst>
                <a:ext uri="{FF2B5EF4-FFF2-40B4-BE49-F238E27FC236}">
                  <a16:creationId xmlns:a16="http://schemas.microsoft.com/office/drawing/2014/main" id="{E4674064-8199-986F-3338-08CC7A674E3A}"/>
                </a:ext>
              </a:extLst>
            </p:cNvPr>
            <p:cNvSpPr txBox="1"/>
            <p:nvPr/>
          </p:nvSpPr>
          <p:spPr>
            <a:xfrm>
              <a:off x="6912310" y="5787046"/>
              <a:ext cx="364450" cy="184666"/>
            </a:xfrm>
            <a:prstGeom prst="rect">
              <a:avLst/>
            </a:prstGeom>
            <a:solidFill>
              <a:schemeClr val="bg1">
                <a:lumMod val="95000"/>
              </a:schemeClr>
            </a:solidFill>
          </p:spPr>
          <p:txBody>
            <a:bodyPr wrap="none" lIns="36000" tIns="0" rIns="36000" bIns="0" rtlCol="0">
              <a:spAutoFit/>
            </a:bodyPr>
            <a:lstStyle/>
            <a:p>
              <a:pPr algn="l"/>
              <a:r>
                <a:rPr lang="en-TH" sz="1200">
                  <a:latin typeface="Inter" panose="02000503000000020004" pitchFamily="2" charset="0"/>
                  <a:ea typeface="Inter" panose="02000503000000020004" pitchFamily="2" charset="0"/>
                </a:rPr>
                <a:t>CO</a:t>
              </a:r>
              <a:r>
                <a:rPr lang="en-TH" sz="1200" baseline="-25000">
                  <a:latin typeface="Inter" panose="02000503000000020004" pitchFamily="2" charset="0"/>
                  <a:ea typeface="Inter" panose="02000503000000020004" pitchFamily="2" charset="0"/>
                </a:rPr>
                <a:t>2</a:t>
              </a:r>
            </a:p>
          </p:txBody>
        </p:sp>
      </p:grpSp>
      <p:sp>
        <p:nvSpPr>
          <p:cNvPr id="102" name="TextBox 101">
            <a:extLst>
              <a:ext uri="{FF2B5EF4-FFF2-40B4-BE49-F238E27FC236}">
                <a16:creationId xmlns:a16="http://schemas.microsoft.com/office/drawing/2014/main" id="{4B787FEE-C914-93E2-A965-CC129825C017}"/>
              </a:ext>
            </a:extLst>
          </p:cNvPr>
          <p:cNvSpPr txBox="1"/>
          <p:nvPr userDrawn="1"/>
        </p:nvSpPr>
        <p:spPr>
          <a:xfrm>
            <a:off x="2250894" y="1867021"/>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Fleet management</a:t>
            </a:r>
          </a:p>
        </p:txBody>
      </p:sp>
      <p:sp>
        <p:nvSpPr>
          <p:cNvPr id="104" name="TextBox 103">
            <a:extLst>
              <a:ext uri="{FF2B5EF4-FFF2-40B4-BE49-F238E27FC236}">
                <a16:creationId xmlns:a16="http://schemas.microsoft.com/office/drawing/2014/main" id="{3DBE71DB-E850-297C-F9F9-95EB1FCCEFDD}"/>
              </a:ext>
            </a:extLst>
          </p:cNvPr>
          <p:cNvSpPr txBox="1"/>
          <p:nvPr userDrawn="1"/>
        </p:nvSpPr>
        <p:spPr>
          <a:xfrm>
            <a:off x="3317586" y="189102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Building retrofit</a:t>
            </a:r>
          </a:p>
        </p:txBody>
      </p:sp>
      <p:sp>
        <p:nvSpPr>
          <p:cNvPr id="106" name="TextBox 105">
            <a:extLst>
              <a:ext uri="{FF2B5EF4-FFF2-40B4-BE49-F238E27FC236}">
                <a16:creationId xmlns:a16="http://schemas.microsoft.com/office/drawing/2014/main" id="{6264DFC9-9F0C-F247-BF7B-70A56987908E}"/>
              </a:ext>
            </a:extLst>
          </p:cNvPr>
          <p:cNvSpPr txBox="1"/>
          <p:nvPr userDrawn="1"/>
        </p:nvSpPr>
        <p:spPr>
          <a:xfrm>
            <a:off x="4664380" y="1883262"/>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Energy efficiency</a:t>
            </a:r>
          </a:p>
        </p:txBody>
      </p:sp>
      <p:sp>
        <p:nvSpPr>
          <p:cNvPr id="108" name="TextBox 107">
            <a:extLst>
              <a:ext uri="{FF2B5EF4-FFF2-40B4-BE49-F238E27FC236}">
                <a16:creationId xmlns:a16="http://schemas.microsoft.com/office/drawing/2014/main" id="{6A9A14A7-D1C0-86AB-2C2D-940FD92CB721}"/>
              </a:ext>
            </a:extLst>
          </p:cNvPr>
          <p:cNvSpPr txBox="1"/>
          <p:nvPr userDrawn="1"/>
        </p:nvSpPr>
        <p:spPr>
          <a:xfrm>
            <a:off x="6087041" y="1932386"/>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Waste manegement</a:t>
            </a:r>
          </a:p>
        </p:txBody>
      </p:sp>
      <p:sp>
        <p:nvSpPr>
          <p:cNvPr id="110" name="TextBox 109">
            <a:extLst>
              <a:ext uri="{FF2B5EF4-FFF2-40B4-BE49-F238E27FC236}">
                <a16:creationId xmlns:a16="http://schemas.microsoft.com/office/drawing/2014/main" id="{A57EBC1A-97E6-C684-D184-252E2E4802E2}"/>
              </a:ext>
            </a:extLst>
          </p:cNvPr>
          <p:cNvSpPr txBox="1"/>
          <p:nvPr userDrawn="1"/>
        </p:nvSpPr>
        <p:spPr>
          <a:xfrm>
            <a:off x="7162804" y="1932434"/>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Green design</a:t>
            </a:r>
          </a:p>
        </p:txBody>
      </p:sp>
      <p:grpSp>
        <p:nvGrpSpPr>
          <p:cNvPr id="112" name="Group 111">
            <a:extLst>
              <a:ext uri="{FF2B5EF4-FFF2-40B4-BE49-F238E27FC236}">
                <a16:creationId xmlns:a16="http://schemas.microsoft.com/office/drawing/2014/main" id="{636BEE36-3538-EEAD-3BC2-D0F8DEA17B88}"/>
              </a:ext>
            </a:extLst>
          </p:cNvPr>
          <p:cNvGrpSpPr>
            <a:grpSpLocks noChangeAspect="1"/>
          </p:cNvGrpSpPr>
          <p:nvPr userDrawn="1"/>
        </p:nvGrpSpPr>
        <p:grpSpPr>
          <a:xfrm>
            <a:off x="4754231" y="1353272"/>
            <a:ext cx="1008000" cy="544795"/>
            <a:chOff x="7255577" y="1410942"/>
            <a:chExt cx="1241991" cy="671259"/>
          </a:xfrm>
        </p:grpSpPr>
        <p:grpSp>
          <p:nvGrpSpPr>
            <p:cNvPr id="114" name="Group 113">
              <a:extLst>
                <a:ext uri="{FF2B5EF4-FFF2-40B4-BE49-F238E27FC236}">
                  <a16:creationId xmlns:a16="http://schemas.microsoft.com/office/drawing/2014/main" id="{F9AF1CBB-B8AF-5ECC-F691-03EDE9522409}"/>
                </a:ext>
              </a:extLst>
            </p:cNvPr>
            <p:cNvGrpSpPr/>
            <p:nvPr/>
          </p:nvGrpSpPr>
          <p:grpSpPr>
            <a:xfrm>
              <a:off x="7543878" y="1410942"/>
              <a:ext cx="648000" cy="671259"/>
              <a:chOff x="7543878" y="1410942"/>
              <a:chExt cx="648000" cy="671259"/>
            </a:xfrm>
          </p:grpSpPr>
          <p:sp>
            <p:nvSpPr>
              <p:cNvPr id="118" name="Oval 117">
                <a:extLst>
                  <a:ext uri="{FF2B5EF4-FFF2-40B4-BE49-F238E27FC236}">
                    <a16:creationId xmlns:a16="http://schemas.microsoft.com/office/drawing/2014/main" id="{598FBFA1-FA67-D349-8D2F-237E81776C6E}"/>
                  </a:ext>
                </a:extLst>
              </p:cNvPr>
              <p:cNvSpPr>
                <a:spLocks noChangeAspect="1"/>
              </p:cNvSpPr>
              <p:nvPr/>
            </p:nvSpPr>
            <p:spPr>
              <a:xfrm>
                <a:off x="7543878" y="1434201"/>
                <a:ext cx="648000" cy="64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0" name="Graphic 119" descr="Speedometer Low outline">
                <a:extLst>
                  <a:ext uri="{FF2B5EF4-FFF2-40B4-BE49-F238E27FC236}">
                    <a16:creationId xmlns:a16="http://schemas.microsoft.com/office/drawing/2014/main" id="{B997CE6C-6169-C87D-1DBC-BE058E9DD7A1}"/>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601713" y="1410942"/>
                <a:ext cx="540000" cy="540000"/>
              </a:xfrm>
              <a:prstGeom prst="rect">
                <a:avLst/>
              </a:prstGeom>
            </p:spPr>
          </p:pic>
        </p:grpSp>
        <p:sp>
          <p:nvSpPr>
            <p:cNvPr id="116" name="TextBox 115">
              <a:extLst>
                <a:ext uri="{FF2B5EF4-FFF2-40B4-BE49-F238E27FC236}">
                  <a16:creationId xmlns:a16="http://schemas.microsoft.com/office/drawing/2014/main" id="{9F9B16B3-D4F9-0964-0562-11886EFAC110}"/>
                </a:ext>
              </a:extLst>
            </p:cNvPr>
            <p:cNvSpPr txBox="1"/>
            <p:nvPr/>
          </p:nvSpPr>
          <p:spPr>
            <a:xfrm>
              <a:off x="7255577" y="1781321"/>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EE</a:t>
              </a:r>
            </a:p>
          </p:txBody>
        </p:sp>
      </p:grpSp>
      <p:sp>
        <p:nvSpPr>
          <p:cNvPr id="122" name="TextBox 121">
            <a:extLst>
              <a:ext uri="{FF2B5EF4-FFF2-40B4-BE49-F238E27FC236}">
                <a16:creationId xmlns:a16="http://schemas.microsoft.com/office/drawing/2014/main" id="{2EF97A7B-4329-E229-1911-C99492ABA462}"/>
              </a:ext>
            </a:extLst>
          </p:cNvPr>
          <p:cNvSpPr txBox="1"/>
          <p:nvPr userDrawn="1"/>
        </p:nvSpPr>
        <p:spPr>
          <a:xfrm>
            <a:off x="2257352" y="302406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Renewable</a:t>
            </a:r>
          </a:p>
        </p:txBody>
      </p:sp>
      <p:sp>
        <p:nvSpPr>
          <p:cNvPr id="124" name="TextBox 123">
            <a:extLst>
              <a:ext uri="{FF2B5EF4-FFF2-40B4-BE49-F238E27FC236}">
                <a16:creationId xmlns:a16="http://schemas.microsoft.com/office/drawing/2014/main" id="{3BDBEB54-A854-6938-0ED6-8F3B213318F1}"/>
              </a:ext>
            </a:extLst>
          </p:cNvPr>
          <p:cNvSpPr txBox="1"/>
          <p:nvPr userDrawn="1"/>
        </p:nvSpPr>
        <p:spPr>
          <a:xfrm>
            <a:off x="3499343" y="3016297"/>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Rooftop solar</a:t>
            </a:r>
          </a:p>
        </p:txBody>
      </p:sp>
      <p:sp>
        <p:nvSpPr>
          <p:cNvPr id="125" name="TextBox 124">
            <a:extLst>
              <a:ext uri="{FF2B5EF4-FFF2-40B4-BE49-F238E27FC236}">
                <a16:creationId xmlns:a16="http://schemas.microsoft.com/office/drawing/2014/main" id="{CBABE01A-228A-500E-DEC7-38E69FA8DE41}"/>
              </a:ext>
            </a:extLst>
          </p:cNvPr>
          <p:cNvSpPr txBox="1"/>
          <p:nvPr userDrawn="1"/>
        </p:nvSpPr>
        <p:spPr>
          <a:xfrm>
            <a:off x="4734286" y="3018699"/>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Biofuel</a:t>
            </a:r>
          </a:p>
        </p:txBody>
      </p:sp>
      <p:sp>
        <p:nvSpPr>
          <p:cNvPr id="126" name="TextBox 125">
            <a:extLst>
              <a:ext uri="{FF2B5EF4-FFF2-40B4-BE49-F238E27FC236}">
                <a16:creationId xmlns:a16="http://schemas.microsoft.com/office/drawing/2014/main" id="{6432CE4C-6BA4-A82B-E22C-D0FE5589E602}"/>
              </a:ext>
            </a:extLst>
          </p:cNvPr>
          <p:cNvSpPr txBox="1"/>
          <p:nvPr userDrawn="1"/>
        </p:nvSpPr>
        <p:spPr>
          <a:xfrm>
            <a:off x="6001409" y="302406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Recyclable</a:t>
            </a:r>
          </a:p>
        </p:txBody>
      </p:sp>
      <p:sp>
        <p:nvSpPr>
          <p:cNvPr id="127" name="TextBox 126">
            <a:extLst>
              <a:ext uri="{FF2B5EF4-FFF2-40B4-BE49-F238E27FC236}">
                <a16:creationId xmlns:a16="http://schemas.microsoft.com/office/drawing/2014/main" id="{ADC14A9B-165F-702D-5AF1-2D5274621D39}"/>
              </a:ext>
            </a:extLst>
          </p:cNvPr>
          <p:cNvSpPr txBox="1"/>
          <p:nvPr userDrawn="1"/>
        </p:nvSpPr>
        <p:spPr>
          <a:xfrm>
            <a:off x="7165765" y="3016297"/>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REC</a:t>
            </a:r>
          </a:p>
        </p:txBody>
      </p:sp>
      <p:sp>
        <p:nvSpPr>
          <p:cNvPr id="128" name="TextBox 127">
            <a:extLst>
              <a:ext uri="{FF2B5EF4-FFF2-40B4-BE49-F238E27FC236}">
                <a16:creationId xmlns:a16="http://schemas.microsoft.com/office/drawing/2014/main" id="{7FAF11D8-13F8-B7B3-9049-11C784DE34A0}"/>
              </a:ext>
            </a:extLst>
          </p:cNvPr>
          <p:cNvSpPr txBox="1"/>
          <p:nvPr userDrawn="1"/>
        </p:nvSpPr>
        <p:spPr>
          <a:xfrm>
            <a:off x="2159583" y="487080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Capacity building</a:t>
            </a:r>
          </a:p>
        </p:txBody>
      </p:sp>
      <p:sp>
        <p:nvSpPr>
          <p:cNvPr id="129" name="TextBox 128">
            <a:extLst>
              <a:ext uri="{FF2B5EF4-FFF2-40B4-BE49-F238E27FC236}">
                <a16:creationId xmlns:a16="http://schemas.microsoft.com/office/drawing/2014/main" id="{8816C4E7-E261-04CD-9E39-8790DAF13A8F}"/>
              </a:ext>
            </a:extLst>
          </p:cNvPr>
          <p:cNvSpPr txBox="1"/>
          <p:nvPr userDrawn="1"/>
        </p:nvSpPr>
        <p:spPr>
          <a:xfrm>
            <a:off x="3372565" y="4870808"/>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Behavioral change</a:t>
            </a:r>
          </a:p>
        </p:txBody>
      </p:sp>
      <p:sp>
        <p:nvSpPr>
          <p:cNvPr id="130" name="TextBox 129">
            <a:extLst>
              <a:ext uri="{FF2B5EF4-FFF2-40B4-BE49-F238E27FC236}">
                <a16:creationId xmlns:a16="http://schemas.microsoft.com/office/drawing/2014/main" id="{19E15958-9A94-2387-8C74-C3600CA41F5C}"/>
              </a:ext>
            </a:extLst>
          </p:cNvPr>
          <p:cNvSpPr txBox="1"/>
          <p:nvPr userDrawn="1"/>
        </p:nvSpPr>
        <p:spPr>
          <a:xfrm>
            <a:off x="4689506" y="4883303"/>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Green procurement</a:t>
            </a:r>
          </a:p>
        </p:txBody>
      </p:sp>
      <p:sp>
        <p:nvSpPr>
          <p:cNvPr id="144" name="TextBox 143">
            <a:extLst>
              <a:ext uri="{FF2B5EF4-FFF2-40B4-BE49-F238E27FC236}">
                <a16:creationId xmlns:a16="http://schemas.microsoft.com/office/drawing/2014/main" id="{DFB4F984-8F48-DF3C-A164-579C4BE7072E}"/>
              </a:ext>
            </a:extLst>
          </p:cNvPr>
          <p:cNvSpPr txBox="1"/>
          <p:nvPr userDrawn="1"/>
        </p:nvSpPr>
        <p:spPr>
          <a:xfrm>
            <a:off x="5842581" y="4931149"/>
            <a:ext cx="1478000"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Supplier decarbonization</a:t>
            </a:r>
          </a:p>
        </p:txBody>
      </p:sp>
      <p:sp>
        <p:nvSpPr>
          <p:cNvPr id="159" name="TextBox 158">
            <a:extLst>
              <a:ext uri="{FF2B5EF4-FFF2-40B4-BE49-F238E27FC236}">
                <a16:creationId xmlns:a16="http://schemas.microsoft.com/office/drawing/2014/main" id="{1D7CF068-85B4-396D-3248-3E03AD3FA3FF}"/>
              </a:ext>
            </a:extLst>
          </p:cNvPr>
          <p:cNvSpPr txBox="1"/>
          <p:nvPr userDrawn="1"/>
        </p:nvSpPr>
        <p:spPr>
          <a:xfrm>
            <a:off x="3270633" y="5845883"/>
            <a:ext cx="1478000"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Carbon capture</a:t>
            </a:r>
          </a:p>
        </p:txBody>
      </p:sp>
      <p:sp>
        <p:nvSpPr>
          <p:cNvPr id="170" name="TextBox 169">
            <a:extLst>
              <a:ext uri="{FF2B5EF4-FFF2-40B4-BE49-F238E27FC236}">
                <a16:creationId xmlns:a16="http://schemas.microsoft.com/office/drawing/2014/main" id="{7623D300-632B-6B11-F5F1-392D19B92FA7}"/>
              </a:ext>
            </a:extLst>
          </p:cNvPr>
          <p:cNvSpPr txBox="1"/>
          <p:nvPr userDrawn="1"/>
        </p:nvSpPr>
        <p:spPr>
          <a:xfrm>
            <a:off x="2030351" y="5830065"/>
            <a:ext cx="1478000"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Nature-based</a:t>
            </a:r>
          </a:p>
        </p:txBody>
      </p:sp>
      <p:sp>
        <p:nvSpPr>
          <p:cNvPr id="172" name="TextBox 171">
            <a:extLst>
              <a:ext uri="{FF2B5EF4-FFF2-40B4-BE49-F238E27FC236}">
                <a16:creationId xmlns:a16="http://schemas.microsoft.com/office/drawing/2014/main" id="{83A7979E-3E49-B8E3-DDE2-B3856608314C}"/>
              </a:ext>
            </a:extLst>
          </p:cNvPr>
          <p:cNvSpPr txBox="1"/>
          <p:nvPr userDrawn="1"/>
        </p:nvSpPr>
        <p:spPr>
          <a:xfrm>
            <a:off x="2157677" y="3747903"/>
            <a:ext cx="1241991" cy="461665"/>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Hydrogen vehicle</a:t>
            </a:r>
          </a:p>
        </p:txBody>
      </p:sp>
      <p:sp>
        <p:nvSpPr>
          <p:cNvPr id="174" name="TextBox 173">
            <a:extLst>
              <a:ext uri="{FF2B5EF4-FFF2-40B4-BE49-F238E27FC236}">
                <a16:creationId xmlns:a16="http://schemas.microsoft.com/office/drawing/2014/main" id="{4F61CDE1-833A-622C-0F33-CB59BB90B0D5}"/>
              </a:ext>
            </a:extLst>
          </p:cNvPr>
          <p:cNvSpPr txBox="1"/>
          <p:nvPr userDrawn="1"/>
        </p:nvSpPr>
        <p:spPr>
          <a:xfrm>
            <a:off x="3434135" y="3794628"/>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Hydrogen</a:t>
            </a:r>
          </a:p>
        </p:txBody>
      </p:sp>
      <p:sp>
        <p:nvSpPr>
          <p:cNvPr id="176" name="TextBox 175">
            <a:extLst>
              <a:ext uri="{FF2B5EF4-FFF2-40B4-BE49-F238E27FC236}">
                <a16:creationId xmlns:a16="http://schemas.microsoft.com/office/drawing/2014/main" id="{C088F52D-56EF-F5B2-8F75-E82A15948243}"/>
              </a:ext>
            </a:extLst>
          </p:cNvPr>
          <p:cNvSpPr txBox="1"/>
          <p:nvPr userDrawn="1"/>
        </p:nvSpPr>
        <p:spPr>
          <a:xfrm>
            <a:off x="4710593" y="3841353"/>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EV</a:t>
            </a:r>
          </a:p>
        </p:txBody>
      </p:sp>
      <p:sp>
        <p:nvSpPr>
          <p:cNvPr id="178" name="TextBox 177">
            <a:extLst>
              <a:ext uri="{FF2B5EF4-FFF2-40B4-BE49-F238E27FC236}">
                <a16:creationId xmlns:a16="http://schemas.microsoft.com/office/drawing/2014/main" id="{31AB1ABD-468D-6BE6-3E45-50F79B5A681A}"/>
              </a:ext>
            </a:extLst>
          </p:cNvPr>
          <p:cNvSpPr txBox="1"/>
          <p:nvPr userDrawn="1"/>
        </p:nvSpPr>
        <p:spPr>
          <a:xfrm>
            <a:off x="5987051" y="3888078"/>
            <a:ext cx="1241991" cy="276999"/>
          </a:xfrm>
          <a:prstGeom prst="rect">
            <a:avLst/>
          </a:prstGeom>
          <a:noFill/>
        </p:spPr>
        <p:txBody>
          <a:bodyPr wrap="square" rtlCol="0">
            <a:spAutoFit/>
          </a:bodyPr>
          <a:lstStyle/>
          <a:p>
            <a:pPr algn="ctr"/>
            <a:r>
              <a:rPr lang="en-TH" sz="1200">
                <a:latin typeface="Inter" panose="02000503000000020004" pitchFamily="2" charset="0"/>
                <a:ea typeface="Inter" panose="02000503000000020004" pitchFamily="2" charset="0"/>
              </a:rPr>
              <a:t>EV</a:t>
            </a:r>
          </a:p>
        </p:txBody>
      </p:sp>
    </p:spTree>
    <p:extLst>
      <p:ext uri="{BB962C8B-B14F-4D97-AF65-F5344CB8AC3E}">
        <p14:creationId xmlns:p14="http://schemas.microsoft.com/office/powerpoint/2010/main" val="2154718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r>
              <a:rPr lang="en-US"/>
              <a:t>© 2025 The Creagy Company Limited. All rights reserved.</a:t>
            </a:r>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userDrawn="1">
            <p:extLst>
              <p:ext uri="{D42A27DB-BD31-4B8C-83A1-F6EECF244321}">
                <p14:modId xmlns:p14="http://schemas.microsoft.com/office/powerpoint/2010/main" val="2190965313"/>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userDrawn="1">
            <p:extLst>
              <p:ext uri="{D42A27DB-BD31-4B8C-83A1-F6EECF244321}">
                <p14:modId xmlns:p14="http://schemas.microsoft.com/office/powerpoint/2010/main" val="3460895841"/>
              </p:ext>
            </p:extLst>
          </p:nvPr>
        </p:nvGraphicFramePr>
        <p:xfrm>
          <a:off x="1235672" y="1444708"/>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45707" y="1444708"/>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62084" y="1498708"/>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042057" y="1498708"/>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userDrawn="1">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spTree>
    <p:extLst>
      <p:ext uri="{BB962C8B-B14F-4D97-AF65-F5344CB8AC3E}">
        <p14:creationId xmlns:p14="http://schemas.microsoft.com/office/powerpoint/2010/main" val="5806898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r>
              <a:rPr lang="en-US"/>
              <a:t>© 2025 The Creagy Company Limited. All rights reserved.</a:t>
            </a:r>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6048894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US"/>
              <a:t>© 2025 The Creagy Company Limited. All rights reserved.</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userDrawn="1"/>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userDrawn="1"/>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userDrawn="1">
            <p:extLst>
              <p:ext uri="{D42A27DB-BD31-4B8C-83A1-F6EECF244321}">
                <p14:modId xmlns:p14="http://schemas.microsoft.com/office/powerpoint/2010/main" val="188338611"/>
              </p:ext>
            </p:extLst>
          </p:nvPr>
        </p:nvGraphicFramePr>
        <p:xfrm>
          <a:off x="523347" y="1870357"/>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userDrawn="1"/>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userDrawn="1"/>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userDrawn="1"/>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userDrawn="1"/>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userDrawn="1"/>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22" name="Table 21">
            <a:extLst>
              <a:ext uri="{FF2B5EF4-FFF2-40B4-BE49-F238E27FC236}">
                <a16:creationId xmlns:a16="http://schemas.microsoft.com/office/drawing/2014/main" id="{253BB2BD-5737-880A-B597-05E7A28CB32D}"/>
              </a:ext>
            </a:extLst>
          </p:cNvPr>
          <p:cNvGraphicFramePr>
            <a:graphicFrameLocks noGrp="1"/>
          </p:cNvGraphicFramePr>
          <p:nvPr userDrawn="1">
            <p:extLst>
              <p:ext uri="{D42A27DB-BD31-4B8C-83A1-F6EECF244321}">
                <p14:modId xmlns:p14="http://schemas.microsoft.com/office/powerpoint/2010/main" val="2875522664"/>
              </p:ext>
            </p:extLst>
          </p:nvPr>
        </p:nvGraphicFramePr>
        <p:xfrm>
          <a:off x="8756374" y="2371103"/>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1" i="0">
                          <a:solidFill>
                            <a:schemeClr val="bg1">
                              <a:lumMod val="75000"/>
                            </a:schemeClr>
                          </a:solidFill>
                          <a:effectLst/>
                          <a:latin typeface="Inter Semi Bold" panose="02000503000000020004" pitchFamily="2" charset="0"/>
                          <a:ea typeface="Inter Semi Bold"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Tree>
    <p:extLst>
      <p:ext uri="{BB962C8B-B14F-4D97-AF65-F5344CB8AC3E}">
        <p14:creationId xmlns:p14="http://schemas.microsoft.com/office/powerpoint/2010/main" val="36414667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r>
              <a:rPr lang="en-US"/>
              <a:t>© 2025 The Creagy Company Limited. All rights reserved.</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userDrawn="1">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userDrawn="1"/>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userDrawn="1"/>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userDrawn="1"/>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32424670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Layout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08995"/>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Generic with Subtitle (STRICT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C8DF925D-05B3-8E36-4C4D-EB3C5B7F597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29E5AB-4E30-5E53-1DC1-D9F4990BD911}"/>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486BC07D-365A-CE3C-7453-E484D24EF181}"/>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184741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 Section_1">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6367F456-801F-A591-318F-7B55744D5342}"/>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4677877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H Generic with Subtitle &amp;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normAutofit/>
          </a:bodyPr>
          <a:lstStyle>
            <a:lvl1pPr>
              <a:defRPr sz="3600" b="0" i="0">
                <a:latin typeface="TH Sarabun New" panose="020B0500040200020003" pitchFamily="34" charset="-34"/>
                <a:cs typeface="TH Sarabun New" panose="020B0500040200020003" pitchFamily="34" charset="-34"/>
              </a:defRPr>
            </a:lvl1pPr>
          </a:lstStyle>
          <a:p>
            <a:r>
              <a:rPr lang="en-US"/>
              <a:t>Click to edit Master title style</a:t>
            </a:r>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76777"/>
            <a:ext cx="11383107" cy="367862"/>
          </a:xfrm>
        </p:spPr>
        <p:txBody>
          <a:bodyPr vert="horz" lIns="91440" tIns="45720" rIns="91440" bIns="45720" rtlCol="0" anchor="b">
            <a:noAutofit/>
          </a:bodyPr>
          <a:lstStyle>
            <a:lvl1pPr>
              <a:defRPr lang="en-US" sz="2400" dirty="0">
                <a:solidFill>
                  <a:schemeClr val="bg1">
                    <a:lumMod val="65000"/>
                  </a:schemeClr>
                </a:solidFill>
                <a:ea typeface="Inter Medium" panose="02000503000000020004" pitchFamily="2" charset="0"/>
              </a:defRPr>
            </a:lvl1pPr>
          </a:lstStyle>
          <a:p>
            <a:pPr lvl="0">
              <a:spcBef>
                <a:spcPct val="0"/>
              </a:spcBef>
              <a:buNone/>
            </a:pPr>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2">
            <a:extLst>
              <a:ext uri="{FF2B5EF4-FFF2-40B4-BE49-F238E27FC236}">
                <a16:creationId xmlns:a16="http://schemas.microsoft.com/office/drawing/2014/main" id="{AD1F51AB-6B40-AF84-E77D-CEC5BA40E5EB}"/>
              </a:ext>
            </a:extLst>
          </p:cNvPr>
          <p:cNvSpPr>
            <a:spLocks noGrp="1"/>
          </p:cNvSpPr>
          <p:nvPr>
            <p:ph type="ftr" sz="quarter" idx="10"/>
          </p:nvPr>
        </p:nvSpPr>
        <p:spPr>
          <a:xfrm>
            <a:off x="398585" y="6515151"/>
            <a:ext cx="8671843" cy="220265"/>
          </a:xfrm>
          <a:prstGeom prst="rect">
            <a:avLst/>
          </a:prstGeom>
        </p:spPr>
        <p:txBody>
          <a:bodyPr/>
          <a:lstStyle>
            <a:lvl1pPr algn="l">
              <a:defRPr sz="1000" b="0" i="0">
                <a:latin typeface="Inter" panose="02000503000000020004" pitchFamily="2" charset="0"/>
                <a:ea typeface="Inter" panose="02000503000000020004" pitchFamily="2" charset="0"/>
                <a:cs typeface="Inter" panose="02000503000000020004" pitchFamily="2" charset="0"/>
              </a:defRPr>
            </a:lvl1pPr>
          </a:lstStyle>
          <a:p>
            <a:r>
              <a:rPr lang="en-US"/>
              <a:t>© 2025 The Creagy Company Limited. All rights reserved.</a:t>
            </a:r>
            <a:endParaRPr lang="en-TH"/>
          </a:p>
        </p:txBody>
      </p:sp>
      <p:sp>
        <p:nvSpPr>
          <p:cNvPr id="8" name="Slide Number Placeholder 3">
            <a:extLst>
              <a:ext uri="{FF2B5EF4-FFF2-40B4-BE49-F238E27FC236}">
                <a16:creationId xmlns:a16="http://schemas.microsoft.com/office/drawing/2014/main" id="{2CC73606-486B-EFE7-33C6-2D010A7ACBFA}"/>
              </a:ext>
            </a:extLst>
          </p:cNvPr>
          <p:cNvSpPr>
            <a:spLocks noGrp="1"/>
          </p:cNvSpPr>
          <p:nvPr>
            <p:ph type="sldNum" sz="quarter" idx="11"/>
          </p:nvPr>
        </p:nvSpPr>
        <p:spPr>
          <a:xfrm>
            <a:off x="11225048" y="6519498"/>
            <a:ext cx="568367" cy="215937"/>
          </a:xfrm>
          <a:prstGeom prst="rect">
            <a:avLst/>
          </a:prstGeom>
        </p:spPr>
        <p:txBody>
          <a:bodyPr/>
          <a:lstStyle>
            <a:lvl1pPr algn="r">
              <a:defRPr sz="1000" b="0" i="0">
                <a:latin typeface="Inter" panose="02000503000000020004" pitchFamily="2" charset="0"/>
                <a:ea typeface="Inter" panose="02000503000000020004" pitchFamily="2" charset="0"/>
                <a:cs typeface="Inter" panose="02000503000000020004" pitchFamily="2" charset="0"/>
              </a:defRPr>
            </a:lvl1pPr>
          </a:lstStyle>
          <a:p>
            <a:fld id="{F8C94707-554D-BB46-B37C-3B8E5ABBAC37}" type="slidenum">
              <a:rPr lang="en-TH" smtClean="0"/>
              <a:pPr/>
              <a:t>‹#›</a:t>
            </a:fld>
            <a:endParaRPr lang="en-TH"/>
          </a:p>
        </p:txBody>
      </p:sp>
      <p:cxnSp>
        <p:nvCxnSpPr>
          <p:cNvPr id="9" name="Straight Connector 8">
            <a:extLst>
              <a:ext uri="{FF2B5EF4-FFF2-40B4-BE49-F238E27FC236}">
                <a16:creationId xmlns:a16="http://schemas.microsoft.com/office/drawing/2014/main" id="{6AE33268-7047-4BC8-0EA3-889E74856BD8}"/>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9B223F-DB75-AF4E-F77F-C199668C610B}"/>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i="0" spc="300">
                <a:latin typeface="Inter" panose="02000503000000020004" pitchFamily="2" charset="0"/>
                <a:ea typeface="Inter" panose="02000503000000020004" pitchFamily="2" charset="0"/>
                <a:cs typeface="Inter" panose="02000503000000020004" pitchFamily="2" charset="0"/>
              </a:rPr>
              <a:t>CREAGY</a:t>
            </a:r>
          </a:p>
        </p:txBody>
      </p:sp>
      <p:cxnSp>
        <p:nvCxnSpPr>
          <p:cNvPr id="3" name="Straight Connector 2">
            <a:extLst>
              <a:ext uri="{FF2B5EF4-FFF2-40B4-BE49-F238E27FC236}">
                <a16:creationId xmlns:a16="http://schemas.microsoft.com/office/drawing/2014/main" id="{6FC0AF0F-A869-D7D4-3A2F-B5C5E2149F0E}"/>
              </a:ext>
            </a:extLst>
          </p:cNvPr>
          <p:cNvCxnSpPr>
            <a:cxnSpLocks/>
          </p:cNvCxnSpPr>
          <p:nvPr userDrawn="1"/>
        </p:nvCxnSpPr>
        <p:spPr>
          <a:xfrm>
            <a:off x="0" y="1078078"/>
            <a:ext cx="12192000"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68984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14C16B1E-7CE3-76F8-267B-B47BC5170E2A}"/>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0718125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Generic (STRICT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1084"/>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672C2051-9BF6-EABD-54E8-2C4F6F8FEDFD}"/>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FB7CF42-9164-F9BB-8344-52673D9C0E84}"/>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0" name="TextBox 9">
            <a:extLst>
              <a:ext uri="{FF2B5EF4-FFF2-40B4-BE49-F238E27FC236}">
                <a16:creationId xmlns:a16="http://schemas.microsoft.com/office/drawing/2014/main" id="{2F626723-963E-9C5B-1343-CBA80B0ED6A1}"/>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13759947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AB41-14BD-A51B-8F38-CCB04BFE2174}"/>
              </a:ext>
            </a:extLst>
          </p:cNvPr>
          <p:cNvSpPr>
            <a:spLocks noGrp="1"/>
          </p:cNvSpPr>
          <p:nvPr>
            <p:ph type="ctrTitle"/>
          </p:nvPr>
        </p:nvSpPr>
        <p:spPr>
          <a:xfrm>
            <a:off x="483477" y="1715810"/>
            <a:ext cx="5801708" cy="2432538"/>
          </a:xfrm>
          <a:prstGeom prst="rect">
            <a:avLst/>
          </a:prstGeom>
        </p:spPr>
        <p:txBody>
          <a:bodyPr anchor="b">
            <a:noAutofit/>
          </a:bodyPr>
          <a:lstStyle>
            <a:lvl1pPr algn="l">
              <a:defRPr sz="5400" b="0" i="1">
                <a:latin typeface="Red Hat Display Medium" panose="02010503040201060303" pitchFamily="2" charset="77"/>
              </a:defRPr>
            </a:lvl1pPr>
          </a:lstStyle>
          <a:p>
            <a:r>
              <a:rPr lang="en-US"/>
              <a:t>Click to edit Master title style</a:t>
            </a:r>
            <a:endParaRPr lang="en-TH"/>
          </a:p>
        </p:txBody>
      </p:sp>
      <p:sp>
        <p:nvSpPr>
          <p:cNvPr id="3" name="Subtitle 2">
            <a:extLst>
              <a:ext uri="{FF2B5EF4-FFF2-40B4-BE49-F238E27FC236}">
                <a16:creationId xmlns:a16="http://schemas.microsoft.com/office/drawing/2014/main" id="{DC81FC5C-17E3-DD57-6501-E4557966F1F1}"/>
              </a:ext>
            </a:extLst>
          </p:cNvPr>
          <p:cNvSpPr>
            <a:spLocks noGrp="1"/>
          </p:cNvSpPr>
          <p:nvPr>
            <p:ph type="subTitle" idx="1"/>
          </p:nvPr>
        </p:nvSpPr>
        <p:spPr>
          <a:xfrm>
            <a:off x="483477" y="4289025"/>
            <a:ext cx="5801709" cy="1084385"/>
          </a:xfrm>
        </p:spPr>
        <p:txBody>
          <a:bodyPr>
            <a:normAutofit/>
          </a:bodyPr>
          <a:lstStyle>
            <a:lvl1pPr marL="0" indent="0" algn="l">
              <a:buNone/>
              <a:defRPr sz="2000" b="0" i="0" spc="300">
                <a:solidFill>
                  <a:schemeClr val="bg1">
                    <a:lumMod val="65000"/>
                  </a:schemeClr>
                </a:solidFill>
                <a:latin typeface="Inter Light" panose="02000403000000020004" pitchFamily="2" charset="0"/>
                <a:ea typeface="Inter Light" panose="02000403000000020004" pitchFamily="2" charset="0"/>
                <a:cs typeface="Inter Light" panose="020004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Footer Placeholder 4">
            <a:extLst>
              <a:ext uri="{FF2B5EF4-FFF2-40B4-BE49-F238E27FC236}">
                <a16:creationId xmlns:a16="http://schemas.microsoft.com/office/drawing/2014/main" id="{2496E2CD-2CEB-0AE1-8D05-6718FB9A7C76}"/>
              </a:ext>
            </a:extLst>
          </p:cNvPr>
          <p:cNvSpPr txBox="1">
            <a:spLocks/>
          </p:cNvSpPr>
          <p:nvPr/>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7" name="TextBox 6">
            <a:extLst>
              <a:ext uri="{FF2B5EF4-FFF2-40B4-BE49-F238E27FC236}">
                <a16:creationId xmlns:a16="http://schemas.microsoft.com/office/drawing/2014/main" id="{7CAA6591-7E51-2721-D085-8D4F7FEBBB42}"/>
              </a:ext>
            </a:extLst>
          </p:cNvPr>
          <p:cNvSpPr txBox="1"/>
          <p:nvPr/>
        </p:nvSpPr>
        <p:spPr>
          <a:xfrm>
            <a:off x="389545" y="6466939"/>
            <a:ext cx="3177473"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2024 The </a:t>
            </a:r>
            <a:r>
              <a:rPr lang="en-US" sz="1000" b="0" i="0" u="none" strike="noStrike" spc="0" err="1">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Creagy</a:t>
            </a:r>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 Company Limited. All rights reserved.</a:t>
            </a:r>
            <a:endParaRPr lang="en-TH" sz="10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8" name="Picture 7" descr="A blue and green logo&#10;&#10;Description automatically generated">
            <a:extLst>
              <a:ext uri="{FF2B5EF4-FFF2-40B4-BE49-F238E27FC236}">
                <a16:creationId xmlns:a16="http://schemas.microsoft.com/office/drawing/2014/main" id="{08046E94-2880-D4BF-E81A-CA4F0250EB06}"/>
              </a:ext>
            </a:extLst>
          </p:cNvPr>
          <p:cNvPicPr>
            <a:picLocks noChangeAspect="1"/>
          </p:cNvPicPr>
          <p:nvPr/>
        </p:nvPicPr>
        <p:blipFill>
          <a:blip r:embed="rId2"/>
          <a:stretch>
            <a:fillRect/>
          </a:stretch>
        </p:blipFill>
        <p:spPr>
          <a:xfrm>
            <a:off x="483478" y="308882"/>
            <a:ext cx="1334932" cy="751161"/>
          </a:xfrm>
          <a:prstGeom prst="rect">
            <a:avLst/>
          </a:prstGeom>
        </p:spPr>
      </p:pic>
      <p:sp>
        <p:nvSpPr>
          <p:cNvPr id="5" name="TextBox 4">
            <a:extLst>
              <a:ext uri="{FF2B5EF4-FFF2-40B4-BE49-F238E27FC236}">
                <a16:creationId xmlns:a16="http://schemas.microsoft.com/office/drawing/2014/main" id="{690BC220-0200-63EC-5B0F-F3E296972A02}"/>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tx1"/>
                </a:solidFill>
                <a:latin typeface="Inter" panose="02000503000000020004" pitchFamily="2" charset="0"/>
                <a:ea typeface="Inter" panose="02000503000000020004" pitchFamily="2" charset="0"/>
              </a:rPr>
              <a:t>CREAGY</a:t>
            </a:r>
          </a:p>
        </p:txBody>
      </p:sp>
      <p:sp>
        <p:nvSpPr>
          <p:cNvPr id="6" name="Footer Placeholder 4">
            <a:extLst>
              <a:ext uri="{FF2B5EF4-FFF2-40B4-BE49-F238E27FC236}">
                <a16:creationId xmlns:a16="http://schemas.microsoft.com/office/drawing/2014/main" id="{C46222F1-4F91-A212-DF52-793D5A6615FF}"/>
              </a:ext>
            </a:extLst>
          </p:cNvPr>
          <p:cNvSpPr txBox="1">
            <a:spLocks/>
          </p:cNvSpPr>
          <p:nvPr userDrawn="1"/>
        </p:nvSpPr>
        <p:spPr>
          <a:xfrm>
            <a:off x="7932683" y="5815167"/>
            <a:ext cx="4114800" cy="223688"/>
          </a:xfrm>
          <a:prstGeom prst="rect">
            <a:avLst/>
          </a:prstGeom>
        </p:spPr>
        <p:txBody>
          <a:bodyPr vert="horz" lIns="91440" tIns="45720" rIns="91440" bIns="45720" rtlCol="0" anchor="ctr"/>
          <a:lstStyle>
            <a:defPPr>
              <a:defRPr lang="en-TH"/>
            </a:defPPr>
            <a:lvl1pPr marL="0" algn="ctr" defTabSz="914400" rtl="0" eaLnBrk="1" latinLnBrk="0" hangingPunct="1">
              <a:defRPr sz="1200" b="0" i="0" kern="1200">
                <a:solidFill>
                  <a:schemeClr val="bg1">
                    <a:lumMod val="50000"/>
                  </a:schemeClr>
                </a:solidFill>
                <a:latin typeface="Inter Light" panose="02000503000000020004" pitchFamily="2" charset="0"/>
                <a:ea typeface="Inter Light"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TH"/>
          </a:p>
        </p:txBody>
      </p:sp>
      <p:sp>
        <p:nvSpPr>
          <p:cNvPr id="9" name="TextBox 8">
            <a:extLst>
              <a:ext uri="{FF2B5EF4-FFF2-40B4-BE49-F238E27FC236}">
                <a16:creationId xmlns:a16="http://schemas.microsoft.com/office/drawing/2014/main" id="{E94C4396-6142-D57F-2BF9-99D6F19B8911}"/>
              </a:ext>
            </a:extLst>
          </p:cNvPr>
          <p:cNvSpPr txBox="1"/>
          <p:nvPr userDrawn="1"/>
        </p:nvSpPr>
        <p:spPr>
          <a:xfrm>
            <a:off x="389545" y="6466939"/>
            <a:ext cx="2401619" cy="230832"/>
          </a:xfrm>
          <a:prstGeom prst="rect">
            <a:avLst/>
          </a:prstGeom>
          <a:solidFill>
            <a:schemeClr val="bg1"/>
          </a:solidFill>
        </p:spPr>
        <p:txBody>
          <a:bodyPr wrap="none" rtlCol="0">
            <a:spAutoFit/>
          </a:bodyPr>
          <a:lstStyle/>
          <a:p>
            <a:pPr algn="l"/>
            <a:r>
              <a:rPr lang="en-US" sz="900" b="0" i="0" u="none" strike="noStrike" spc="0">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spc="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10" name="Picture 9" descr="A blue and green logo&#10;&#10;Description automatically generated">
            <a:extLst>
              <a:ext uri="{FF2B5EF4-FFF2-40B4-BE49-F238E27FC236}">
                <a16:creationId xmlns:a16="http://schemas.microsoft.com/office/drawing/2014/main" id="{DBC04C0D-9E5A-B5AC-5F2C-7A4262CC00AF}"/>
              </a:ext>
            </a:extLst>
          </p:cNvPr>
          <p:cNvPicPr>
            <a:picLocks noChangeAspect="1"/>
          </p:cNvPicPr>
          <p:nvPr userDrawn="1"/>
        </p:nvPicPr>
        <p:blipFill>
          <a:blip r:embed="rId2"/>
          <a:stretch>
            <a:fillRect/>
          </a:stretch>
        </p:blipFill>
        <p:spPr>
          <a:xfrm>
            <a:off x="483478" y="308882"/>
            <a:ext cx="1334932" cy="751161"/>
          </a:xfrm>
          <a:prstGeom prst="rect">
            <a:avLst/>
          </a:prstGeom>
        </p:spPr>
      </p:pic>
    </p:spTree>
    <p:extLst>
      <p:ext uri="{BB962C8B-B14F-4D97-AF65-F5344CB8AC3E}">
        <p14:creationId xmlns:p14="http://schemas.microsoft.com/office/powerpoint/2010/main" val="148836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Main Section">
    <p:bg>
      <p:bgPr>
        <a:solidFill>
          <a:srgbClr val="0C4A6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solidFill>
                  <a:schemeClr val="bg1"/>
                </a:solidFill>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solidFill>
                  <a:schemeClr val="bg1"/>
                </a:solidFill>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4079682008"/>
      </p:ext>
    </p:extLst>
  </p:cSld>
  <p:clrMapOvr>
    <a:masterClrMapping/>
  </p:clrMapOvr>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ub Section">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489517466"/>
      </p:ext>
    </p:extLst>
  </p:cSld>
  <p:clrMapOvr>
    <a:masterClrMapping/>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a:xfrm>
            <a:off x="398585" y="6504760"/>
            <a:ext cx="8671843" cy="220265"/>
          </a:xfrm>
        </p:spPr>
        <p:txBody>
          <a:bodyPr/>
          <a:lstStyle>
            <a:lvl1pPr algn="l">
              <a:defRPr sz="900"/>
            </a:lvl1p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5" name="Straight Connector 4">
            <a:extLst>
              <a:ext uri="{FF2B5EF4-FFF2-40B4-BE49-F238E27FC236}">
                <a16:creationId xmlns:a16="http://schemas.microsoft.com/office/drawing/2014/main" id="{BBED65CC-E88B-4DE2-5C5F-DC6C1653618F}"/>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BB2B5B1-7E0E-E310-8EE9-48547451494B}"/>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5439513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cxnSp>
        <p:nvCxnSpPr>
          <p:cNvPr id="9" name="Straight Connector 8">
            <a:extLst>
              <a:ext uri="{FF2B5EF4-FFF2-40B4-BE49-F238E27FC236}">
                <a16:creationId xmlns:a16="http://schemas.microsoft.com/office/drawing/2014/main" id="{B6CA6AF7-ACF1-FD4D-0B5E-15DE99A121D5}"/>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9C47250-C731-EC32-D964-E7577CF3446F}"/>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3" name="TextBox 2">
            <a:extLst>
              <a:ext uri="{FF2B5EF4-FFF2-40B4-BE49-F238E27FC236}">
                <a16:creationId xmlns:a16="http://schemas.microsoft.com/office/drawing/2014/main" id="{DB90AF31-970B-1DBE-143E-E3ED4F629180}"/>
              </a:ext>
            </a:extLst>
          </p:cNvPr>
          <p:cNvSpPr txBox="1"/>
          <p:nvPr userDrawn="1"/>
        </p:nvSpPr>
        <p:spPr>
          <a:xfrm>
            <a:off x="319823" y="6521924"/>
            <a:ext cx="2630848" cy="246221"/>
          </a:xfrm>
          <a:prstGeom prst="rect">
            <a:avLst/>
          </a:prstGeom>
          <a:solidFill>
            <a:schemeClr val="bg1"/>
          </a:solidFill>
        </p:spPr>
        <p:txBody>
          <a:bodyPr wrap="none" rtlCol="0">
            <a:spAutoFit/>
          </a:bodyPr>
          <a:lstStyle/>
          <a:p>
            <a:pPr algn="l"/>
            <a:r>
              <a:rPr lang="en-US" sz="1000" b="0" i="0" u="none" strike="noStrike" spc="0">
                <a:solidFill>
                  <a:schemeClr val="tx1"/>
                </a:solidFill>
                <a:effectLst/>
                <a:latin typeface="Inter Light" panose="02000403000000020004" pitchFamily="2" charset="0"/>
                <a:ea typeface="Inter Light" panose="02000403000000020004" pitchFamily="2" charset="0"/>
                <a:cs typeface="Inter Light" panose="02000403000000020004" pitchFamily="2" charset="0"/>
              </a:rPr>
              <a:t>STRICTLY PRIVATE AND CONFIDENTIAL</a:t>
            </a:r>
          </a:p>
        </p:txBody>
      </p:sp>
    </p:spTree>
    <p:extLst>
      <p:ext uri="{BB962C8B-B14F-4D97-AF65-F5344CB8AC3E}">
        <p14:creationId xmlns:p14="http://schemas.microsoft.com/office/powerpoint/2010/main" val="19272416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cxnSp>
        <p:nvCxnSpPr>
          <p:cNvPr id="2" name="Straight Connector 1">
            <a:extLst>
              <a:ext uri="{FF2B5EF4-FFF2-40B4-BE49-F238E27FC236}">
                <a16:creationId xmlns:a16="http://schemas.microsoft.com/office/drawing/2014/main" id="{43A20D5A-5173-BBE0-E136-89B6FBD181E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EE3DEF4-BA39-0CF6-873C-6A7B57ACC176}"/>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5" name="TextBox 4">
            <a:extLst>
              <a:ext uri="{FF2B5EF4-FFF2-40B4-BE49-F238E27FC236}">
                <a16:creationId xmlns:a16="http://schemas.microsoft.com/office/drawing/2014/main" id="{DFBCD504-B07C-38A2-6298-2D4BEE717C7B}"/>
              </a:ext>
            </a:extLst>
          </p:cNvPr>
          <p:cNvSpPr txBox="1"/>
          <p:nvPr userDrawn="1"/>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7" name="TextBox 6">
            <a:extLst>
              <a:ext uri="{FF2B5EF4-FFF2-40B4-BE49-F238E27FC236}">
                <a16:creationId xmlns:a16="http://schemas.microsoft.com/office/drawing/2014/main" id="{41CE156B-B310-E078-15DC-87D99BD0DD0B}"/>
              </a:ext>
            </a:extLst>
          </p:cNvPr>
          <p:cNvSpPr txBox="1"/>
          <p:nvPr userDrawn="1"/>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3698030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bout Creagy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5" name="Group 4">
            <a:extLst>
              <a:ext uri="{FF2B5EF4-FFF2-40B4-BE49-F238E27FC236}">
                <a16:creationId xmlns:a16="http://schemas.microsoft.com/office/drawing/2014/main" id="{8D8895AD-42F7-7487-923B-912190B5AE0D}"/>
              </a:ext>
            </a:extLst>
          </p:cNvPr>
          <p:cNvGrpSpPr>
            <a:grpSpLocks noChangeAspect="1"/>
          </p:cNvGrpSpPr>
          <p:nvPr/>
        </p:nvGrpSpPr>
        <p:grpSpPr>
          <a:xfrm>
            <a:off x="596674" y="5557954"/>
            <a:ext cx="2457254" cy="694954"/>
            <a:chOff x="3989322" y="-31802"/>
            <a:chExt cx="4738710" cy="1340190"/>
          </a:xfrm>
        </p:grpSpPr>
        <p:pic>
          <p:nvPicPr>
            <p:cNvPr id="9" name="Picture 8">
              <a:extLst>
                <a:ext uri="{FF2B5EF4-FFF2-40B4-BE49-F238E27FC236}">
                  <a16:creationId xmlns:a16="http://schemas.microsoft.com/office/drawing/2014/main" id="{F79116E8-9166-A267-3E6D-583FCC02E1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51" name="Picture 50">
              <a:extLst>
                <a:ext uri="{FF2B5EF4-FFF2-40B4-BE49-F238E27FC236}">
                  <a16:creationId xmlns:a16="http://schemas.microsoft.com/office/drawing/2014/main" id="{D7A86AD5-60D3-C23D-F299-228EE61C4162}"/>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52" name="Picture 51">
              <a:extLst>
                <a:ext uri="{FF2B5EF4-FFF2-40B4-BE49-F238E27FC236}">
                  <a16:creationId xmlns:a16="http://schemas.microsoft.com/office/drawing/2014/main" id="{CFE931EF-ECF3-6B9F-DAC3-CFD4B69501EF}"/>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53" name="Picture 52">
              <a:extLst>
                <a:ext uri="{FF2B5EF4-FFF2-40B4-BE49-F238E27FC236}">
                  <a16:creationId xmlns:a16="http://schemas.microsoft.com/office/drawing/2014/main" id="{C4F26B14-563F-BA50-7D93-15EB94E6E8A4}"/>
                </a:ext>
              </a:extLst>
            </p:cNvPr>
            <p:cNvPicPr>
              <a:picLocks noChangeAspect="1"/>
            </p:cNvPicPr>
            <p:nvPr/>
          </p:nvPicPr>
          <p:blipFill>
            <a:blip r:embed="rId5"/>
            <a:stretch>
              <a:fillRect/>
            </a:stretch>
          </p:blipFill>
          <p:spPr>
            <a:xfrm>
              <a:off x="8243590" y="62151"/>
              <a:ext cx="484442" cy="462494"/>
            </a:xfrm>
            <a:prstGeom prst="rect">
              <a:avLst/>
            </a:prstGeom>
          </p:spPr>
        </p:pic>
        <p:pic>
          <p:nvPicPr>
            <p:cNvPr id="54" name="Picture 53">
              <a:extLst>
                <a:ext uri="{FF2B5EF4-FFF2-40B4-BE49-F238E27FC236}">
                  <a16:creationId xmlns:a16="http://schemas.microsoft.com/office/drawing/2014/main" id="{DDD514F9-A624-EEF4-660E-4EB67CA72BBD}"/>
                </a:ext>
              </a:extLst>
            </p:cNvPr>
            <p:cNvPicPr>
              <a:picLocks noChangeAspect="1"/>
            </p:cNvPicPr>
            <p:nvPr/>
          </p:nvPicPr>
          <p:blipFill>
            <a:blip r:embed="rId6"/>
            <a:stretch>
              <a:fillRect/>
            </a:stretch>
          </p:blipFill>
          <p:spPr>
            <a:xfrm>
              <a:off x="7449290" y="79527"/>
              <a:ext cx="554507" cy="427743"/>
            </a:xfrm>
            <a:prstGeom prst="rect">
              <a:avLst/>
            </a:prstGeom>
          </p:spPr>
        </p:pic>
        <p:pic>
          <p:nvPicPr>
            <p:cNvPr id="55" name="Picture 54">
              <a:extLst>
                <a:ext uri="{FF2B5EF4-FFF2-40B4-BE49-F238E27FC236}">
                  <a16:creationId xmlns:a16="http://schemas.microsoft.com/office/drawing/2014/main" id="{07D2188C-15E8-DFC8-1A89-D6615FF5AA3A}"/>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56" name="Picture 55">
              <a:extLst>
                <a:ext uri="{FF2B5EF4-FFF2-40B4-BE49-F238E27FC236}">
                  <a16:creationId xmlns:a16="http://schemas.microsoft.com/office/drawing/2014/main" id="{9168C82B-0667-6879-D963-92B32E913F47}"/>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57" name="Picture 56">
              <a:extLst>
                <a:ext uri="{FF2B5EF4-FFF2-40B4-BE49-F238E27FC236}">
                  <a16:creationId xmlns:a16="http://schemas.microsoft.com/office/drawing/2014/main" id="{0584E04E-E152-4726-D9B6-EDA944522EFF}"/>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58" name="Picture 57">
              <a:extLst>
                <a:ext uri="{FF2B5EF4-FFF2-40B4-BE49-F238E27FC236}">
                  <a16:creationId xmlns:a16="http://schemas.microsoft.com/office/drawing/2014/main" id="{9DFCFDA2-EBB1-4918-D35B-D43E2941B119}"/>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59" name="Picture 58">
              <a:extLst>
                <a:ext uri="{FF2B5EF4-FFF2-40B4-BE49-F238E27FC236}">
                  <a16:creationId xmlns:a16="http://schemas.microsoft.com/office/drawing/2014/main" id="{99D9D75A-73BB-2F47-4854-E8E6C35978A0}"/>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60" name="Picture 59">
              <a:extLst>
                <a:ext uri="{FF2B5EF4-FFF2-40B4-BE49-F238E27FC236}">
                  <a16:creationId xmlns:a16="http://schemas.microsoft.com/office/drawing/2014/main" id="{9329DD65-5D78-5FB3-278D-B646D6BE2036}"/>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61" name="Picture 60">
              <a:extLst>
                <a:ext uri="{FF2B5EF4-FFF2-40B4-BE49-F238E27FC236}">
                  <a16:creationId xmlns:a16="http://schemas.microsoft.com/office/drawing/2014/main" id="{12EB8C70-2924-4B39-BDD2-B11B25829267}"/>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62" name="Picture 61">
            <a:extLst>
              <a:ext uri="{FF2B5EF4-FFF2-40B4-BE49-F238E27FC236}">
                <a16:creationId xmlns:a16="http://schemas.microsoft.com/office/drawing/2014/main" id="{F77DB5DA-37EF-E729-421C-5ED2A48DF413}"/>
              </a:ext>
            </a:extLst>
          </p:cNvPr>
          <p:cNvPicPr>
            <a:picLocks noChangeAspect="1"/>
          </p:cNvPicPr>
          <p:nvPr/>
        </p:nvPicPr>
        <p:blipFill rotWithShape="1">
          <a:blip r:embed="rId14"/>
          <a:srcRect t="15201" b="21428"/>
          <a:stretch/>
        </p:blipFill>
        <p:spPr>
          <a:xfrm>
            <a:off x="4800489" y="6124663"/>
            <a:ext cx="344959" cy="207692"/>
          </a:xfrm>
          <a:prstGeom prst="rect">
            <a:avLst/>
          </a:prstGeom>
        </p:spPr>
      </p:pic>
      <p:pic>
        <p:nvPicPr>
          <p:cNvPr id="63" name="Picture 62">
            <a:extLst>
              <a:ext uri="{FF2B5EF4-FFF2-40B4-BE49-F238E27FC236}">
                <a16:creationId xmlns:a16="http://schemas.microsoft.com/office/drawing/2014/main" id="{8564A705-EB31-7301-6DE9-F7954491B44B}"/>
              </a:ext>
            </a:extLst>
          </p:cNvPr>
          <p:cNvPicPr>
            <a:picLocks noChangeAspect="1"/>
          </p:cNvPicPr>
          <p:nvPr/>
        </p:nvPicPr>
        <p:blipFill>
          <a:blip r:embed="rId15"/>
          <a:stretch>
            <a:fillRect/>
          </a:stretch>
        </p:blipFill>
        <p:spPr>
          <a:xfrm>
            <a:off x="3608928" y="5857826"/>
            <a:ext cx="339332" cy="136845"/>
          </a:xfrm>
          <a:prstGeom prst="rect">
            <a:avLst/>
          </a:prstGeom>
        </p:spPr>
      </p:pic>
      <p:pic>
        <p:nvPicPr>
          <p:cNvPr id="64" name="Picture 63">
            <a:extLst>
              <a:ext uri="{FF2B5EF4-FFF2-40B4-BE49-F238E27FC236}">
                <a16:creationId xmlns:a16="http://schemas.microsoft.com/office/drawing/2014/main" id="{8B56035F-0F8C-23FB-9416-10CC1142B620}"/>
              </a:ext>
            </a:extLst>
          </p:cNvPr>
          <p:cNvPicPr>
            <a:picLocks noChangeAspect="1"/>
          </p:cNvPicPr>
          <p:nvPr/>
        </p:nvPicPr>
        <p:blipFill>
          <a:blip r:embed="rId16"/>
          <a:stretch>
            <a:fillRect/>
          </a:stretch>
        </p:blipFill>
        <p:spPr>
          <a:xfrm>
            <a:off x="4193085" y="6154507"/>
            <a:ext cx="374698" cy="162987"/>
          </a:xfrm>
          <a:prstGeom prst="rect">
            <a:avLst/>
          </a:prstGeom>
        </p:spPr>
      </p:pic>
      <p:pic>
        <p:nvPicPr>
          <p:cNvPr id="65" name="Picture 64">
            <a:extLst>
              <a:ext uri="{FF2B5EF4-FFF2-40B4-BE49-F238E27FC236}">
                <a16:creationId xmlns:a16="http://schemas.microsoft.com/office/drawing/2014/main" id="{58D9F3CA-4B17-D71D-F484-12793C720990}"/>
              </a:ext>
            </a:extLst>
          </p:cNvPr>
          <p:cNvPicPr>
            <a:picLocks noChangeAspect="1"/>
          </p:cNvPicPr>
          <p:nvPr/>
        </p:nvPicPr>
        <p:blipFill>
          <a:blip r:embed="rId17"/>
          <a:stretch>
            <a:fillRect/>
          </a:stretch>
        </p:blipFill>
        <p:spPr>
          <a:xfrm>
            <a:off x="4169675" y="5897160"/>
            <a:ext cx="402238" cy="126075"/>
          </a:xfrm>
          <a:prstGeom prst="rect">
            <a:avLst/>
          </a:prstGeom>
        </p:spPr>
      </p:pic>
      <p:pic>
        <p:nvPicPr>
          <p:cNvPr id="66" name="Picture 65">
            <a:extLst>
              <a:ext uri="{FF2B5EF4-FFF2-40B4-BE49-F238E27FC236}">
                <a16:creationId xmlns:a16="http://schemas.microsoft.com/office/drawing/2014/main" id="{A3289992-348A-20FC-6AF0-28227700D6C2}"/>
              </a:ext>
            </a:extLst>
          </p:cNvPr>
          <p:cNvPicPr>
            <a:picLocks noChangeAspect="1"/>
          </p:cNvPicPr>
          <p:nvPr/>
        </p:nvPicPr>
        <p:blipFill>
          <a:blip r:embed="rId18"/>
          <a:stretch>
            <a:fillRect/>
          </a:stretch>
        </p:blipFill>
        <p:spPr>
          <a:xfrm>
            <a:off x="4237909" y="5567252"/>
            <a:ext cx="466568" cy="265969"/>
          </a:xfrm>
          <a:prstGeom prst="rect">
            <a:avLst/>
          </a:prstGeom>
        </p:spPr>
      </p:pic>
      <p:pic>
        <p:nvPicPr>
          <p:cNvPr id="67" name="Picture 66">
            <a:extLst>
              <a:ext uri="{FF2B5EF4-FFF2-40B4-BE49-F238E27FC236}">
                <a16:creationId xmlns:a16="http://schemas.microsoft.com/office/drawing/2014/main" id="{CDEBF5C8-7C77-CB7D-D499-EEDCA561F7AB}"/>
              </a:ext>
            </a:extLst>
          </p:cNvPr>
          <p:cNvPicPr>
            <a:picLocks noChangeAspect="1"/>
          </p:cNvPicPr>
          <p:nvPr/>
        </p:nvPicPr>
        <p:blipFill>
          <a:blip r:embed="rId19"/>
          <a:stretch>
            <a:fillRect/>
          </a:stretch>
        </p:blipFill>
        <p:spPr>
          <a:xfrm>
            <a:off x="5226244" y="5810718"/>
            <a:ext cx="490497" cy="242329"/>
          </a:xfrm>
          <a:prstGeom prst="rect">
            <a:avLst/>
          </a:prstGeom>
        </p:spPr>
      </p:pic>
      <p:pic>
        <p:nvPicPr>
          <p:cNvPr id="68" name="Picture 67">
            <a:extLst>
              <a:ext uri="{FF2B5EF4-FFF2-40B4-BE49-F238E27FC236}">
                <a16:creationId xmlns:a16="http://schemas.microsoft.com/office/drawing/2014/main" id="{5DBB87D8-89B4-43F0-ADDD-81327BD4A144}"/>
              </a:ext>
            </a:extLst>
          </p:cNvPr>
          <p:cNvPicPr>
            <a:picLocks noChangeAspect="1"/>
          </p:cNvPicPr>
          <p:nvPr/>
        </p:nvPicPr>
        <p:blipFill>
          <a:blip r:embed="rId20"/>
          <a:stretch>
            <a:fillRect/>
          </a:stretch>
        </p:blipFill>
        <p:spPr>
          <a:xfrm>
            <a:off x="5932940" y="6113946"/>
            <a:ext cx="297522" cy="212553"/>
          </a:xfrm>
          <a:prstGeom prst="rect">
            <a:avLst/>
          </a:prstGeom>
        </p:spPr>
      </p:pic>
      <p:pic>
        <p:nvPicPr>
          <p:cNvPr id="69" name="Picture 68">
            <a:extLst>
              <a:ext uri="{FF2B5EF4-FFF2-40B4-BE49-F238E27FC236}">
                <a16:creationId xmlns:a16="http://schemas.microsoft.com/office/drawing/2014/main" id="{580D1261-6B45-8F20-8DCA-B76419DA300F}"/>
              </a:ext>
            </a:extLst>
          </p:cNvPr>
          <p:cNvPicPr>
            <a:picLocks noChangeAspect="1"/>
          </p:cNvPicPr>
          <p:nvPr/>
        </p:nvPicPr>
        <p:blipFill>
          <a:blip r:embed="rId21"/>
          <a:stretch>
            <a:fillRect/>
          </a:stretch>
        </p:blipFill>
        <p:spPr>
          <a:xfrm>
            <a:off x="5566399" y="6133254"/>
            <a:ext cx="176198" cy="207692"/>
          </a:xfrm>
          <a:prstGeom prst="rect">
            <a:avLst/>
          </a:prstGeom>
        </p:spPr>
      </p:pic>
      <p:pic>
        <p:nvPicPr>
          <p:cNvPr id="70" name="Picture 69">
            <a:extLst>
              <a:ext uri="{FF2B5EF4-FFF2-40B4-BE49-F238E27FC236}">
                <a16:creationId xmlns:a16="http://schemas.microsoft.com/office/drawing/2014/main" id="{EB0A4FE8-5E5D-6383-82D5-75C5DCD15126}"/>
              </a:ext>
            </a:extLst>
          </p:cNvPr>
          <p:cNvPicPr>
            <a:picLocks noChangeAspect="1"/>
          </p:cNvPicPr>
          <p:nvPr/>
        </p:nvPicPr>
        <p:blipFill>
          <a:blip r:embed="rId22"/>
          <a:stretch>
            <a:fillRect/>
          </a:stretch>
        </p:blipFill>
        <p:spPr>
          <a:xfrm>
            <a:off x="3597871" y="5570218"/>
            <a:ext cx="426671" cy="249463"/>
          </a:xfrm>
          <a:prstGeom prst="rect">
            <a:avLst/>
          </a:prstGeom>
        </p:spPr>
      </p:pic>
      <p:pic>
        <p:nvPicPr>
          <p:cNvPr id="71" name="Picture 70">
            <a:extLst>
              <a:ext uri="{FF2B5EF4-FFF2-40B4-BE49-F238E27FC236}">
                <a16:creationId xmlns:a16="http://schemas.microsoft.com/office/drawing/2014/main" id="{1BD7D929-8BC2-DD32-00C2-2A4BA1503E85}"/>
              </a:ext>
            </a:extLst>
          </p:cNvPr>
          <p:cNvPicPr>
            <a:picLocks noChangeAspect="1"/>
          </p:cNvPicPr>
          <p:nvPr/>
        </p:nvPicPr>
        <p:blipFill>
          <a:blip r:embed="rId23"/>
          <a:stretch>
            <a:fillRect/>
          </a:stretch>
        </p:blipFill>
        <p:spPr>
          <a:xfrm>
            <a:off x="3684852" y="6107828"/>
            <a:ext cx="189351" cy="189351"/>
          </a:xfrm>
          <a:prstGeom prst="rect">
            <a:avLst/>
          </a:prstGeom>
        </p:spPr>
      </p:pic>
      <p:pic>
        <p:nvPicPr>
          <p:cNvPr id="72" name="Picture 71">
            <a:extLst>
              <a:ext uri="{FF2B5EF4-FFF2-40B4-BE49-F238E27FC236}">
                <a16:creationId xmlns:a16="http://schemas.microsoft.com/office/drawing/2014/main" id="{395C7299-643A-5447-9687-DB25F8D79DF3}"/>
              </a:ext>
            </a:extLst>
          </p:cNvPr>
          <p:cNvPicPr>
            <a:picLocks noChangeAspect="1"/>
          </p:cNvPicPr>
          <p:nvPr/>
        </p:nvPicPr>
        <p:blipFill>
          <a:blip r:embed="rId24"/>
          <a:stretch>
            <a:fillRect/>
          </a:stretch>
        </p:blipFill>
        <p:spPr>
          <a:xfrm>
            <a:off x="5867152" y="5851736"/>
            <a:ext cx="372698" cy="164783"/>
          </a:xfrm>
          <a:prstGeom prst="rect">
            <a:avLst/>
          </a:prstGeom>
        </p:spPr>
      </p:pic>
      <p:pic>
        <p:nvPicPr>
          <p:cNvPr id="73" name="Picture 72">
            <a:extLst>
              <a:ext uri="{FF2B5EF4-FFF2-40B4-BE49-F238E27FC236}">
                <a16:creationId xmlns:a16="http://schemas.microsoft.com/office/drawing/2014/main" id="{4C723352-B727-57E3-440B-5C24BB56B0BB}"/>
              </a:ext>
            </a:extLst>
          </p:cNvPr>
          <p:cNvPicPr>
            <a:picLocks noChangeAspect="1"/>
          </p:cNvPicPr>
          <p:nvPr/>
        </p:nvPicPr>
        <p:blipFill>
          <a:blip r:embed="rId25"/>
          <a:stretch>
            <a:fillRect/>
          </a:stretch>
        </p:blipFill>
        <p:spPr>
          <a:xfrm>
            <a:off x="5287307" y="5613805"/>
            <a:ext cx="339332" cy="143186"/>
          </a:xfrm>
          <a:prstGeom prst="rect">
            <a:avLst/>
          </a:prstGeom>
        </p:spPr>
      </p:pic>
      <p:pic>
        <p:nvPicPr>
          <p:cNvPr id="74" name="Picture 73">
            <a:extLst>
              <a:ext uri="{FF2B5EF4-FFF2-40B4-BE49-F238E27FC236}">
                <a16:creationId xmlns:a16="http://schemas.microsoft.com/office/drawing/2014/main" id="{66F67067-FF22-D315-123D-8B09D2F6AA75}"/>
              </a:ext>
            </a:extLst>
          </p:cNvPr>
          <p:cNvPicPr>
            <a:picLocks noChangeAspect="1"/>
          </p:cNvPicPr>
          <p:nvPr/>
        </p:nvPicPr>
        <p:blipFill>
          <a:blip r:embed="rId26"/>
          <a:stretch>
            <a:fillRect/>
          </a:stretch>
        </p:blipFill>
        <p:spPr>
          <a:xfrm>
            <a:off x="4782057" y="5622714"/>
            <a:ext cx="381824" cy="154299"/>
          </a:xfrm>
          <a:prstGeom prst="rect">
            <a:avLst/>
          </a:prstGeom>
        </p:spPr>
      </p:pic>
      <p:pic>
        <p:nvPicPr>
          <p:cNvPr id="75" name="Picture 2" descr="Thaioil Group">
            <a:extLst>
              <a:ext uri="{FF2B5EF4-FFF2-40B4-BE49-F238E27FC236}">
                <a16:creationId xmlns:a16="http://schemas.microsoft.com/office/drawing/2014/main" id="{27E450BE-8E27-5FD0-F771-6420287F2CBF}"/>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5A9E01B1-18C1-154F-F8E8-EF0CAEB13BF0}"/>
              </a:ext>
            </a:extLst>
          </p:cNvPr>
          <p:cNvGrpSpPr/>
          <p:nvPr/>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4" name="Picture 4" descr="Logo - KASIKORNBANK">
            <a:extLst>
              <a:ext uri="{FF2B5EF4-FFF2-40B4-BE49-F238E27FC236}">
                <a16:creationId xmlns:a16="http://schemas.microsoft.com/office/drawing/2014/main" id="{173FEEE6-1E2B-6296-8793-7B04ECA327E1}"/>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651A6B0-A426-8752-5850-0071177B06C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4B7E878-1393-414D-A911-4178A61F2537}"/>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1" name="TextBox 10">
            <a:extLst>
              <a:ext uri="{FF2B5EF4-FFF2-40B4-BE49-F238E27FC236}">
                <a16:creationId xmlns:a16="http://schemas.microsoft.com/office/drawing/2014/main" id="{A5F2EAE5-99BF-D656-58AD-D6292EA6A095}"/>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12" name="TextBox 11">
            <a:extLst>
              <a:ext uri="{FF2B5EF4-FFF2-40B4-BE49-F238E27FC236}">
                <a16:creationId xmlns:a16="http://schemas.microsoft.com/office/drawing/2014/main" id="{25F7FA0A-337F-1C50-7CEB-7C1C11EAA721}"/>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13" name="TextBox 12">
            <a:extLst>
              <a:ext uri="{FF2B5EF4-FFF2-40B4-BE49-F238E27FC236}">
                <a16:creationId xmlns:a16="http://schemas.microsoft.com/office/drawing/2014/main" id="{A95DC9E5-F495-CE05-5AAF-25F58F39A23B}"/>
              </a:ext>
            </a:extLst>
          </p:cNvPr>
          <p:cNvSpPr txBox="1"/>
          <p:nvPr userDrawn="1"/>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14" name="Table 13">
            <a:extLst>
              <a:ext uri="{FF2B5EF4-FFF2-40B4-BE49-F238E27FC236}">
                <a16:creationId xmlns:a16="http://schemas.microsoft.com/office/drawing/2014/main" id="{15BAE0EB-1379-8BE0-93CB-10B1D21B6CAB}"/>
              </a:ext>
            </a:extLst>
          </p:cNvPr>
          <p:cNvGraphicFramePr>
            <a:graphicFrameLocks noGrp="1"/>
          </p:cNvGraphicFramePr>
          <p:nvPr userDrawn="1"/>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15" name="Group 14">
            <a:extLst>
              <a:ext uri="{FF2B5EF4-FFF2-40B4-BE49-F238E27FC236}">
                <a16:creationId xmlns:a16="http://schemas.microsoft.com/office/drawing/2014/main" id="{56264B33-F6D2-84D6-D15B-576C223EF308}"/>
              </a:ext>
            </a:extLst>
          </p:cNvPr>
          <p:cNvGrpSpPr>
            <a:grpSpLocks noChangeAspect="1"/>
          </p:cNvGrpSpPr>
          <p:nvPr userDrawn="1"/>
        </p:nvGrpSpPr>
        <p:grpSpPr>
          <a:xfrm>
            <a:off x="596674" y="5557954"/>
            <a:ext cx="2457254" cy="694954"/>
            <a:chOff x="3989322" y="-31802"/>
            <a:chExt cx="4738710" cy="1340190"/>
          </a:xfrm>
        </p:grpSpPr>
        <p:pic>
          <p:nvPicPr>
            <p:cNvPr id="16" name="Picture 15">
              <a:extLst>
                <a:ext uri="{FF2B5EF4-FFF2-40B4-BE49-F238E27FC236}">
                  <a16:creationId xmlns:a16="http://schemas.microsoft.com/office/drawing/2014/main" id="{F3E4BFA9-43FC-72D7-608C-919009307BF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17" name="Picture 16">
              <a:extLst>
                <a:ext uri="{FF2B5EF4-FFF2-40B4-BE49-F238E27FC236}">
                  <a16:creationId xmlns:a16="http://schemas.microsoft.com/office/drawing/2014/main" id="{07554039-AECB-1ACA-F2F7-B3A448202838}"/>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18" name="Picture 17">
              <a:extLst>
                <a:ext uri="{FF2B5EF4-FFF2-40B4-BE49-F238E27FC236}">
                  <a16:creationId xmlns:a16="http://schemas.microsoft.com/office/drawing/2014/main" id="{2FE6D6F5-DA9C-7184-64C4-C4C4338FAA49}"/>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19" name="Picture 18">
              <a:extLst>
                <a:ext uri="{FF2B5EF4-FFF2-40B4-BE49-F238E27FC236}">
                  <a16:creationId xmlns:a16="http://schemas.microsoft.com/office/drawing/2014/main" id="{41465411-4D56-C05F-F1B7-AE0BA7AC289B}"/>
                </a:ext>
              </a:extLst>
            </p:cNvPr>
            <p:cNvPicPr>
              <a:picLocks noChangeAspect="1"/>
            </p:cNvPicPr>
            <p:nvPr/>
          </p:nvPicPr>
          <p:blipFill>
            <a:blip r:embed="rId5"/>
            <a:stretch>
              <a:fillRect/>
            </a:stretch>
          </p:blipFill>
          <p:spPr>
            <a:xfrm>
              <a:off x="8243590" y="62151"/>
              <a:ext cx="484442" cy="462494"/>
            </a:xfrm>
            <a:prstGeom prst="rect">
              <a:avLst/>
            </a:prstGeom>
          </p:spPr>
        </p:pic>
        <p:pic>
          <p:nvPicPr>
            <p:cNvPr id="20" name="Picture 19">
              <a:extLst>
                <a:ext uri="{FF2B5EF4-FFF2-40B4-BE49-F238E27FC236}">
                  <a16:creationId xmlns:a16="http://schemas.microsoft.com/office/drawing/2014/main" id="{B5BCDC34-1244-4C38-7CD9-BF5199FB706A}"/>
                </a:ext>
              </a:extLst>
            </p:cNvPr>
            <p:cNvPicPr>
              <a:picLocks noChangeAspect="1"/>
            </p:cNvPicPr>
            <p:nvPr/>
          </p:nvPicPr>
          <p:blipFill>
            <a:blip r:embed="rId6"/>
            <a:stretch>
              <a:fillRect/>
            </a:stretch>
          </p:blipFill>
          <p:spPr>
            <a:xfrm>
              <a:off x="7449290" y="79527"/>
              <a:ext cx="554507" cy="427743"/>
            </a:xfrm>
            <a:prstGeom prst="rect">
              <a:avLst/>
            </a:prstGeom>
          </p:spPr>
        </p:pic>
        <p:pic>
          <p:nvPicPr>
            <p:cNvPr id="21" name="Picture 20">
              <a:extLst>
                <a:ext uri="{FF2B5EF4-FFF2-40B4-BE49-F238E27FC236}">
                  <a16:creationId xmlns:a16="http://schemas.microsoft.com/office/drawing/2014/main" id="{144856E0-D52F-7F0C-31AA-C590785665B5}"/>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22" name="Picture 21">
              <a:extLst>
                <a:ext uri="{FF2B5EF4-FFF2-40B4-BE49-F238E27FC236}">
                  <a16:creationId xmlns:a16="http://schemas.microsoft.com/office/drawing/2014/main" id="{E4486B3D-2482-5BA8-F253-62CC77D40C93}"/>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23" name="Picture 22">
              <a:extLst>
                <a:ext uri="{FF2B5EF4-FFF2-40B4-BE49-F238E27FC236}">
                  <a16:creationId xmlns:a16="http://schemas.microsoft.com/office/drawing/2014/main" id="{AF9017BF-6A26-F8D0-6854-17D0A7C49FB6}"/>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24" name="Picture 23">
              <a:extLst>
                <a:ext uri="{FF2B5EF4-FFF2-40B4-BE49-F238E27FC236}">
                  <a16:creationId xmlns:a16="http://schemas.microsoft.com/office/drawing/2014/main" id="{E7A2C584-4880-503F-7CCE-797CFD281BC6}"/>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25" name="Picture 24">
              <a:extLst>
                <a:ext uri="{FF2B5EF4-FFF2-40B4-BE49-F238E27FC236}">
                  <a16:creationId xmlns:a16="http://schemas.microsoft.com/office/drawing/2014/main" id="{063E08C0-D66E-0EE2-F808-3F91E1EFE8C6}"/>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26" name="Picture 25">
              <a:extLst>
                <a:ext uri="{FF2B5EF4-FFF2-40B4-BE49-F238E27FC236}">
                  <a16:creationId xmlns:a16="http://schemas.microsoft.com/office/drawing/2014/main" id="{1684DB89-B7B0-D2A9-ACE5-CA1A2766F0CC}"/>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27" name="Picture 26">
              <a:extLst>
                <a:ext uri="{FF2B5EF4-FFF2-40B4-BE49-F238E27FC236}">
                  <a16:creationId xmlns:a16="http://schemas.microsoft.com/office/drawing/2014/main" id="{51B9C4B5-9FD1-DCF7-718A-55A78CB43967}"/>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28" name="Picture 27">
            <a:extLst>
              <a:ext uri="{FF2B5EF4-FFF2-40B4-BE49-F238E27FC236}">
                <a16:creationId xmlns:a16="http://schemas.microsoft.com/office/drawing/2014/main" id="{8F610C48-E217-35F7-6923-1FB2C7270D1D}"/>
              </a:ext>
            </a:extLst>
          </p:cNvPr>
          <p:cNvPicPr>
            <a:picLocks noChangeAspect="1"/>
          </p:cNvPicPr>
          <p:nvPr userDrawn="1"/>
        </p:nvPicPr>
        <p:blipFill rotWithShape="1">
          <a:blip r:embed="rId14"/>
          <a:srcRect t="15201" b="21428"/>
          <a:stretch/>
        </p:blipFill>
        <p:spPr>
          <a:xfrm>
            <a:off x="4800489" y="6124663"/>
            <a:ext cx="344959" cy="207692"/>
          </a:xfrm>
          <a:prstGeom prst="rect">
            <a:avLst/>
          </a:prstGeom>
        </p:spPr>
      </p:pic>
      <p:pic>
        <p:nvPicPr>
          <p:cNvPr id="29" name="Picture 28">
            <a:extLst>
              <a:ext uri="{FF2B5EF4-FFF2-40B4-BE49-F238E27FC236}">
                <a16:creationId xmlns:a16="http://schemas.microsoft.com/office/drawing/2014/main" id="{937E9EA1-AAF5-F45C-711D-87140AE34127}"/>
              </a:ext>
            </a:extLst>
          </p:cNvPr>
          <p:cNvPicPr>
            <a:picLocks noChangeAspect="1"/>
          </p:cNvPicPr>
          <p:nvPr userDrawn="1"/>
        </p:nvPicPr>
        <p:blipFill>
          <a:blip r:embed="rId15"/>
          <a:stretch>
            <a:fillRect/>
          </a:stretch>
        </p:blipFill>
        <p:spPr>
          <a:xfrm>
            <a:off x="3608928" y="5857826"/>
            <a:ext cx="339332" cy="136845"/>
          </a:xfrm>
          <a:prstGeom prst="rect">
            <a:avLst/>
          </a:prstGeom>
        </p:spPr>
      </p:pic>
      <p:pic>
        <p:nvPicPr>
          <p:cNvPr id="30" name="Picture 29">
            <a:extLst>
              <a:ext uri="{FF2B5EF4-FFF2-40B4-BE49-F238E27FC236}">
                <a16:creationId xmlns:a16="http://schemas.microsoft.com/office/drawing/2014/main" id="{6B21B2D8-66F0-AF6B-D274-A136D4B89E9E}"/>
              </a:ext>
            </a:extLst>
          </p:cNvPr>
          <p:cNvPicPr>
            <a:picLocks noChangeAspect="1"/>
          </p:cNvPicPr>
          <p:nvPr userDrawn="1"/>
        </p:nvPicPr>
        <p:blipFill>
          <a:blip r:embed="rId16"/>
          <a:stretch>
            <a:fillRect/>
          </a:stretch>
        </p:blipFill>
        <p:spPr>
          <a:xfrm>
            <a:off x="4193085" y="6154507"/>
            <a:ext cx="374698" cy="162987"/>
          </a:xfrm>
          <a:prstGeom prst="rect">
            <a:avLst/>
          </a:prstGeom>
        </p:spPr>
      </p:pic>
      <p:pic>
        <p:nvPicPr>
          <p:cNvPr id="31" name="Picture 30">
            <a:extLst>
              <a:ext uri="{FF2B5EF4-FFF2-40B4-BE49-F238E27FC236}">
                <a16:creationId xmlns:a16="http://schemas.microsoft.com/office/drawing/2014/main" id="{22676608-AB5E-A33E-D8FF-234285064606}"/>
              </a:ext>
            </a:extLst>
          </p:cNvPr>
          <p:cNvPicPr>
            <a:picLocks noChangeAspect="1"/>
          </p:cNvPicPr>
          <p:nvPr userDrawn="1"/>
        </p:nvPicPr>
        <p:blipFill>
          <a:blip r:embed="rId17"/>
          <a:stretch>
            <a:fillRect/>
          </a:stretch>
        </p:blipFill>
        <p:spPr>
          <a:xfrm>
            <a:off x="4169675" y="5897160"/>
            <a:ext cx="402238" cy="126075"/>
          </a:xfrm>
          <a:prstGeom prst="rect">
            <a:avLst/>
          </a:prstGeom>
        </p:spPr>
      </p:pic>
      <p:pic>
        <p:nvPicPr>
          <p:cNvPr id="32" name="Picture 31">
            <a:extLst>
              <a:ext uri="{FF2B5EF4-FFF2-40B4-BE49-F238E27FC236}">
                <a16:creationId xmlns:a16="http://schemas.microsoft.com/office/drawing/2014/main" id="{2833DFD2-D7B1-7816-51BB-0D26DA2DEC4F}"/>
              </a:ext>
            </a:extLst>
          </p:cNvPr>
          <p:cNvPicPr>
            <a:picLocks noChangeAspect="1"/>
          </p:cNvPicPr>
          <p:nvPr userDrawn="1"/>
        </p:nvPicPr>
        <p:blipFill>
          <a:blip r:embed="rId18"/>
          <a:stretch>
            <a:fillRect/>
          </a:stretch>
        </p:blipFill>
        <p:spPr>
          <a:xfrm>
            <a:off x="4237909" y="5567252"/>
            <a:ext cx="466568" cy="265969"/>
          </a:xfrm>
          <a:prstGeom prst="rect">
            <a:avLst/>
          </a:prstGeom>
        </p:spPr>
      </p:pic>
      <p:pic>
        <p:nvPicPr>
          <p:cNvPr id="33" name="Picture 32">
            <a:extLst>
              <a:ext uri="{FF2B5EF4-FFF2-40B4-BE49-F238E27FC236}">
                <a16:creationId xmlns:a16="http://schemas.microsoft.com/office/drawing/2014/main" id="{8069C370-D5FF-EBC0-BAC4-4A2768A42DCD}"/>
              </a:ext>
            </a:extLst>
          </p:cNvPr>
          <p:cNvPicPr>
            <a:picLocks noChangeAspect="1"/>
          </p:cNvPicPr>
          <p:nvPr userDrawn="1"/>
        </p:nvPicPr>
        <p:blipFill>
          <a:blip r:embed="rId19"/>
          <a:stretch>
            <a:fillRect/>
          </a:stretch>
        </p:blipFill>
        <p:spPr>
          <a:xfrm>
            <a:off x="5226244" y="5810718"/>
            <a:ext cx="490497" cy="242329"/>
          </a:xfrm>
          <a:prstGeom prst="rect">
            <a:avLst/>
          </a:prstGeom>
        </p:spPr>
      </p:pic>
      <p:pic>
        <p:nvPicPr>
          <p:cNvPr id="34" name="Picture 33">
            <a:extLst>
              <a:ext uri="{FF2B5EF4-FFF2-40B4-BE49-F238E27FC236}">
                <a16:creationId xmlns:a16="http://schemas.microsoft.com/office/drawing/2014/main" id="{3D22AF77-84D9-4FE7-F3C2-54537EBF8882}"/>
              </a:ext>
            </a:extLst>
          </p:cNvPr>
          <p:cNvPicPr>
            <a:picLocks noChangeAspect="1"/>
          </p:cNvPicPr>
          <p:nvPr userDrawn="1"/>
        </p:nvPicPr>
        <p:blipFill>
          <a:blip r:embed="rId20"/>
          <a:stretch>
            <a:fillRect/>
          </a:stretch>
        </p:blipFill>
        <p:spPr>
          <a:xfrm>
            <a:off x="5932940" y="6113946"/>
            <a:ext cx="297522" cy="212553"/>
          </a:xfrm>
          <a:prstGeom prst="rect">
            <a:avLst/>
          </a:prstGeom>
        </p:spPr>
      </p:pic>
      <p:pic>
        <p:nvPicPr>
          <p:cNvPr id="35" name="Picture 34">
            <a:extLst>
              <a:ext uri="{FF2B5EF4-FFF2-40B4-BE49-F238E27FC236}">
                <a16:creationId xmlns:a16="http://schemas.microsoft.com/office/drawing/2014/main" id="{2C063301-99F1-1EBC-DAAE-64D89E8227C2}"/>
              </a:ext>
            </a:extLst>
          </p:cNvPr>
          <p:cNvPicPr>
            <a:picLocks noChangeAspect="1"/>
          </p:cNvPicPr>
          <p:nvPr userDrawn="1"/>
        </p:nvPicPr>
        <p:blipFill>
          <a:blip r:embed="rId21"/>
          <a:stretch>
            <a:fillRect/>
          </a:stretch>
        </p:blipFill>
        <p:spPr>
          <a:xfrm>
            <a:off x="5566399" y="6133254"/>
            <a:ext cx="176198" cy="207692"/>
          </a:xfrm>
          <a:prstGeom prst="rect">
            <a:avLst/>
          </a:prstGeom>
        </p:spPr>
      </p:pic>
      <p:pic>
        <p:nvPicPr>
          <p:cNvPr id="36" name="Picture 35">
            <a:extLst>
              <a:ext uri="{FF2B5EF4-FFF2-40B4-BE49-F238E27FC236}">
                <a16:creationId xmlns:a16="http://schemas.microsoft.com/office/drawing/2014/main" id="{2E16CB9F-9204-569F-07B0-93328A0D15F3}"/>
              </a:ext>
            </a:extLst>
          </p:cNvPr>
          <p:cNvPicPr>
            <a:picLocks noChangeAspect="1"/>
          </p:cNvPicPr>
          <p:nvPr userDrawn="1"/>
        </p:nvPicPr>
        <p:blipFill>
          <a:blip r:embed="rId22"/>
          <a:stretch>
            <a:fillRect/>
          </a:stretch>
        </p:blipFill>
        <p:spPr>
          <a:xfrm>
            <a:off x="3597871" y="5570218"/>
            <a:ext cx="426671" cy="249463"/>
          </a:xfrm>
          <a:prstGeom prst="rect">
            <a:avLst/>
          </a:prstGeom>
        </p:spPr>
      </p:pic>
      <p:pic>
        <p:nvPicPr>
          <p:cNvPr id="37" name="Picture 36">
            <a:extLst>
              <a:ext uri="{FF2B5EF4-FFF2-40B4-BE49-F238E27FC236}">
                <a16:creationId xmlns:a16="http://schemas.microsoft.com/office/drawing/2014/main" id="{3B36D552-CD31-0D7A-9E69-9AA7C330BDB5}"/>
              </a:ext>
            </a:extLst>
          </p:cNvPr>
          <p:cNvPicPr>
            <a:picLocks noChangeAspect="1"/>
          </p:cNvPicPr>
          <p:nvPr userDrawn="1"/>
        </p:nvPicPr>
        <p:blipFill>
          <a:blip r:embed="rId23"/>
          <a:stretch>
            <a:fillRect/>
          </a:stretch>
        </p:blipFill>
        <p:spPr>
          <a:xfrm>
            <a:off x="3684852" y="6107828"/>
            <a:ext cx="189351" cy="189351"/>
          </a:xfrm>
          <a:prstGeom prst="rect">
            <a:avLst/>
          </a:prstGeom>
        </p:spPr>
      </p:pic>
      <p:pic>
        <p:nvPicPr>
          <p:cNvPr id="38" name="Picture 37">
            <a:extLst>
              <a:ext uri="{FF2B5EF4-FFF2-40B4-BE49-F238E27FC236}">
                <a16:creationId xmlns:a16="http://schemas.microsoft.com/office/drawing/2014/main" id="{ACB614C0-04FF-C0FF-0FEB-97D6357DC880}"/>
              </a:ext>
            </a:extLst>
          </p:cNvPr>
          <p:cNvPicPr>
            <a:picLocks noChangeAspect="1"/>
          </p:cNvPicPr>
          <p:nvPr userDrawn="1"/>
        </p:nvPicPr>
        <p:blipFill>
          <a:blip r:embed="rId24"/>
          <a:stretch>
            <a:fillRect/>
          </a:stretch>
        </p:blipFill>
        <p:spPr>
          <a:xfrm>
            <a:off x="5867152" y="5851736"/>
            <a:ext cx="372698" cy="164783"/>
          </a:xfrm>
          <a:prstGeom prst="rect">
            <a:avLst/>
          </a:prstGeom>
        </p:spPr>
      </p:pic>
      <p:pic>
        <p:nvPicPr>
          <p:cNvPr id="39" name="Picture 38">
            <a:extLst>
              <a:ext uri="{FF2B5EF4-FFF2-40B4-BE49-F238E27FC236}">
                <a16:creationId xmlns:a16="http://schemas.microsoft.com/office/drawing/2014/main" id="{DAC85B4B-6429-C078-D085-85C7EAD71A3D}"/>
              </a:ext>
            </a:extLst>
          </p:cNvPr>
          <p:cNvPicPr>
            <a:picLocks noChangeAspect="1"/>
          </p:cNvPicPr>
          <p:nvPr userDrawn="1"/>
        </p:nvPicPr>
        <p:blipFill>
          <a:blip r:embed="rId25"/>
          <a:stretch>
            <a:fillRect/>
          </a:stretch>
        </p:blipFill>
        <p:spPr>
          <a:xfrm>
            <a:off x="5287307" y="5613805"/>
            <a:ext cx="339332" cy="143186"/>
          </a:xfrm>
          <a:prstGeom prst="rect">
            <a:avLst/>
          </a:prstGeom>
        </p:spPr>
      </p:pic>
      <p:pic>
        <p:nvPicPr>
          <p:cNvPr id="40" name="Picture 39">
            <a:extLst>
              <a:ext uri="{FF2B5EF4-FFF2-40B4-BE49-F238E27FC236}">
                <a16:creationId xmlns:a16="http://schemas.microsoft.com/office/drawing/2014/main" id="{8D53B288-E0D1-C5B4-2A6B-DFDA38BA13CC}"/>
              </a:ext>
            </a:extLst>
          </p:cNvPr>
          <p:cNvPicPr>
            <a:picLocks noChangeAspect="1"/>
          </p:cNvPicPr>
          <p:nvPr userDrawn="1"/>
        </p:nvPicPr>
        <p:blipFill>
          <a:blip r:embed="rId26"/>
          <a:stretch>
            <a:fillRect/>
          </a:stretch>
        </p:blipFill>
        <p:spPr>
          <a:xfrm>
            <a:off x="4782057" y="5622714"/>
            <a:ext cx="381824" cy="154299"/>
          </a:xfrm>
          <a:prstGeom prst="rect">
            <a:avLst/>
          </a:prstGeom>
        </p:spPr>
      </p:pic>
      <p:pic>
        <p:nvPicPr>
          <p:cNvPr id="41" name="Picture 2" descr="Thaioil Group">
            <a:extLst>
              <a:ext uri="{FF2B5EF4-FFF2-40B4-BE49-F238E27FC236}">
                <a16:creationId xmlns:a16="http://schemas.microsoft.com/office/drawing/2014/main" id="{38EE071B-877C-7CF2-DFCB-6B23C570CD5C}"/>
              </a:ext>
            </a:extLst>
          </p:cNvPr>
          <p:cNvPicPr>
            <a:picLocks noChangeAspect="1" noChangeArrowheads="1"/>
          </p:cNvPicPr>
          <p:nvPr userDrawn="1"/>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5D33FA3-5734-0C8C-D777-8725751295D4}"/>
              </a:ext>
            </a:extLst>
          </p:cNvPr>
          <p:cNvGrpSpPr/>
          <p:nvPr userDrawn="1"/>
        </p:nvGrpSpPr>
        <p:grpSpPr>
          <a:xfrm>
            <a:off x="6841695" y="5625417"/>
            <a:ext cx="1864766" cy="627491"/>
            <a:chOff x="6729519" y="5603973"/>
            <a:chExt cx="1864766" cy="627491"/>
          </a:xfrm>
        </p:grpSpPr>
        <p:pic>
          <p:nvPicPr>
            <p:cNvPr id="43" name="Picture 42" descr="A person standing in front of a screen&#10;&#10;Description automatically generated">
              <a:extLst>
                <a:ext uri="{FF2B5EF4-FFF2-40B4-BE49-F238E27FC236}">
                  <a16:creationId xmlns:a16="http://schemas.microsoft.com/office/drawing/2014/main" id="{23BB4794-92C4-6870-BD49-AC128E4198B0}"/>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44" name="Picture 43" descr="A person speaking into a microphone&#10;&#10;Description automatically generated">
              <a:extLst>
                <a:ext uri="{FF2B5EF4-FFF2-40B4-BE49-F238E27FC236}">
                  <a16:creationId xmlns:a16="http://schemas.microsoft.com/office/drawing/2014/main" id="{0CD8B3AE-7AB5-CD4B-CA8D-EDE9FD07B758}"/>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45" name="Group 44">
            <a:extLst>
              <a:ext uri="{FF2B5EF4-FFF2-40B4-BE49-F238E27FC236}">
                <a16:creationId xmlns:a16="http://schemas.microsoft.com/office/drawing/2014/main" id="{54F52915-2FB0-6F81-5678-3CF13DDE39C0}"/>
              </a:ext>
            </a:extLst>
          </p:cNvPr>
          <p:cNvGrpSpPr/>
          <p:nvPr userDrawn="1"/>
        </p:nvGrpSpPr>
        <p:grpSpPr>
          <a:xfrm>
            <a:off x="9359382" y="5562359"/>
            <a:ext cx="1891506" cy="846506"/>
            <a:chOff x="9410158" y="5559433"/>
            <a:chExt cx="1891506" cy="846506"/>
          </a:xfrm>
        </p:grpSpPr>
        <p:grpSp>
          <p:nvGrpSpPr>
            <p:cNvPr id="46" name="Group 45">
              <a:extLst>
                <a:ext uri="{FF2B5EF4-FFF2-40B4-BE49-F238E27FC236}">
                  <a16:creationId xmlns:a16="http://schemas.microsoft.com/office/drawing/2014/main" id="{A364893A-6827-FBEB-2064-A7C408E80B1A}"/>
                </a:ext>
              </a:extLst>
            </p:cNvPr>
            <p:cNvGrpSpPr>
              <a:grpSpLocks noChangeAspect="1"/>
            </p:cNvGrpSpPr>
            <p:nvPr/>
          </p:nvGrpSpPr>
          <p:grpSpPr>
            <a:xfrm>
              <a:off x="9410158" y="5559433"/>
              <a:ext cx="441077" cy="846506"/>
              <a:chOff x="727612" y="1651716"/>
              <a:chExt cx="2197225" cy="4280712"/>
            </a:xfrm>
          </p:grpSpPr>
          <p:pic>
            <p:nvPicPr>
              <p:cNvPr id="48" name="Picture 47">
                <a:extLst>
                  <a:ext uri="{FF2B5EF4-FFF2-40B4-BE49-F238E27FC236}">
                    <a16:creationId xmlns:a16="http://schemas.microsoft.com/office/drawing/2014/main" id="{53DD334B-BFDD-A01B-1641-7F9A21B6668A}"/>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5" name="Picture 84" descr="A screenshot of a phone&#10;&#10;Description automatically generated">
                <a:extLst>
                  <a:ext uri="{FF2B5EF4-FFF2-40B4-BE49-F238E27FC236}">
                    <a16:creationId xmlns:a16="http://schemas.microsoft.com/office/drawing/2014/main" id="{357FA439-5877-0537-0FBE-56B52CE08DF3}"/>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47" name="Picture 46">
              <a:extLst>
                <a:ext uri="{FF2B5EF4-FFF2-40B4-BE49-F238E27FC236}">
                  <a16:creationId xmlns:a16="http://schemas.microsoft.com/office/drawing/2014/main" id="{D0F3FA81-3DE5-FB6C-C6E0-A5C4742F25D0}"/>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6" name="Picture 4" descr="Logo - KASIKORNBANK">
            <a:extLst>
              <a:ext uri="{FF2B5EF4-FFF2-40B4-BE49-F238E27FC236}">
                <a16:creationId xmlns:a16="http://schemas.microsoft.com/office/drawing/2014/main" id="{56CB3184-F57A-EE1A-9578-D9CCC4B1F88D}"/>
              </a:ext>
            </a:extLst>
          </p:cNvPr>
          <p:cNvPicPr>
            <a:picLocks noChangeAspect="1" noChangeArrowheads="1"/>
          </p:cNvPicPr>
          <p:nvPr userDrawn="1"/>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270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ub Section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201"/>
            <a:ext cx="12192000" cy="6858000"/>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4" name="Picture 3" descr="A white letter on a black background&#10;&#10;Description automatically generated">
            <a:extLst>
              <a:ext uri="{FF2B5EF4-FFF2-40B4-BE49-F238E27FC236}">
                <a16:creationId xmlns:a16="http://schemas.microsoft.com/office/drawing/2014/main" id="{6BDD93D8-B786-10B9-2BDE-A8FDCAA5BCB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 y="6342185"/>
            <a:ext cx="758304" cy="443885"/>
          </a:xfrm>
          <a:prstGeom prst="rect">
            <a:avLst/>
          </a:prstGeom>
        </p:spPr>
      </p:pic>
    </p:spTree>
    <p:extLst>
      <p:ext uri="{BB962C8B-B14F-4D97-AF65-F5344CB8AC3E}">
        <p14:creationId xmlns:p14="http://schemas.microsoft.com/office/powerpoint/2010/main" val="29478330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B00DB-B9B1-B4DA-D714-D99277CECC5F}"/>
              </a:ext>
            </a:extLst>
          </p:cNvPr>
          <p:cNvSpPr txBox="1"/>
          <p:nvPr/>
        </p:nvSpPr>
        <p:spPr>
          <a:xfrm>
            <a:off x="3046828" y="2420396"/>
            <a:ext cx="6098344" cy="1805623"/>
          </a:xfrm>
          <a:prstGeom prst="rect">
            <a:avLst/>
          </a:prstGeom>
          <a:noFill/>
        </p:spPr>
        <p:txBody>
          <a:bodyPr wrap="square">
            <a:spAutoFit/>
          </a:bodyPr>
          <a:lstStyle/>
          <a:p>
            <a:pPr algn="ctr">
              <a:spcBef>
                <a:spcPts val="0"/>
              </a:spcBef>
            </a:pPr>
            <a:r>
              <a:rPr lang="en-TH" sz="3600" spc="300">
                <a:solidFill>
                  <a:schemeClr val="accent1">
                    <a:lumMod val="50000"/>
                  </a:schemeClr>
                </a:solidFill>
                <a:latin typeface="Inter ExtraLight" panose="02000303000000020004" pitchFamily="2" charset="0"/>
                <a:ea typeface="Inter ExtraLight" panose="02000303000000020004" pitchFamily="2" charset="0"/>
                <a:cs typeface="Inter ExtraLight" panose="02000303000000020004" pitchFamily="2" charset="0"/>
              </a:rPr>
              <a:t>ENABLING</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CLIMATE</a:t>
            </a:r>
          </a:p>
          <a:p>
            <a:pPr algn="ctr">
              <a:spcBef>
                <a:spcPts val="0"/>
              </a:spcBef>
            </a:pPr>
            <a:r>
              <a:rPr lang="en-TH" sz="3600" spc="600">
                <a:solidFill>
                  <a:schemeClr val="accent1">
                    <a:lumMod val="50000"/>
                  </a:schemeClr>
                </a:solidFill>
                <a:latin typeface="Inter Medium" panose="02000503000000020004" pitchFamily="2" charset="0"/>
                <a:ea typeface="Inter Medium" panose="02000503000000020004" pitchFamily="2" charset="0"/>
                <a:cs typeface="Inter Medium" panose="02000503000000020004" pitchFamily="2" charset="0"/>
              </a:rPr>
              <a:t>ACTIONS</a:t>
            </a:r>
          </a:p>
        </p:txBody>
      </p:sp>
    </p:spTree>
    <p:extLst>
      <p:ext uri="{BB962C8B-B14F-4D97-AF65-F5344CB8AC3E}">
        <p14:creationId xmlns:p14="http://schemas.microsoft.com/office/powerpoint/2010/main" val="35014841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hank you">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pic>
        <p:nvPicPr>
          <p:cNvPr id="3" name="Picture 2" descr="A green hills with trees and blue sky&#10;&#10;Description automatically generated">
            <a:extLst>
              <a:ext uri="{FF2B5EF4-FFF2-40B4-BE49-F238E27FC236}">
                <a16:creationId xmlns:a16="http://schemas.microsoft.com/office/drawing/2014/main" id="{224EEB50-8E03-A328-FA48-12A8E9BB312E}"/>
              </a:ext>
            </a:extLst>
          </p:cNvPr>
          <p:cNvPicPr>
            <a:picLocks noChangeAspect="1"/>
          </p:cNvPicPr>
          <p:nvPr/>
        </p:nvPicPr>
        <p:blipFill rotWithShape="1">
          <a:blip r:embed="rId2"/>
          <a:srcRect t="7800" b="7800"/>
          <a:stretch/>
        </p:blipFill>
        <p:spPr>
          <a:xfrm>
            <a:off x="-8242" y="0"/>
            <a:ext cx="12200240" cy="6858000"/>
          </a:xfrm>
          <a:prstGeom prst="rect">
            <a:avLst/>
          </a:prstGeom>
        </p:spPr>
      </p:pic>
      <p:pic>
        <p:nvPicPr>
          <p:cNvPr id="11" name="Picture 10" descr="A green hills with trees and blue sky&#10;&#10;Description automatically generated">
            <a:extLst>
              <a:ext uri="{FF2B5EF4-FFF2-40B4-BE49-F238E27FC236}">
                <a16:creationId xmlns:a16="http://schemas.microsoft.com/office/drawing/2014/main" id="{D450F748-7AA7-A87D-C575-38082ECEFBB2}"/>
              </a:ext>
            </a:extLst>
          </p:cNvPr>
          <p:cNvPicPr>
            <a:picLocks noChangeAspect="1"/>
          </p:cNvPicPr>
          <p:nvPr/>
        </p:nvPicPr>
        <p:blipFill rotWithShape="1">
          <a:blip r:embed="rId2"/>
          <a:srcRect t="7800" b="7800"/>
          <a:stretch/>
        </p:blipFill>
        <p:spPr>
          <a:xfrm>
            <a:off x="-8242" y="0"/>
            <a:ext cx="12200240" cy="6858000"/>
          </a:xfrm>
          <a:prstGeom prst="rect">
            <a:avLst/>
          </a:prstGeom>
        </p:spPr>
      </p:pic>
      <p:grpSp>
        <p:nvGrpSpPr>
          <p:cNvPr id="15" name="Group 14">
            <a:extLst>
              <a:ext uri="{FF2B5EF4-FFF2-40B4-BE49-F238E27FC236}">
                <a16:creationId xmlns:a16="http://schemas.microsoft.com/office/drawing/2014/main" id="{2DEF0F75-4307-96FE-E9D0-917EE68BFB0C}"/>
              </a:ext>
            </a:extLst>
          </p:cNvPr>
          <p:cNvGrpSpPr/>
          <p:nvPr/>
        </p:nvGrpSpPr>
        <p:grpSpPr>
          <a:xfrm>
            <a:off x="2" y="0"/>
            <a:ext cx="12191998" cy="6857999"/>
            <a:chOff x="2" y="1"/>
            <a:chExt cx="12191998" cy="6857999"/>
          </a:xfrm>
        </p:grpSpPr>
        <p:sp>
          <p:nvSpPr>
            <p:cNvPr id="32" name="Freeform 31">
              <a:extLst>
                <a:ext uri="{FF2B5EF4-FFF2-40B4-BE49-F238E27FC236}">
                  <a16:creationId xmlns:a16="http://schemas.microsoft.com/office/drawing/2014/main" id="{6B8A178C-3CF9-9610-0565-AA1F080457FB}"/>
                </a:ext>
              </a:extLst>
            </p:cNvPr>
            <p:cNvSpPr/>
            <p:nvPr/>
          </p:nvSpPr>
          <p:spPr>
            <a:xfrm>
              <a:off x="2" y="1"/>
              <a:ext cx="12191998" cy="6857999"/>
            </a:xfrm>
            <a:custGeom>
              <a:avLst/>
              <a:gdLst/>
              <a:ahLst/>
              <a:cxnLst/>
              <a:rect l="l" t="t" r="r" b="b"/>
              <a:pathLst>
                <a:path w="12191998" h="6857999">
                  <a:moveTo>
                    <a:pt x="1455315" y="5541003"/>
                  </a:moveTo>
                  <a:lnTo>
                    <a:pt x="1456451" y="5541003"/>
                  </a:lnTo>
                  <a:lnTo>
                    <a:pt x="1479749" y="5606635"/>
                  </a:lnTo>
                  <a:lnTo>
                    <a:pt x="1432017" y="5606635"/>
                  </a:lnTo>
                  <a:close/>
                  <a:moveTo>
                    <a:pt x="1556843" y="5533615"/>
                  </a:moveTo>
                  <a:lnTo>
                    <a:pt x="1587812" y="5533615"/>
                  </a:lnTo>
                  <a:cubicBezTo>
                    <a:pt x="1611394" y="5533615"/>
                    <a:pt x="1620486" y="5545122"/>
                    <a:pt x="1620486" y="5562596"/>
                  </a:cubicBezTo>
                  <a:cubicBezTo>
                    <a:pt x="1620486" y="5580069"/>
                    <a:pt x="1611394" y="5590724"/>
                    <a:pt x="1588096" y="5590724"/>
                  </a:cubicBezTo>
                  <a:lnTo>
                    <a:pt x="1556843" y="5590724"/>
                  </a:lnTo>
                  <a:close/>
                  <a:moveTo>
                    <a:pt x="3602209" y="5532479"/>
                  </a:moveTo>
                  <a:cubicBezTo>
                    <a:pt x="3628633" y="5532479"/>
                    <a:pt x="3649373" y="5552936"/>
                    <a:pt x="3649373" y="5590724"/>
                  </a:cubicBezTo>
                  <a:cubicBezTo>
                    <a:pt x="3649373" y="5628512"/>
                    <a:pt x="3628633" y="5648969"/>
                    <a:pt x="3602209" y="5648969"/>
                  </a:cubicBezTo>
                  <a:cubicBezTo>
                    <a:pt x="3575786" y="5648969"/>
                    <a:pt x="3555045" y="5628512"/>
                    <a:pt x="3555045" y="5590724"/>
                  </a:cubicBezTo>
                  <a:cubicBezTo>
                    <a:pt x="3555045" y="5552936"/>
                    <a:pt x="3575786" y="5532479"/>
                    <a:pt x="3602209" y="5532479"/>
                  </a:cubicBezTo>
                  <a:close/>
                  <a:moveTo>
                    <a:pt x="2716385" y="5532479"/>
                  </a:moveTo>
                  <a:cubicBezTo>
                    <a:pt x="2742808" y="5532479"/>
                    <a:pt x="2763549" y="5552936"/>
                    <a:pt x="2763549" y="5590724"/>
                  </a:cubicBezTo>
                  <a:cubicBezTo>
                    <a:pt x="2763549" y="5628512"/>
                    <a:pt x="2742808" y="5648969"/>
                    <a:pt x="2716385" y="5648969"/>
                  </a:cubicBezTo>
                  <a:cubicBezTo>
                    <a:pt x="2689961" y="5648969"/>
                    <a:pt x="2669220" y="5628512"/>
                    <a:pt x="2669220" y="5590724"/>
                  </a:cubicBezTo>
                  <a:cubicBezTo>
                    <a:pt x="2669220" y="5552936"/>
                    <a:pt x="2689961" y="5532479"/>
                    <a:pt x="2716385" y="5532479"/>
                  </a:cubicBezTo>
                  <a:close/>
                  <a:moveTo>
                    <a:pt x="5265863" y="5527630"/>
                  </a:moveTo>
                  <a:cubicBezTo>
                    <a:pt x="5292287" y="5527630"/>
                    <a:pt x="5313028" y="5548087"/>
                    <a:pt x="5313028" y="5585875"/>
                  </a:cubicBezTo>
                  <a:cubicBezTo>
                    <a:pt x="5313028" y="5623663"/>
                    <a:pt x="5292287" y="5644120"/>
                    <a:pt x="5265863" y="5644120"/>
                  </a:cubicBezTo>
                  <a:cubicBezTo>
                    <a:pt x="5239440" y="5644120"/>
                    <a:pt x="5218699" y="5623663"/>
                    <a:pt x="5218699" y="5585875"/>
                  </a:cubicBezTo>
                  <a:cubicBezTo>
                    <a:pt x="5218699" y="5548087"/>
                    <a:pt x="5239440" y="5527630"/>
                    <a:pt x="5265863" y="5527630"/>
                  </a:cubicBezTo>
                  <a:close/>
                  <a:moveTo>
                    <a:pt x="4124705" y="5517989"/>
                  </a:moveTo>
                  <a:lnTo>
                    <a:pt x="4124705" y="5663459"/>
                  </a:lnTo>
                  <a:lnTo>
                    <a:pt x="4213635" y="5663459"/>
                  </a:lnTo>
                  <a:lnTo>
                    <a:pt x="4213635" y="5647833"/>
                  </a:lnTo>
                  <a:lnTo>
                    <a:pt x="4142321" y="5647833"/>
                  </a:lnTo>
                  <a:lnTo>
                    <a:pt x="4142321" y="5598395"/>
                  </a:lnTo>
                  <a:lnTo>
                    <a:pt x="4207953" y="5598395"/>
                  </a:lnTo>
                  <a:lnTo>
                    <a:pt x="4207953" y="5582769"/>
                  </a:lnTo>
                  <a:lnTo>
                    <a:pt x="4142321" y="5582769"/>
                  </a:lnTo>
                  <a:lnTo>
                    <a:pt x="4142321" y="5533615"/>
                  </a:lnTo>
                  <a:lnTo>
                    <a:pt x="4212498" y="5533615"/>
                  </a:lnTo>
                  <a:lnTo>
                    <a:pt x="4212498" y="5517989"/>
                  </a:lnTo>
                  <a:close/>
                  <a:moveTo>
                    <a:pt x="3972305" y="5517989"/>
                  </a:moveTo>
                  <a:lnTo>
                    <a:pt x="3972305" y="5663459"/>
                  </a:lnTo>
                  <a:lnTo>
                    <a:pt x="3989921" y="5663459"/>
                  </a:lnTo>
                  <a:lnTo>
                    <a:pt x="3989921" y="5549242"/>
                  </a:lnTo>
                  <a:lnTo>
                    <a:pt x="3991341" y="5549242"/>
                  </a:lnTo>
                  <a:lnTo>
                    <a:pt x="4070612" y="5663459"/>
                  </a:lnTo>
                  <a:lnTo>
                    <a:pt x="4087659" y="5663459"/>
                  </a:lnTo>
                  <a:lnTo>
                    <a:pt x="4087659" y="5517989"/>
                  </a:lnTo>
                  <a:lnTo>
                    <a:pt x="4070327" y="5517989"/>
                  </a:lnTo>
                  <a:lnTo>
                    <a:pt x="4070327" y="5632490"/>
                  </a:lnTo>
                  <a:lnTo>
                    <a:pt x="4068907" y="5632490"/>
                  </a:lnTo>
                  <a:lnTo>
                    <a:pt x="3989353" y="5517989"/>
                  </a:lnTo>
                  <a:close/>
                  <a:moveTo>
                    <a:pt x="3696080" y="5517989"/>
                  </a:moveTo>
                  <a:lnTo>
                    <a:pt x="3696080" y="5614306"/>
                  </a:lnTo>
                  <a:cubicBezTo>
                    <a:pt x="3696080" y="5644139"/>
                    <a:pt x="3718384" y="5666016"/>
                    <a:pt x="3752621" y="5666016"/>
                  </a:cubicBezTo>
                  <a:cubicBezTo>
                    <a:pt x="3786857" y="5666016"/>
                    <a:pt x="3809161" y="5644139"/>
                    <a:pt x="3809161" y="5614306"/>
                  </a:cubicBezTo>
                  <a:lnTo>
                    <a:pt x="3809161" y="5517989"/>
                  </a:lnTo>
                  <a:lnTo>
                    <a:pt x="3791545" y="5517989"/>
                  </a:lnTo>
                  <a:lnTo>
                    <a:pt x="3791545" y="5612886"/>
                  </a:lnTo>
                  <a:cubicBezTo>
                    <a:pt x="3791545" y="5634195"/>
                    <a:pt x="3776913" y="5649537"/>
                    <a:pt x="3752621" y="5649537"/>
                  </a:cubicBezTo>
                  <a:cubicBezTo>
                    <a:pt x="3728328" y="5649537"/>
                    <a:pt x="3713695" y="5634195"/>
                    <a:pt x="3713695" y="5612886"/>
                  </a:cubicBezTo>
                  <a:lnTo>
                    <a:pt x="3713695" y="5517989"/>
                  </a:lnTo>
                  <a:close/>
                  <a:moveTo>
                    <a:pt x="3486530" y="5517989"/>
                  </a:moveTo>
                  <a:lnTo>
                    <a:pt x="3486530" y="5663459"/>
                  </a:lnTo>
                  <a:lnTo>
                    <a:pt x="3504146" y="5663459"/>
                  </a:lnTo>
                  <a:lnTo>
                    <a:pt x="3504146" y="5517989"/>
                  </a:lnTo>
                  <a:close/>
                  <a:moveTo>
                    <a:pt x="3354750" y="5517989"/>
                  </a:moveTo>
                  <a:lnTo>
                    <a:pt x="3354750" y="5533615"/>
                  </a:lnTo>
                  <a:lnTo>
                    <a:pt x="3400493" y="5533615"/>
                  </a:lnTo>
                  <a:lnTo>
                    <a:pt x="3400493" y="5663459"/>
                  </a:lnTo>
                  <a:lnTo>
                    <a:pt x="3418109" y="5663459"/>
                  </a:lnTo>
                  <a:lnTo>
                    <a:pt x="3418109" y="5533615"/>
                  </a:lnTo>
                  <a:lnTo>
                    <a:pt x="3463852" y="5533615"/>
                  </a:lnTo>
                  <a:lnTo>
                    <a:pt x="3463852" y="5517989"/>
                  </a:lnTo>
                  <a:close/>
                  <a:moveTo>
                    <a:pt x="3210305" y="5517989"/>
                  </a:moveTo>
                  <a:lnTo>
                    <a:pt x="3210305" y="5663459"/>
                  </a:lnTo>
                  <a:lnTo>
                    <a:pt x="3227921" y="5663459"/>
                  </a:lnTo>
                  <a:lnTo>
                    <a:pt x="3227921" y="5549242"/>
                  </a:lnTo>
                  <a:lnTo>
                    <a:pt x="3229342" y="5549242"/>
                  </a:lnTo>
                  <a:lnTo>
                    <a:pt x="3308612" y="5663459"/>
                  </a:lnTo>
                  <a:lnTo>
                    <a:pt x="3325659" y="5663459"/>
                  </a:lnTo>
                  <a:lnTo>
                    <a:pt x="3325659" y="5517989"/>
                  </a:lnTo>
                  <a:lnTo>
                    <a:pt x="3308327" y="5517989"/>
                  </a:lnTo>
                  <a:lnTo>
                    <a:pt x="3308327" y="5632490"/>
                  </a:lnTo>
                  <a:lnTo>
                    <a:pt x="3306907" y="5632490"/>
                  </a:lnTo>
                  <a:lnTo>
                    <a:pt x="3227352" y="5517989"/>
                  </a:lnTo>
                  <a:close/>
                  <a:moveTo>
                    <a:pt x="3086480" y="5517989"/>
                  </a:moveTo>
                  <a:lnTo>
                    <a:pt x="3086480" y="5663459"/>
                  </a:lnTo>
                  <a:lnTo>
                    <a:pt x="3175410" y="5663459"/>
                  </a:lnTo>
                  <a:lnTo>
                    <a:pt x="3175410" y="5647833"/>
                  </a:lnTo>
                  <a:lnTo>
                    <a:pt x="3104096" y="5647833"/>
                  </a:lnTo>
                  <a:lnTo>
                    <a:pt x="3104096" y="5598395"/>
                  </a:lnTo>
                  <a:lnTo>
                    <a:pt x="3169728" y="5598395"/>
                  </a:lnTo>
                  <a:lnTo>
                    <a:pt x="3169728" y="5582769"/>
                  </a:lnTo>
                  <a:lnTo>
                    <a:pt x="3104096" y="5582769"/>
                  </a:lnTo>
                  <a:lnTo>
                    <a:pt x="3104096" y="5533615"/>
                  </a:lnTo>
                  <a:lnTo>
                    <a:pt x="3174274" y="5533615"/>
                  </a:lnTo>
                  <a:lnTo>
                    <a:pt x="3174274" y="5517989"/>
                  </a:lnTo>
                  <a:close/>
                  <a:moveTo>
                    <a:pt x="2954700" y="5517989"/>
                  </a:moveTo>
                  <a:lnTo>
                    <a:pt x="2954700" y="5533615"/>
                  </a:lnTo>
                  <a:lnTo>
                    <a:pt x="3000444" y="5533615"/>
                  </a:lnTo>
                  <a:lnTo>
                    <a:pt x="3000444" y="5663459"/>
                  </a:lnTo>
                  <a:lnTo>
                    <a:pt x="3018059" y="5663459"/>
                  </a:lnTo>
                  <a:lnTo>
                    <a:pt x="3018059" y="5533615"/>
                  </a:lnTo>
                  <a:lnTo>
                    <a:pt x="3063803" y="5533615"/>
                  </a:lnTo>
                  <a:lnTo>
                    <a:pt x="3063803" y="5517989"/>
                  </a:lnTo>
                  <a:close/>
                  <a:moveTo>
                    <a:pt x="2810255" y="5517989"/>
                  </a:moveTo>
                  <a:lnTo>
                    <a:pt x="2810255" y="5663459"/>
                  </a:lnTo>
                  <a:lnTo>
                    <a:pt x="2827871" y="5663459"/>
                  </a:lnTo>
                  <a:lnTo>
                    <a:pt x="2827871" y="5549242"/>
                  </a:lnTo>
                  <a:lnTo>
                    <a:pt x="2829292" y="5549242"/>
                  </a:lnTo>
                  <a:lnTo>
                    <a:pt x="2908561" y="5663459"/>
                  </a:lnTo>
                  <a:lnTo>
                    <a:pt x="2925609" y="5663459"/>
                  </a:lnTo>
                  <a:lnTo>
                    <a:pt x="2925609" y="5517989"/>
                  </a:lnTo>
                  <a:lnTo>
                    <a:pt x="2908277" y="5517989"/>
                  </a:lnTo>
                  <a:lnTo>
                    <a:pt x="2908277" y="5632490"/>
                  </a:lnTo>
                  <a:lnTo>
                    <a:pt x="2906857" y="5632490"/>
                  </a:lnTo>
                  <a:lnTo>
                    <a:pt x="2827303" y="5517989"/>
                  </a:lnTo>
                  <a:close/>
                  <a:moveTo>
                    <a:pt x="1831526" y="5517989"/>
                  </a:moveTo>
                  <a:lnTo>
                    <a:pt x="1884089" y="5603509"/>
                  </a:lnTo>
                  <a:lnTo>
                    <a:pt x="1884089" y="5663459"/>
                  </a:lnTo>
                  <a:lnTo>
                    <a:pt x="1901704" y="5663459"/>
                  </a:lnTo>
                  <a:lnTo>
                    <a:pt x="1901704" y="5603509"/>
                  </a:lnTo>
                  <a:lnTo>
                    <a:pt x="1954267" y="5517989"/>
                  </a:lnTo>
                  <a:lnTo>
                    <a:pt x="1934094" y="5517989"/>
                  </a:lnTo>
                  <a:lnTo>
                    <a:pt x="1893749" y="5585894"/>
                  </a:lnTo>
                  <a:lnTo>
                    <a:pt x="1892044" y="5585894"/>
                  </a:lnTo>
                  <a:lnTo>
                    <a:pt x="1851699" y="5517989"/>
                  </a:lnTo>
                  <a:close/>
                  <a:moveTo>
                    <a:pt x="1712247" y="5517989"/>
                  </a:moveTo>
                  <a:lnTo>
                    <a:pt x="1712247" y="5533615"/>
                  </a:lnTo>
                  <a:lnTo>
                    <a:pt x="1757991" y="5533615"/>
                  </a:lnTo>
                  <a:lnTo>
                    <a:pt x="1757991" y="5663459"/>
                  </a:lnTo>
                  <a:lnTo>
                    <a:pt x="1775606" y="5663459"/>
                  </a:lnTo>
                  <a:lnTo>
                    <a:pt x="1775606" y="5533615"/>
                  </a:lnTo>
                  <a:lnTo>
                    <a:pt x="1821350" y="5533615"/>
                  </a:lnTo>
                  <a:lnTo>
                    <a:pt x="1821350" y="5517989"/>
                  </a:lnTo>
                  <a:close/>
                  <a:moveTo>
                    <a:pt x="1663052" y="5517989"/>
                  </a:moveTo>
                  <a:lnTo>
                    <a:pt x="1663052" y="5663459"/>
                  </a:lnTo>
                  <a:lnTo>
                    <a:pt x="1680668" y="5663459"/>
                  </a:lnTo>
                  <a:lnTo>
                    <a:pt x="1680668" y="5517989"/>
                  </a:lnTo>
                  <a:close/>
                  <a:moveTo>
                    <a:pt x="1539227" y="5517989"/>
                  </a:moveTo>
                  <a:lnTo>
                    <a:pt x="1539227" y="5663459"/>
                  </a:lnTo>
                  <a:lnTo>
                    <a:pt x="1556843" y="5663459"/>
                  </a:lnTo>
                  <a:lnTo>
                    <a:pt x="1556843" y="5606635"/>
                  </a:lnTo>
                  <a:lnTo>
                    <a:pt x="1588665" y="5606635"/>
                  </a:lnTo>
                  <a:cubicBezTo>
                    <a:pt x="1589943" y="5606635"/>
                    <a:pt x="1591151" y="5606635"/>
                    <a:pt x="1592358" y="5606564"/>
                  </a:cubicBezTo>
                  <a:lnTo>
                    <a:pt x="1623044" y="5663459"/>
                  </a:lnTo>
                  <a:lnTo>
                    <a:pt x="1643500" y="5663459"/>
                  </a:lnTo>
                  <a:lnTo>
                    <a:pt x="1610613" y="5603367"/>
                  </a:lnTo>
                  <a:cubicBezTo>
                    <a:pt x="1629152" y="5597046"/>
                    <a:pt x="1637818" y="5581916"/>
                    <a:pt x="1637818" y="5562596"/>
                  </a:cubicBezTo>
                  <a:cubicBezTo>
                    <a:pt x="1637818" y="5536883"/>
                    <a:pt x="1622475" y="5517989"/>
                    <a:pt x="1588381" y="5517989"/>
                  </a:cubicBezTo>
                  <a:close/>
                  <a:moveTo>
                    <a:pt x="1446791" y="5517989"/>
                  </a:moveTo>
                  <a:lnTo>
                    <a:pt x="1393376" y="5663459"/>
                  </a:lnTo>
                  <a:lnTo>
                    <a:pt x="1411844" y="5663459"/>
                  </a:lnTo>
                  <a:lnTo>
                    <a:pt x="1426476" y="5622262"/>
                  </a:lnTo>
                  <a:lnTo>
                    <a:pt x="1485290" y="5622262"/>
                  </a:lnTo>
                  <a:lnTo>
                    <a:pt x="1499922" y="5663459"/>
                  </a:lnTo>
                  <a:lnTo>
                    <a:pt x="1518390" y="5663459"/>
                  </a:lnTo>
                  <a:lnTo>
                    <a:pt x="1464975" y="5517989"/>
                  </a:lnTo>
                  <a:close/>
                  <a:moveTo>
                    <a:pt x="1291577" y="5517989"/>
                  </a:moveTo>
                  <a:lnTo>
                    <a:pt x="1291577" y="5663459"/>
                  </a:lnTo>
                  <a:lnTo>
                    <a:pt x="1376814" y="5663459"/>
                  </a:lnTo>
                  <a:lnTo>
                    <a:pt x="1376814" y="5647833"/>
                  </a:lnTo>
                  <a:lnTo>
                    <a:pt x="1309193" y="5647833"/>
                  </a:lnTo>
                  <a:lnTo>
                    <a:pt x="1309193" y="5517989"/>
                  </a:lnTo>
                  <a:close/>
                  <a:moveTo>
                    <a:pt x="4419803" y="5516000"/>
                  </a:moveTo>
                  <a:cubicBezTo>
                    <a:pt x="4391959" y="5516000"/>
                    <a:pt x="4370082" y="5532195"/>
                    <a:pt x="4370082" y="5556629"/>
                  </a:cubicBezTo>
                  <a:cubicBezTo>
                    <a:pt x="4370082" y="5576234"/>
                    <a:pt x="4384288" y="5587883"/>
                    <a:pt x="4407018" y="5594418"/>
                  </a:cubicBezTo>
                  <a:lnTo>
                    <a:pt x="4424917" y="5599532"/>
                  </a:lnTo>
                  <a:cubicBezTo>
                    <a:pt x="4440260" y="5603794"/>
                    <a:pt x="4453898" y="5609192"/>
                    <a:pt x="4453898" y="5623682"/>
                  </a:cubicBezTo>
                  <a:cubicBezTo>
                    <a:pt x="4453898" y="5639593"/>
                    <a:pt x="4438556" y="5650106"/>
                    <a:pt x="4418383" y="5650106"/>
                  </a:cubicBezTo>
                  <a:cubicBezTo>
                    <a:pt x="4401052" y="5650106"/>
                    <a:pt x="4385709" y="5642434"/>
                    <a:pt x="4384288" y="5625955"/>
                  </a:cubicBezTo>
                  <a:lnTo>
                    <a:pt x="4366104" y="5625955"/>
                  </a:lnTo>
                  <a:cubicBezTo>
                    <a:pt x="4367809" y="5649821"/>
                    <a:pt x="4387130" y="5666016"/>
                    <a:pt x="4418383" y="5666016"/>
                  </a:cubicBezTo>
                  <a:cubicBezTo>
                    <a:pt x="4451909" y="5666016"/>
                    <a:pt x="4470945" y="5647548"/>
                    <a:pt x="4470945" y="5623966"/>
                  </a:cubicBezTo>
                  <a:cubicBezTo>
                    <a:pt x="4470945" y="5596691"/>
                    <a:pt x="4445090" y="5587883"/>
                    <a:pt x="4430032" y="5583905"/>
                  </a:cubicBezTo>
                  <a:lnTo>
                    <a:pt x="4415257" y="5579927"/>
                  </a:lnTo>
                  <a:cubicBezTo>
                    <a:pt x="4404461" y="5577086"/>
                    <a:pt x="4387130" y="5571404"/>
                    <a:pt x="4387130" y="5555777"/>
                  </a:cubicBezTo>
                  <a:cubicBezTo>
                    <a:pt x="4387130" y="5541855"/>
                    <a:pt x="4399915" y="5531627"/>
                    <a:pt x="4419235" y="5531627"/>
                  </a:cubicBezTo>
                  <a:cubicBezTo>
                    <a:pt x="4436850" y="5531627"/>
                    <a:pt x="4450205" y="5540008"/>
                    <a:pt x="4451909" y="5554356"/>
                  </a:cubicBezTo>
                  <a:lnTo>
                    <a:pt x="4468957" y="5554356"/>
                  </a:lnTo>
                  <a:cubicBezTo>
                    <a:pt x="4468175" y="5532408"/>
                    <a:pt x="4447931" y="5516000"/>
                    <a:pt x="4419803" y="5516000"/>
                  </a:cubicBezTo>
                  <a:close/>
                  <a:moveTo>
                    <a:pt x="4295978" y="5516000"/>
                  </a:moveTo>
                  <a:cubicBezTo>
                    <a:pt x="4268135" y="5516000"/>
                    <a:pt x="4246257" y="5532195"/>
                    <a:pt x="4246257" y="5556629"/>
                  </a:cubicBezTo>
                  <a:cubicBezTo>
                    <a:pt x="4246257" y="5576234"/>
                    <a:pt x="4260463" y="5587883"/>
                    <a:pt x="4283193" y="5594418"/>
                  </a:cubicBezTo>
                  <a:lnTo>
                    <a:pt x="4301093" y="5599532"/>
                  </a:lnTo>
                  <a:cubicBezTo>
                    <a:pt x="4316436" y="5603794"/>
                    <a:pt x="4330073" y="5609192"/>
                    <a:pt x="4330073" y="5623682"/>
                  </a:cubicBezTo>
                  <a:cubicBezTo>
                    <a:pt x="4330073" y="5639593"/>
                    <a:pt x="4314730" y="5650106"/>
                    <a:pt x="4294557" y="5650106"/>
                  </a:cubicBezTo>
                  <a:cubicBezTo>
                    <a:pt x="4277226" y="5650106"/>
                    <a:pt x="4261884" y="5642434"/>
                    <a:pt x="4260463" y="5625955"/>
                  </a:cubicBezTo>
                  <a:lnTo>
                    <a:pt x="4242279" y="5625955"/>
                  </a:lnTo>
                  <a:cubicBezTo>
                    <a:pt x="4243984" y="5649821"/>
                    <a:pt x="4263304" y="5666016"/>
                    <a:pt x="4294557" y="5666016"/>
                  </a:cubicBezTo>
                  <a:cubicBezTo>
                    <a:pt x="4328085" y="5666016"/>
                    <a:pt x="4347121" y="5647548"/>
                    <a:pt x="4347121" y="5623966"/>
                  </a:cubicBezTo>
                  <a:cubicBezTo>
                    <a:pt x="4347121" y="5596691"/>
                    <a:pt x="4321266" y="5587883"/>
                    <a:pt x="4306207" y="5583905"/>
                  </a:cubicBezTo>
                  <a:lnTo>
                    <a:pt x="4291432" y="5579927"/>
                  </a:lnTo>
                  <a:cubicBezTo>
                    <a:pt x="4280636" y="5577086"/>
                    <a:pt x="4263304" y="5571404"/>
                    <a:pt x="4263304" y="5555777"/>
                  </a:cubicBezTo>
                  <a:cubicBezTo>
                    <a:pt x="4263304" y="5541855"/>
                    <a:pt x="4276090" y="5531627"/>
                    <a:pt x="4295410" y="5531627"/>
                  </a:cubicBezTo>
                  <a:cubicBezTo>
                    <a:pt x="4313025" y="5531627"/>
                    <a:pt x="4326379" y="5540008"/>
                    <a:pt x="4328085" y="5554356"/>
                  </a:cubicBezTo>
                  <a:lnTo>
                    <a:pt x="4345131" y="5554356"/>
                  </a:lnTo>
                  <a:cubicBezTo>
                    <a:pt x="4344350" y="5532408"/>
                    <a:pt x="4324106" y="5516000"/>
                    <a:pt x="4295978" y="5516000"/>
                  </a:cubicBezTo>
                  <a:close/>
                  <a:moveTo>
                    <a:pt x="3895929" y="5516000"/>
                  </a:moveTo>
                  <a:cubicBezTo>
                    <a:pt x="3868084" y="5516000"/>
                    <a:pt x="3846207" y="5532195"/>
                    <a:pt x="3846207" y="5556629"/>
                  </a:cubicBezTo>
                  <a:cubicBezTo>
                    <a:pt x="3846207" y="5576234"/>
                    <a:pt x="3860414" y="5587883"/>
                    <a:pt x="3883143" y="5594418"/>
                  </a:cubicBezTo>
                  <a:lnTo>
                    <a:pt x="3901042" y="5599532"/>
                  </a:lnTo>
                  <a:cubicBezTo>
                    <a:pt x="3916385" y="5603794"/>
                    <a:pt x="3930023" y="5609192"/>
                    <a:pt x="3930023" y="5623682"/>
                  </a:cubicBezTo>
                  <a:cubicBezTo>
                    <a:pt x="3930023" y="5639593"/>
                    <a:pt x="3914680" y="5650106"/>
                    <a:pt x="3894508" y="5650106"/>
                  </a:cubicBezTo>
                  <a:cubicBezTo>
                    <a:pt x="3877177" y="5650106"/>
                    <a:pt x="3861834" y="5642434"/>
                    <a:pt x="3860414" y="5625955"/>
                  </a:cubicBezTo>
                  <a:lnTo>
                    <a:pt x="3842230" y="5625955"/>
                  </a:lnTo>
                  <a:cubicBezTo>
                    <a:pt x="3843934" y="5649821"/>
                    <a:pt x="3863254" y="5666016"/>
                    <a:pt x="3894508" y="5666016"/>
                  </a:cubicBezTo>
                  <a:cubicBezTo>
                    <a:pt x="3928034" y="5666016"/>
                    <a:pt x="3947071" y="5647548"/>
                    <a:pt x="3947071" y="5623966"/>
                  </a:cubicBezTo>
                  <a:cubicBezTo>
                    <a:pt x="3947071" y="5596691"/>
                    <a:pt x="3921215" y="5587883"/>
                    <a:pt x="3906157" y="5583905"/>
                  </a:cubicBezTo>
                  <a:lnTo>
                    <a:pt x="3891382" y="5579927"/>
                  </a:lnTo>
                  <a:cubicBezTo>
                    <a:pt x="3880586" y="5577086"/>
                    <a:pt x="3863254" y="5571404"/>
                    <a:pt x="3863254" y="5555777"/>
                  </a:cubicBezTo>
                  <a:cubicBezTo>
                    <a:pt x="3863254" y="5541855"/>
                    <a:pt x="3876040" y="5531627"/>
                    <a:pt x="3895360" y="5531627"/>
                  </a:cubicBezTo>
                  <a:cubicBezTo>
                    <a:pt x="3912976" y="5531627"/>
                    <a:pt x="3926330" y="5540008"/>
                    <a:pt x="3928034" y="5554356"/>
                  </a:cubicBezTo>
                  <a:lnTo>
                    <a:pt x="3945082" y="5554356"/>
                  </a:lnTo>
                  <a:cubicBezTo>
                    <a:pt x="3944301" y="5532408"/>
                    <a:pt x="3924057" y="5516000"/>
                    <a:pt x="3895929" y="5516000"/>
                  </a:cubicBezTo>
                  <a:close/>
                  <a:moveTo>
                    <a:pt x="3602209" y="5516000"/>
                  </a:moveTo>
                  <a:cubicBezTo>
                    <a:pt x="3564989" y="5516000"/>
                    <a:pt x="3537997" y="5544696"/>
                    <a:pt x="3537997" y="5590724"/>
                  </a:cubicBezTo>
                  <a:cubicBezTo>
                    <a:pt x="3537997" y="5636752"/>
                    <a:pt x="3564989" y="5665448"/>
                    <a:pt x="3602209" y="5665448"/>
                  </a:cubicBezTo>
                  <a:cubicBezTo>
                    <a:pt x="3639429" y="5665448"/>
                    <a:pt x="3666421" y="5636752"/>
                    <a:pt x="3666421" y="5590724"/>
                  </a:cubicBezTo>
                  <a:cubicBezTo>
                    <a:pt x="3666421" y="5544696"/>
                    <a:pt x="3639429" y="5516000"/>
                    <a:pt x="3602209" y="5516000"/>
                  </a:cubicBezTo>
                  <a:close/>
                  <a:moveTo>
                    <a:pt x="2716385" y="5516000"/>
                  </a:moveTo>
                  <a:cubicBezTo>
                    <a:pt x="2679164" y="5516000"/>
                    <a:pt x="2652173" y="5544696"/>
                    <a:pt x="2652173" y="5590724"/>
                  </a:cubicBezTo>
                  <a:cubicBezTo>
                    <a:pt x="2652173" y="5636752"/>
                    <a:pt x="2679164" y="5665448"/>
                    <a:pt x="2716385" y="5665448"/>
                  </a:cubicBezTo>
                  <a:cubicBezTo>
                    <a:pt x="2753605" y="5665448"/>
                    <a:pt x="2780596" y="5636752"/>
                    <a:pt x="2780596" y="5590724"/>
                  </a:cubicBezTo>
                  <a:cubicBezTo>
                    <a:pt x="2780596" y="5544696"/>
                    <a:pt x="2753605" y="5516000"/>
                    <a:pt x="2716385" y="5516000"/>
                  </a:cubicBezTo>
                  <a:close/>
                  <a:moveTo>
                    <a:pt x="2573509" y="5516000"/>
                  </a:moveTo>
                  <a:cubicBezTo>
                    <a:pt x="2536290" y="5516000"/>
                    <a:pt x="2509298" y="5544696"/>
                    <a:pt x="2509298" y="5590724"/>
                  </a:cubicBezTo>
                  <a:cubicBezTo>
                    <a:pt x="2509298" y="5636752"/>
                    <a:pt x="2536290" y="5665448"/>
                    <a:pt x="2573509" y="5665448"/>
                  </a:cubicBezTo>
                  <a:cubicBezTo>
                    <a:pt x="2602774" y="5665448"/>
                    <a:pt x="2626640" y="5647833"/>
                    <a:pt x="2632039" y="5618000"/>
                  </a:cubicBezTo>
                  <a:lnTo>
                    <a:pt x="2614423" y="5618000"/>
                  </a:lnTo>
                  <a:cubicBezTo>
                    <a:pt x="2610161" y="5638172"/>
                    <a:pt x="2592830" y="5648969"/>
                    <a:pt x="2573509" y="5648969"/>
                  </a:cubicBezTo>
                  <a:cubicBezTo>
                    <a:pt x="2547086" y="5648969"/>
                    <a:pt x="2526345" y="5628512"/>
                    <a:pt x="2526345" y="5590724"/>
                  </a:cubicBezTo>
                  <a:cubicBezTo>
                    <a:pt x="2526345" y="5552936"/>
                    <a:pt x="2547086" y="5532479"/>
                    <a:pt x="2573509" y="5532479"/>
                  </a:cubicBezTo>
                  <a:cubicBezTo>
                    <a:pt x="2592830" y="5532479"/>
                    <a:pt x="2610161" y="5543276"/>
                    <a:pt x="2614423" y="5563448"/>
                  </a:cubicBezTo>
                  <a:lnTo>
                    <a:pt x="2632039" y="5563448"/>
                  </a:lnTo>
                  <a:cubicBezTo>
                    <a:pt x="2626640" y="5533615"/>
                    <a:pt x="2602774" y="5516000"/>
                    <a:pt x="2573509" y="5516000"/>
                  </a:cubicBezTo>
                  <a:close/>
                  <a:moveTo>
                    <a:pt x="1207232" y="5516000"/>
                  </a:moveTo>
                  <a:cubicBezTo>
                    <a:pt x="1170012" y="5516000"/>
                    <a:pt x="1143020" y="5544696"/>
                    <a:pt x="1143020" y="5590724"/>
                  </a:cubicBezTo>
                  <a:cubicBezTo>
                    <a:pt x="1143020" y="5636752"/>
                    <a:pt x="1170012" y="5665448"/>
                    <a:pt x="1207232" y="5665448"/>
                  </a:cubicBezTo>
                  <a:cubicBezTo>
                    <a:pt x="1236496" y="5665448"/>
                    <a:pt x="1260362" y="5647833"/>
                    <a:pt x="1265761" y="5618000"/>
                  </a:cubicBezTo>
                  <a:lnTo>
                    <a:pt x="1248145" y="5618000"/>
                  </a:lnTo>
                  <a:cubicBezTo>
                    <a:pt x="1243883" y="5638172"/>
                    <a:pt x="1226552" y="5648969"/>
                    <a:pt x="1207232" y="5648969"/>
                  </a:cubicBezTo>
                  <a:cubicBezTo>
                    <a:pt x="1180808" y="5648969"/>
                    <a:pt x="1160067" y="5628512"/>
                    <a:pt x="1160067" y="5590724"/>
                  </a:cubicBezTo>
                  <a:cubicBezTo>
                    <a:pt x="1160067" y="5552936"/>
                    <a:pt x="1180808" y="5532479"/>
                    <a:pt x="1207232" y="5532479"/>
                  </a:cubicBezTo>
                  <a:cubicBezTo>
                    <a:pt x="1226552" y="5532479"/>
                    <a:pt x="1243883" y="5543276"/>
                    <a:pt x="1248145" y="5563448"/>
                  </a:cubicBezTo>
                  <a:lnTo>
                    <a:pt x="1265761" y="5563448"/>
                  </a:lnTo>
                  <a:cubicBezTo>
                    <a:pt x="1260362" y="5533615"/>
                    <a:pt x="1236496" y="5516000"/>
                    <a:pt x="1207232" y="5516000"/>
                  </a:cubicBezTo>
                  <a:close/>
                  <a:moveTo>
                    <a:pt x="5712159" y="5513140"/>
                  </a:moveTo>
                  <a:lnTo>
                    <a:pt x="5712159" y="5658610"/>
                  </a:lnTo>
                  <a:lnTo>
                    <a:pt x="5801089" y="5658610"/>
                  </a:lnTo>
                  <a:lnTo>
                    <a:pt x="5801089" y="5642984"/>
                  </a:lnTo>
                  <a:lnTo>
                    <a:pt x="5729774" y="5642984"/>
                  </a:lnTo>
                  <a:lnTo>
                    <a:pt x="5729774" y="5593546"/>
                  </a:lnTo>
                  <a:lnTo>
                    <a:pt x="5795407" y="5593546"/>
                  </a:lnTo>
                  <a:lnTo>
                    <a:pt x="5795407" y="5577920"/>
                  </a:lnTo>
                  <a:lnTo>
                    <a:pt x="5729774" y="5577920"/>
                  </a:lnTo>
                  <a:lnTo>
                    <a:pt x="5729774" y="5528766"/>
                  </a:lnTo>
                  <a:lnTo>
                    <a:pt x="5799952" y="5528766"/>
                  </a:lnTo>
                  <a:lnTo>
                    <a:pt x="5799952" y="5513140"/>
                  </a:lnTo>
                  <a:close/>
                  <a:moveTo>
                    <a:pt x="5588334" y="5513140"/>
                  </a:moveTo>
                  <a:lnTo>
                    <a:pt x="5588334" y="5658610"/>
                  </a:lnTo>
                  <a:lnTo>
                    <a:pt x="5677265" y="5658610"/>
                  </a:lnTo>
                  <a:lnTo>
                    <a:pt x="5677265" y="5642984"/>
                  </a:lnTo>
                  <a:lnTo>
                    <a:pt x="5605949" y="5642984"/>
                  </a:lnTo>
                  <a:lnTo>
                    <a:pt x="5605949" y="5593546"/>
                  </a:lnTo>
                  <a:lnTo>
                    <a:pt x="5671582" y="5593546"/>
                  </a:lnTo>
                  <a:lnTo>
                    <a:pt x="5671582" y="5577920"/>
                  </a:lnTo>
                  <a:lnTo>
                    <a:pt x="5605949" y="5577920"/>
                  </a:lnTo>
                  <a:lnTo>
                    <a:pt x="5605949" y="5528766"/>
                  </a:lnTo>
                  <a:lnTo>
                    <a:pt x="5676128" y="5528766"/>
                  </a:lnTo>
                  <a:lnTo>
                    <a:pt x="5676128" y="5513140"/>
                  </a:lnTo>
                  <a:close/>
                  <a:moveTo>
                    <a:pt x="5474034" y="5513140"/>
                  </a:moveTo>
                  <a:lnTo>
                    <a:pt x="5474034" y="5658610"/>
                  </a:lnTo>
                  <a:lnTo>
                    <a:pt x="5491650" y="5658610"/>
                  </a:lnTo>
                  <a:lnTo>
                    <a:pt x="5491650" y="5593546"/>
                  </a:lnTo>
                  <a:lnTo>
                    <a:pt x="5554725" y="5593546"/>
                  </a:lnTo>
                  <a:lnTo>
                    <a:pt x="5554725" y="5577920"/>
                  </a:lnTo>
                  <a:lnTo>
                    <a:pt x="5491650" y="5577920"/>
                  </a:lnTo>
                  <a:lnTo>
                    <a:pt x="5491650" y="5528766"/>
                  </a:lnTo>
                  <a:lnTo>
                    <a:pt x="5561260" y="5528766"/>
                  </a:lnTo>
                  <a:lnTo>
                    <a:pt x="5561260" y="5513140"/>
                  </a:lnTo>
                  <a:close/>
                  <a:moveTo>
                    <a:pt x="5359734" y="5513140"/>
                  </a:moveTo>
                  <a:lnTo>
                    <a:pt x="5359734" y="5658610"/>
                  </a:lnTo>
                  <a:lnTo>
                    <a:pt x="5377350" y="5658610"/>
                  </a:lnTo>
                  <a:lnTo>
                    <a:pt x="5377350" y="5593546"/>
                  </a:lnTo>
                  <a:lnTo>
                    <a:pt x="5440425" y="5593546"/>
                  </a:lnTo>
                  <a:lnTo>
                    <a:pt x="5440425" y="5577920"/>
                  </a:lnTo>
                  <a:lnTo>
                    <a:pt x="5377350" y="5577920"/>
                  </a:lnTo>
                  <a:lnTo>
                    <a:pt x="5377350" y="5528766"/>
                  </a:lnTo>
                  <a:lnTo>
                    <a:pt x="5446959" y="5528766"/>
                  </a:lnTo>
                  <a:lnTo>
                    <a:pt x="5446959" y="5513140"/>
                  </a:lnTo>
                  <a:close/>
                  <a:moveTo>
                    <a:pt x="5265863" y="5511151"/>
                  </a:moveTo>
                  <a:cubicBezTo>
                    <a:pt x="5228644" y="5511151"/>
                    <a:pt x="5201651" y="5539847"/>
                    <a:pt x="5201651" y="5585875"/>
                  </a:cubicBezTo>
                  <a:cubicBezTo>
                    <a:pt x="5201651" y="5631903"/>
                    <a:pt x="5228644" y="5660599"/>
                    <a:pt x="5265863" y="5660599"/>
                  </a:cubicBezTo>
                  <a:cubicBezTo>
                    <a:pt x="5303083" y="5660599"/>
                    <a:pt x="5330075" y="5631903"/>
                    <a:pt x="5330075" y="5585875"/>
                  </a:cubicBezTo>
                  <a:cubicBezTo>
                    <a:pt x="5330075" y="5539847"/>
                    <a:pt x="5303083" y="5511151"/>
                    <a:pt x="5265863" y="5511151"/>
                  </a:cubicBezTo>
                  <a:close/>
                  <a:moveTo>
                    <a:pt x="5122988" y="5511151"/>
                  </a:moveTo>
                  <a:cubicBezTo>
                    <a:pt x="5085768" y="5511151"/>
                    <a:pt x="5058777" y="5539847"/>
                    <a:pt x="5058777" y="5585875"/>
                  </a:cubicBezTo>
                  <a:cubicBezTo>
                    <a:pt x="5058777" y="5631903"/>
                    <a:pt x="5085768" y="5660599"/>
                    <a:pt x="5122988" y="5660599"/>
                  </a:cubicBezTo>
                  <a:cubicBezTo>
                    <a:pt x="5152253" y="5660599"/>
                    <a:pt x="5176119" y="5642984"/>
                    <a:pt x="5181518" y="5613151"/>
                  </a:cubicBezTo>
                  <a:lnTo>
                    <a:pt x="5163902" y="5613151"/>
                  </a:lnTo>
                  <a:cubicBezTo>
                    <a:pt x="5159640" y="5633323"/>
                    <a:pt x="5142308" y="5644120"/>
                    <a:pt x="5122988" y="5644120"/>
                  </a:cubicBezTo>
                  <a:cubicBezTo>
                    <a:pt x="5096565" y="5644120"/>
                    <a:pt x="5075824" y="5623663"/>
                    <a:pt x="5075824" y="5585875"/>
                  </a:cubicBezTo>
                  <a:cubicBezTo>
                    <a:pt x="5075824" y="5548087"/>
                    <a:pt x="5096565" y="5527630"/>
                    <a:pt x="5122988" y="5527630"/>
                  </a:cubicBezTo>
                  <a:cubicBezTo>
                    <a:pt x="5142308" y="5527630"/>
                    <a:pt x="5159640" y="5538427"/>
                    <a:pt x="5163902" y="5558599"/>
                  </a:cubicBezTo>
                  <a:lnTo>
                    <a:pt x="5181518" y="5558599"/>
                  </a:lnTo>
                  <a:cubicBezTo>
                    <a:pt x="5176119" y="5528766"/>
                    <a:pt x="5152253" y="5511151"/>
                    <a:pt x="5122988" y="5511151"/>
                  </a:cubicBezTo>
                  <a:close/>
                  <a:moveTo>
                    <a:pt x="5314464" y="4056942"/>
                  </a:moveTo>
                  <a:lnTo>
                    <a:pt x="5315601" y="4056942"/>
                  </a:lnTo>
                  <a:lnTo>
                    <a:pt x="5338899" y="4122574"/>
                  </a:lnTo>
                  <a:lnTo>
                    <a:pt x="5291167" y="4122574"/>
                  </a:lnTo>
                  <a:close/>
                  <a:moveTo>
                    <a:pt x="3585307" y="4056942"/>
                  </a:moveTo>
                  <a:lnTo>
                    <a:pt x="3586444" y="4056942"/>
                  </a:lnTo>
                  <a:lnTo>
                    <a:pt x="3609742" y="4122574"/>
                  </a:lnTo>
                  <a:lnTo>
                    <a:pt x="3562009" y="4122574"/>
                  </a:lnTo>
                  <a:close/>
                  <a:moveTo>
                    <a:pt x="1864606" y="4056942"/>
                  </a:moveTo>
                  <a:lnTo>
                    <a:pt x="1865743" y="4056942"/>
                  </a:lnTo>
                  <a:lnTo>
                    <a:pt x="1889041" y="4122574"/>
                  </a:lnTo>
                  <a:lnTo>
                    <a:pt x="1841308" y="4122574"/>
                  </a:lnTo>
                  <a:close/>
                  <a:moveTo>
                    <a:pt x="5034992" y="4049554"/>
                  </a:moveTo>
                  <a:lnTo>
                    <a:pt x="5065963" y="4049554"/>
                  </a:lnTo>
                  <a:cubicBezTo>
                    <a:pt x="5089544" y="4049554"/>
                    <a:pt x="5098636" y="4061061"/>
                    <a:pt x="5098636" y="4078535"/>
                  </a:cubicBezTo>
                  <a:cubicBezTo>
                    <a:pt x="5098636" y="4096008"/>
                    <a:pt x="5089544" y="4106663"/>
                    <a:pt x="5066246" y="4106663"/>
                  </a:cubicBezTo>
                  <a:lnTo>
                    <a:pt x="5034992" y="4106663"/>
                  </a:lnTo>
                  <a:close/>
                  <a:moveTo>
                    <a:pt x="3429660" y="4049554"/>
                  </a:moveTo>
                  <a:lnTo>
                    <a:pt x="3460630" y="4049554"/>
                  </a:lnTo>
                  <a:cubicBezTo>
                    <a:pt x="3484283" y="4049554"/>
                    <a:pt x="3493304" y="4062482"/>
                    <a:pt x="3493304" y="4079955"/>
                  </a:cubicBezTo>
                  <a:cubicBezTo>
                    <a:pt x="3493304" y="4097429"/>
                    <a:pt x="3484283" y="4110641"/>
                    <a:pt x="3460914" y="4110641"/>
                  </a:cubicBezTo>
                  <a:lnTo>
                    <a:pt x="3429660" y="4110641"/>
                  </a:lnTo>
                  <a:close/>
                  <a:moveTo>
                    <a:pt x="4032549" y="4048418"/>
                  </a:moveTo>
                  <a:cubicBezTo>
                    <a:pt x="4058972" y="4048418"/>
                    <a:pt x="4079714" y="4068875"/>
                    <a:pt x="4079714" y="4106663"/>
                  </a:cubicBezTo>
                  <a:cubicBezTo>
                    <a:pt x="4079714" y="4144451"/>
                    <a:pt x="4058972" y="4164908"/>
                    <a:pt x="4032549" y="4164908"/>
                  </a:cubicBezTo>
                  <a:cubicBezTo>
                    <a:pt x="4006125" y="4164908"/>
                    <a:pt x="3985384" y="4144451"/>
                    <a:pt x="3985384" y="4106663"/>
                  </a:cubicBezTo>
                  <a:cubicBezTo>
                    <a:pt x="3985384" y="4068875"/>
                    <a:pt x="4006125" y="4048418"/>
                    <a:pt x="4032549" y="4048418"/>
                  </a:cubicBezTo>
                  <a:close/>
                  <a:moveTo>
                    <a:pt x="3137199" y="4048418"/>
                  </a:moveTo>
                  <a:cubicBezTo>
                    <a:pt x="3163622" y="4048418"/>
                    <a:pt x="3184363" y="4068875"/>
                    <a:pt x="3184363" y="4106663"/>
                  </a:cubicBezTo>
                  <a:cubicBezTo>
                    <a:pt x="3184363" y="4144451"/>
                    <a:pt x="3163622" y="4164908"/>
                    <a:pt x="3137199" y="4164908"/>
                  </a:cubicBezTo>
                  <a:cubicBezTo>
                    <a:pt x="3110776" y="4164908"/>
                    <a:pt x="3090035" y="4144451"/>
                    <a:pt x="3090035" y="4106663"/>
                  </a:cubicBezTo>
                  <a:cubicBezTo>
                    <a:pt x="3090035" y="4068875"/>
                    <a:pt x="3110776" y="4048418"/>
                    <a:pt x="3137199" y="4048418"/>
                  </a:cubicBezTo>
                  <a:close/>
                  <a:moveTo>
                    <a:pt x="2188024" y="4048418"/>
                  </a:moveTo>
                  <a:cubicBezTo>
                    <a:pt x="2214447" y="4048418"/>
                    <a:pt x="2235187" y="4068875"/>
                    <a:pt x="2235187" y="4106663"/>
                  </a:cubicBezTo>
                  <a:cubicBezTo>
                    <a:pt x="2235187" y="4144451"/>
                    <a:pt x="2214447" y="4164908"/>
                    <a:pt x="2188024" y="4164908"/>
                  </a:cubicBezTo>
                  <a:cubicBezTo>
                    <a:pt x="2161600" y="4164908"/>
                    <a:pt x="2140859" y="4144451"/>
                    <a:pt x="2140859" y="4106663"/>
                  </a:cubicBezTo>
                  <a:cubicBezTo>
                    <a:pt x="2140859" y="4068875"/>
                    <a:pt x="2161600" y="4048418"/>
                    <a:pt x="2188024" y="4048418"/>
                  </a:cubicBezTo>
                  <a:close/>
                  <a:moveTo>
                    <a:pt x="854523" y="4048418"/>
                  </a:moveTo>
                  <a:cubicBezTo>
                    <a:pt x="880946" y="4048418"/>
                    <a:pt x="901687" y="4068875"/>
                    <a:pt x="901687" y="4106663"/>
                  </a:cubicBezTo>
                  <a:cubicBezTo>
                    <a:pt x="901687" y="4144451"/>
                    <a:pt x="880946" y="4164908"/>
                    <a:pt x="854523" y="4164908"/>
                  </a:cubicBezTo>
                  <a:cubicBezTo>
                    <a:pt x="828100" y="4164908"/>
                    <a:pt x="807359" y="4144451"/>
                    <a:pt x="807359" y="4106663"/>
                  </a:cubicBezTo>
                  <a:cubicBezTo>
                    <a:pt x="807359" y="4068875"/>
                    <a:pt x="828100" y="4048418"/>
                    <a:pt x="854523" y="4048418"/>
                  </a:cubicBezTo>
                  <a:close/>
                  <a:moveTo>
                    <a:pt x="5881175" y="4033928"/>
                  </a:moveTo>
                  <a:lnTo>
                    <a:pt x="5933738" y="4119448"/>
                  </a:lnTo>
                  <a:lnTo>
                    <a:pt x="5933738" y="4179398"/>
                  </a:lnTo>
                  <a:lnTo>
                    <a:pt x="5951353" y="4179398"/>
                  </a:lnTo>
                  <a:lnTo>
                    <a:pt x="5951353" y="4119448"/>
                  </a:lnTo>
                  <a:lnTo>
                    <a:pt x="6003916" y="4033928"/>
                  </a:lnTo>
                  <a:lnTo>
                    <a:pt x="5983743" y="4033928"/>
                  </a:lnTo>
                  <a:lnTo>
                    <a:pt x="5943398" y="4101833"/>
                  </a:lnTo>
                  <a:lnTo>
                    <a:pt x="5941693" y="4101833"/>
                  </a:lnTo>
                  <a:lnTo>
                    <a:pt x="5901348" y="4033928"/>
                  </a:lnTo>
                  <a:close/>
                  <a:moveTo>
                    <a:pt x="5761897" y="4033928"/>
                  </a:moveTo>
                  <a:lnTo>
                    <a:pt x="5761897" y="4049554"/>
                  </a:lnTo>
                  <a:lnTo>
                    <a:pt x="5807641" y="4049554"/>
                  </a:lnTo>
                  <a:lnTo>
                    <a:pt x="5807641" y="4179398"/>
                  </a:lnTo>
                  <a:lnTo>
                    <a:pt x="5825255" y="4179398"/>
                  </a:lnTo>
                  <a:lnTo>
                    <a:pt x="5825255" y="4049554"/>
                  </a:lnTo>
                  <a:lnTo>
                    <a:pt x="5870999" y="4049554"/>
                  </a:lnTo>
                  <a:lnTo>
                    <a:pt x="5870999" y="4033928"/>
                  </a:lnTo>
                  <a:close/>
                  <a:moveTo>
                    <a:pt x="5712702" y="4033928"/>
                  </a:moveTo>
                  <a:lnTo>
                    <a:pt x="5712702" y="4179398"/>
                  </a:lnTo>
                  <a:lnTo>
                    <a:pt x="5730318" y="4179398"/>
                  </a:lnTo>
                  <a:lnTo>
                    <a:pt x="5730318" y="4033928"/>
                  </a:lnTo>
                  <a:close/>
                  <a:moveTo>
                    <a:pt x="5566850" y="4033928"/>
                  </a:moveTo>
                  <a:lnTo>
                    <a:pt x="5620266" y="4179398"/>
                  </a:lnTo>
                  <a:lnTo>
                    <a:pt x="5638449" y="4179398"/>
                  </a:lnTo>
                  <a:lnTo>
                    <a:pt x="5691864" y="4033928"/>
                  </a:lnTo>
                  <a:lnTo>
                    <a:pt x="5673396" y="4033928"/>
                  </a:lnTo>
                  <a:lnTo>
                    <a:pt x="5630210" y="4156384"/>
                  </a:lnTo>
                  <a:lnTo>
                    <a:pt x="5628505" y="4156384"/>
                  </a:lnTo>
                  <a:lnTo>
                    <a:pt x="5585318" y="4033928"/>
                  </a:lnTo>
                  <a:close/>
                  <a:moveTo>
                    <a:pt x="5522202" y="4033928"/>
                  </a:moveTo>
                  <a:lnTo>
                    <a:pt x="5522202" y="4179398"/>
                  </a:lnTo>
                  <a:lnTo>
                    <a:pt x="5539818" y="4179398"/>
                  </a:lnTo>
                  <a:lnTo>
                    <a:pt x="5539818" y="4033928"/>
                  </a:lnTo>
                  <a:close/>
                  <a:moveTo>
                    <a:pt x="5390422" y="4033928"/>
                  </a:moveTo>
                  <a:lnTo>
                    <a:pt x="5390422" y="4049554"/>
                  </a:lnTo>
                  <a:lnTo>
                    <a:pt x="5436166" y="4049554"/>
                  </a:lnTo>
                  <a:lnTo>
                    <a:pt x="5436166" y="4179398"/>
                  </a:lnTo>
                  <a:lnTo>
                    <a:pt x="5453781" y="4179398"/>
                  </a:lnTo>
                  <a:lnTo>
                    <a:pt x="5453781" y="4049554"/>
                  </a:lnTo>
                  <a:lnTo>
                    <a:pt x="5499524" y="4049554"/>
                  </a:lnTo>
                  <a:lnTo>
                    <a:pt x="5499524" y="4033928"/>
                  </a:lnTo>
                  <a:close/>
                  <a:moveTo>
                    <a:pt x="5305940" y="4033928"/>
                  </a:moveTo>
                  <a:lnTo>
                    <a:pt x="5252526" y="4179398"/>
                  </a:lnTo>
                  <a:lnTo>
                    <a:pt x="5270993" y="4179398"/>
                  </a:lnTo>
                  <a:lnTo>
                    <a:pt x="5285627" y="4138200"/>
                  </a:lnTo>
                  <a:lnTo>
                    <a:pt x="5344439" y="4138200"/>
                  </a:lnTo>
                  <a:lnTo>
                    <a:pt x="5359072" y="4179398"/>
                  </a:lnTo>
                  <a:lnTo>
                    <a:pt x="5377539" y="4179398"/>
                  </a:lnTo>
                  <a:lnTo>
                    <a:pt x="5324125" y="4033928"/>
                  </a:lnTo>
                  <a:close/>
                  <a:moveTo>
                    <a:pt x="5141202" y="4033928"/>
                  </a:moveTo>
                  <a:lnTo>
                    <a:pt x="5141202" y="4179398"/>
                  </a:lnTo>
                  <a:lnTo>
                    <a:pt x="5230133" y="4179398"/>
                  </a:lnTo>
                  <a:lnTo>
                    <a:pt x="5230133" y="4163771"/>
                  </a:lnTo>
                  <a:lnTo>
                    <a:pt x="5158817" y="4163771"/>
                  </a:lnTo>
                  <a:lnTo>
                    <a:pt x="5158817" y="4114334"/>
                  </a:lnTo>
                  <a:lnTo>
                    <a:pt x="5224450" y="4114334"/>
                  </a:lnTo>
                  <a:lnTo>
                    <a:pt x="5224450" y="4098707"/>
                  </a:lnTo>
                  <a:lnTo>
                    <a:pt x="5158817" y="4098707"/>
                  </a:lnTo>
                  <a:lnTo>
                    <a:pt x="5158817" y="4049554"/>
                  </a:lnTo>
                  <a:lnTo>
                    <a:pt x="5228997" y="4049554"/>
                  </a:lnTo>
                  <a:lnTo>
                    <a:pt x="5228997" y="4033928"/>
                  </a:lnTo>
                  <a:close/>
                  <a:moveTo>
                    <a:pt x="5017377" y="4033928"/>
                  </a:moveTo>
                  <a:lnTo>
                    <a:pt x="5017377" y="4179398"/>
                  </a:lnTo>
                  <a:lnTo>
                    <a:pt x="5034992" y="4179398"/>
                  </a:lnTo>
                  <a:lnTo>
                    <a:pt x="5034992" y="4122574"/>
                  </a:lnTo>
                  <a:lnTo>
                    <a:pt x="5066814" y="4122574"/>
                  </a:lnTo>
                  <a:cubicBezTo>
                    <a:pt x="5068093" y="4122574"/>
                    <a:pt x="5069301" y="4122574"/>
                    <a:pt x="5070508" y="4122503"/>
                  </a:cubicBezTo>
                  <a:lnTo>
                    <a:pt x="5101193" y="4179398"/>
                  </a:lnTo>
                  <a:lnTo>
                    <a:pt x="5121650" y="4179398"/>
                  </a:lnTo>
                  <a:lnTo>
                    <a:pt x="5088763" y="4119306"/>
                  </a:lnTo>
                  <a:cubicBezTo>
                    <a:pt x="5107301" y="4112985"/>
                    <a:pt x="5115967" y="4097855"/>
                    <a:pt x="5115967" y="4078535"/>
                  </a:cubicBezTo>
                  <a:cubicBezTo>
                    <a:pt x="5115967" y="4052822"/>
                    <a:pt x="5100625" y="4033928"/>
                    <a:pt x="5066530" y="4033928"/>
                  </a:cubicBezTo>
                  <a:close/>
                  <a:moveTo>
                    <a:pt x="4126420" y="4033928"/>
                  </a:moveTo>
                  <a:lnTo>
                    <a:pt x="4126420" y="4179398"/>
                  </a:lnTo>
                  <a:lnTo>
                    <a:pt x="4144035" y="4179398"/>
                  </a:lnTo>
                  <a:lnTo>
                    <a:pt x="4144035" y="4065181"/>
                  </a:lnTo>
                  <a:lnTo>
                    <a:pt x="4145456" y="4065181"/>
                  </a:lnTo>
                  <a:lnTo>
                    <a:pt x="4224726" y="4179398"/>
                  </a:lnTo>
                  <a:lnTo>
                    <a:pt x="4241773" y="4179398"/>
                  </a:lnTo>
                  <a:lnTo>
                    <a:pt x="4241773" y="4033928"/>
                  </a:lnTo>
                  <a:lnTo>
                    <a:pt x="4224442" y="4033928"/>
                  </a:lnTo>
                  <a:lnTo>
                    <a:pt x="4224442" y="4148429"/>
                  </a:lnTo>
                  <a:lnTo>
                    <a:pt x="4223021" y="4148429"/>
                  </a:lnTo>
                  <a:lnTo>
                    <a:pt x="4143467" y="4033928"/>
                  </a:lnTo>
                  <a:close/>
                  <a:moveTo>
                    <a:pt x="3916869" y="4033928"/>
                  </a:moveTo>
                  <a:lnTo>
                    <a:pt x="3916869" y="4179398"/>
                  </a:lnTo>
                  <a:lnTo>
                    <a:pt x="3934485" y="4179398"/>
                  </a:lnTo>
                  <a:lnTo>
                    <a:pt x="3934485" y="4033928"/>
                  </a:lnTo>
                  <a:close/>
                  <a:moveTo>
                    <a:pt x="3576784" y="4033928"/>
                  </a:moveTo>
                  <a:lnTo>
                    <a:pt x="3523368" y="4179398"/>
                  </a:lnTo>
                  <a:lnTo>
                    <a:pt x="3541837" y="4179398"/>
                  </a:lnTo>
                  <a:lnTo>
                    <a:pt x="3556468" y="4138200"/>
                  </a:lnTo>
                  <a:lnTo>
                    <a:pt x="3615282" y="4138200"/>
                  </a:lnTo>
                  <a:lnTo>
                    <a:pt x="3629914" y="4179398"/>
                  </a:lnTo>
                  <a:lnTo>
                    <a:pt x="3648382" y="4179398"/>
                  </a:lnTo>
                  <a:lnTo>
                    <a:pt x="3594967" y="4033928"/>
                  </a:lnTo>
                  <a:close/>
                  <a:moveTo>
                    <a:pt x="3412045" y="4033928"/>
                  </a:moveTo>
                  <a:lnTo>
                    <a:pt x="3412045" y="4179398"/>
                  </a:lnTo>
                  <a:lnTo>
                    <a:pt x="3429660" y="4179398"/>
                  </a:lnTo>
                  <a:lnTo>
                    <a:pt x="3429660" y="4126267"/>
                  </a:lnTo>
                  <a:lnTo>
                    <a:pt x="3461482" y="4126267"/>
                  </a:lnTo>
                  <a:cubicBezTo>
                    <a:pt x="3495364" y="4126267"/>
                    <a:pt x="3510635" y="4105668"/>
                    <a:pt x="3510635" y="4079955"/>
                  </a:cubicBezTo>
                  <a:cubicBezTo>
                    <a:pt x="3510635" y="4054242"/>
                    <a:pt x="3495364" y="4033928"/>
                    <a:pt x="3461198" y="4033928"/>
                  </a:cubicBezTo>
                  <a:close/>
                  <a:moveTo>
                    <a:pt x="3231070" y="4033928"/>
                  </a:moveTo>
                  <a:lnTo>
                    <a:pt x="3231070" y="4179398"/>
                  </a:lnTo>
                  <a:lnTo>
                    <a:pt x="3247549" y="4179398"/>
                  </a:lnTo>
                  <a:lnTo>
                    <a:pt x="3247549" y="4068875"/>
                  </a:lnTo>
                  <a:lnTo>
                    <a:pt x="3248970" y="4068875"/>
                  </a:lnTo>
                  <a:lnTo>
                    <a:pt x="3294429" y="4179398"/>
                  </a:lnTo>
                  <a:lnTo>
                    <a:pt x="3310340" y="4179398"/>
                  </a:lnTo>
                  <a:lnTo>
                    <a:pt x="3355800" y="4068875"/>
                  </a:lnTo>
                  <a:lnTo>
                    <a:pt x="3357220" y="4068875"/>
                  </a:lnTo>
                  <a:lnTo>
                    <a:pt x="3357220" y="4179398"/>
                  </a:lnTo>
                  <a:lnTo>
                    <a:pt x="3373700" y="4179398"/>
                  </a:lnTo>
                  <a:lnTo>
                    <a:pt x="3373700" y="4033928"/>
                  </a:lnTo>
                  <a:lnTo>
                    <a:pt x="3352674" y="4033928"/>
                  </a:lnTo>
                  <a:lnTo>
                    <a:pt x="3303237" y="4154680"/>
                  </a:lnTo>
                  <a:lnTo>
                    <a:pt x="3301532" y="4154680"/>
                  </a:lnTo>
                  <a:lnTo>
                    <a:pt x="3252095" y="4033928"/>
                  </a:lnTo>
                  <a:close/>
                  <a:moveTo>
                    <a:pt x="2281894" y="4033928"/>
                  </a:moveTo>
                  <a:lnTo>
                    <a:pt x="2281894" y="4179398"/>
                  </a:lnTo>
                  <a:lnTo>
                    <a:pt x="2299510" y="4179398"/>
                  </a:lnTo>
                  <a:lnTo>
                    <a:pt x="2299510" y="4065181"/>
                  </a:lnTo>
                  <a:lnTo>
                    <a:pt x="2300930" y="4065181"/>
                  </a:lnTo>
                  <a:lnTo>
                    <a:pt x="2380200" y="4179398"/>
                  </a:lnTo>
                  <a:lnTo>
                    <a:pt x="2397248" y="4179398"/>
                  </a:lnTo>
                  <a:lnTo>
                    <a:pt x="2397248" y="4033928"/>
                  </a:lnTo>
                  <a:lnTo>
                    <a:pt x="2379916" y="4033928"/>
                  </a:lnTo>
                  <a:lnTo>
                    <a:pt x="2379916" y="4148429"/>
                  </a:lnTo>
                  <a:lnTo>
                    <a:pt x="2378495" y="4148429"/>
                  </a:lnTo>
                  <a:lnTo>
                    <a:pt x="2298941" y="4033928"/>
                  </a:lnTo>
                  <a:close/>
                  <a:moveTo>
                    <a:pt x="2072344" y="4033928"/>
                  </a:moveTo>
                  <a:lnTo>
                    <a:pt x="2072344" y="4179398"/>
                  </a:lnTo>
                  <a:lnTo>
                    <a:pt x="2089959" y="4179398"/>
                  </a:lnTo>
                  <a:lnTo>
                    <a:pt x="2089959" y="4033928"/>
                  </a:lnTo>
                  <a:close/>
                  <a:moveTo>
                    <a:pt x="1940563" y="4033928"/>
                  </a:moveTo>
                  <a:lnTo>
                    <a:pt x="1940563" y="4049554"/>
                  </a:lnTo>
                  <a:lnTo>
                    <a:pt x="1986307" y="4049554"/>
                  </a:lnTo>
                  <a:lnTo>
                    <a:pt x="1986307" y="4179398"/>
                  </a:lnTo>
                  <a:lnTo>
                    <a:pt x="2003923" y="4179398"/>
                  </a:lnTo>
                  <a:lnTo>
                    <a:pt x="2003923" y="4049554"/>
                  </a:lnTo>
                  <a:lnTo>
                    <a:pt x="2049666" y="4049554"/>
                  </a:lnTo>
                  <a:lnTo>
                    <a:pt x="2049666" y="4033928"/>
                  </a:lnTo>
                  <a:close/>
                  <a:moveTo>
                    <a:pt x="1856082" y="4033928"/>
                  </a:moveTo>
                  <a:lnTo>
                    <a:pt x="1802667" y="4179398"/>
                  </a:lnTo>
                  <a:lnTo>
                    <a:pt x="1821135" y="4179398"/>
                  </a:lnTo>
                  <a:lnTo>
                    <a:pt x="1835768" y="4138200"/>
                  </a:lnTo>
                  <a:lnTo>
                    <a:pt x="1894581" y="4138200"/>
                  </a:lnTo>
                  <a:lnTo>
                    <a:pt x="1909213" y="4179398"/>
                  </a:lnTo>
                  <a:lnTo>
                    <a:pt x="1927681" y="4179398"/>
                  </a:lnTo>
                  <a:lnTo>
                    <a:pt x="1874266" y="4033928"/>
                  </a:lnTo>
                  <a:close/>
                  <a:moveTo>
                    <a:pt x="1615144" y="4033928"/>
                  </a:moveTo>
                  <a:lnTo>
                    <a:pt x="1615144" y="4179398"/>
                  </a:lnTo>
                  <a:lnTo>
                    <a:pt x="1632759" y="4179398"/>
                  </a:lnTo>
                  <a:lnTo>
                    <a:pt x="1632759" y="4033928"/>
                  </a:lnTo>
                  <a:close/>
                  <a:moveTo>
                    <a:pt x="1462744" y="4033928"/>
                  </a:moveTo>
                  <a:lnTo>
                    <a:pt x="1462744" y="4179398"/>
                  </a:lnTo>
                  <a:lnTo>
                    <a:pt x="1480359" y="4179398"/>
                  </a:lnTo>
                  <a:lnTo>
                    <a:pt x="1480359" y="4065181"/>
                  </a:lnTo>
                  <a:lnTo>
                    <a:pt x="1481780" y="4065181"/>
                  </a:lnTo>
                  <a:lnTo>
                    <a:pt x="1561050" y="4179398"/>
                  </a:lnTo>
                  <a:lnTo>
                    <a:pt x="1578097" y="4179398"/>
                  </a:lnTo>
                  <a:lnTo>
                    <a:pt x="1578097" y="4033928"/>
                  </a:lnTo>
                  <a:lnTo>
                    <a:pt x="1560766" y="4033928"/>
                  </a:lnTo>
                  <a:lnTo>
                    <a:pt x="1560766" y="4148429"/>
                  </a:lnTo>
                  <a:lnTo>
                    <a:pt x="1559345" y="4148429"/>
                  </a:lnTo>
                  <a:lnTo>
                    <a:pt x="1479791" y="4033928"/>
                  </a:lnTo>
                  <a:close/>
                  <a:moveTo>
                    <a:pt x="1310344" y="4033928"/>
                  </a:moveTo>
                  <a:lnTo>
                    <a:pt x="1310344" y="4130245"/>
                  </a:lnTo>
                  <a:cubicBezTo>
                    <a:pt x="1310344" y="4160078"/>
                    <a:pt x="1332647" y="4181955"/>
                    <a:pt x="1366884" y="4181955"/>
                  </a:cubicBezTo>
                  <a:cubicBezTo>
                    <a:pt x="1401121" y="4181955"/>
                    <a:pt x="1423424" y="4160078"/>
                    <a:pt x="1423424" y="4130245"/>
                  </a:cubicBezTo>
                  <a:lnTo>
                    <a:pt x="1423424" y="4033928"/>
                  </a:lnTo>
                  <a:lnTo>
                    <a:pt x="1405809" y="4033928"/>
                  </a:lnTo>
                  <a:lnTo>
                    <a:pt x="1405809" y="4128824"/>
                  </a:lnTo>
                  <a:cubicBezTo>
                    <a:pt x="1405809" y="4150134"/>
                    <a:pt x="1391176" y="4165476"/>
                    <a:pt x="1366884" y="4165476"/>
                  </a:cubicBezTo>
                  <a:cubicBezTo>
                    <a:pt x="1342592" y="4165476"/>
                    <a:pt x="1327959" y="4150134"/>
                    <a:pt x="1327959" y="4128824"/>
                  </a:cubicBezTo>
                  <a:lnTo>
                    <a:pt x="1327959" y="4033928"/>
                  </a:lnTo>
                  <a:close/>
                  <a:moveTo>
                    <a:pt x="1129369" y="4033928"/>
                  </a:moveTo>
                  <a:lnTo>
                    <a:pt x="1129369" y="4179398"/>
                  </a:lnTo>
                  <a:lnTo>
                    <a:pt x="1145848" y="4179398"/>
                  </a:lnTo>
                  <a:lnTo>
                    <a:pt x="1145848" y="4068875"/>
                  </a:lnTo>
                  <a:lnTo>
                    <a:pt x="1147269" y="4068875"/>
                  </a:lnTo>
                  <a:lnTo>
                    <a:pt x="1192728" y="4179398"/>
                  </a:lnTo>
                  <a:lnTo>
                    <a:pt x="1208639" y="4179398"/>
                  </a:lnTo>
                  <a:lnTo>
                    <a:pt x="1254098" y="4068875"/>
                  </a:lnTo>
                  <a:lnTo>
                    <a:pt x="1255519" y="4068875"/>
                  </a:lnTo>
                  <a:lnTo>
                    <a:pt x="1255519" y="4179398"/>
                  </a:lnTo>
                  <a:lnTo>
                    <a:pt x="1271998" y="4179398"/>
                  </a:lnTo>
                  <a:lnTo>
                    <a:pt x="1271998" y="4033928"/>
                  </a:lnTo>
                  <a:lnTo>
                    <a:pt x="1250973" y="4033928"/>
                  </a:lnTo>
                  <a:lnTo>
                    <a:pt x="1201536" y="4154680"/>
                  </a:lnTo>
                  <a:lnTo>
                    <a:pt x="1199831" y="4154680"/>
                  </a:lnTo>
                  <a:lnTo>
                    <a:pt x="1150394" y="4033928"/>
                  </a:lnTo>
                  <a:close/>
                  <a:moveTo>
                    <a:pt x="948394" y="4033928"/>
                  </a:moveTo>
                  <a:lnTo>
                    <a:pt x="948394" y="4179398"/>
                  </a:lnTo>
                  <a:lnTo>
                    <a:pt x="964873" y="4179398"/>
                  </a:lnTo>
                  <a:lnTo>
                    <a:pt x="964873" y="4068875"/>
                  </a:lnTo>
                  <a:lnTo>
                    <a:pt x="966294" y="4068875"/>
                  </a:lnTo>
                  <a:lnTo>
                    <a:pt x="1011753" y="4179398"/>
                  </a:lnTo>
                  <a:lnTo>
                    <a:pt x="1027664" y="4179398"/>
                  </a:lnTo>
                  <a:lnTo>
                    <a:pt x="1073123" y="4068875"/>
                  </a:lnTo>
                  <a:lnTo>
                    <a:pt x="1074544" y="4068875"/>
                  </a:lnTo>
                  <a:lnTo>
                    <a:pt x="1074544" y="4179398"/>
                  </a:lnTo>
                  <a:lnTo>
                    <a:pt x="1091023" y="4179398"/>
                  </a:lnTo>
                  <a:lnTo>
                    <a:pt x="1091023" y="4033928"/>
                  </a:lnTo>
                  <a:lnTo>
                    <a:pt x="1069998" y="4033928"/>
                  </a:lnTo>
                  <a:lnTo>
                    <a:pt x="1020561" y="4154680"/>
                  </a:lnTo>
                  <a:lnTo>
                    <a:pt x="1018856" y="4154680"/>
                  </a:lnTo>
                  <a:lnTo>
                    <a:pt x="969419" y="4033928"/>
                  </a:lnTo>
                  <a:close/>
                  <a:moveTo>
                    <a:pt x="4933032" y="4031939"/>
                  </a:moveTo>
                  <a:cubicBezTo>
                    <a:pt x="4895812" y="4031939"/>
                    <a:pt x="4868819" y="4060635"/>
                    <a:pt x="4868819" y="4106663"/>
                  </a:cubicBezTo>
                  <a:cubicBezTo>
                    <a:pt x="4868819" y="4152691"/>
                    <a:pt x="4895812" y="4181387"/>
                    <a:pt x="4933032" y="4181387"/>
                  </a:cubicBezTo>
                  <a:cubicBezTo>
                    <a:pt x="4962296" y="4181387"/>
                    <a:pt x="4986162" y="4163771"/>
                    <a:pt x="4991560" y="4133939"/>
                  </a:cubicBezTo>
                  <a:lnTo>
                    <a:pt x="4973945" y="4133939"/>
                  </a:lnTo>
                  <a:cubicBezTo>
                    <a:pt x="4969684" y="4154111"/>
                    <a:pt x="4952352" y="4164908"/>
                    <a:pt x="4933032" y="4164908"/>
                  </a:cubicBezTo>
                  <a:cubicBezTo>
                    <a:pt x="4906608" y="4164908"/>
                    <a:pt x="4885867" y="4144451"/>
                    <a:pt x="4885867" y="4106663"/>
                  </a:cubicBezTo>
                  <a:cubicBezTo>
                    <a:pt x="4885867" y="4068875"/>
                    <a:pt x="4906608" y="4048418"/>
                    <a:pt x="4933032" y="4048418"/>
                  </a:cubicBezTo>
                  <a:cubicBezTo>
                    <a:pt x="4952352" y="4048418"/>
                    <a:pt x="4969684" y="4059215"/>
                    <a:pt x="4973945" y="4079387"/>
                  </a:cubicBezTo>
                  <a:lnTo>
                    <a:pt x="4991560" y="4079387"/>
                  </a:lnTo>
                  <a:cubicBezTo>
                    <a:pt x="4986162" y="4049554"/>
                    <a:pt x="4962296" y="4031939"/>
                    <a:pt x="4933032" y="4031939"/>
                  </a:cubicBezTo>
                  <a:close/>
                  <a:moveTo>
                    <a:pt x="4032549" y="4031939"/>
                  </a:moveTo>
                  <a:cubicBezTo>
                    <a:pt x="3995329" y="4031939"/>
                    <a:pt x="3968338" y="4060635"/>
                    <a:pt x="3968338" y="4106663"/>
                  </a:cubicBezTo>
                  <a:cubicBezTo>
                    <a:pt x="3968338" y="4152691"/>
                    <a:pt x="3995329" y="4181387"/>
                    <a:pt x="4032549" y="4181387"/>
                  </a:cubicBezTo>
                  <a:cubicBezTo>
                    <a:pt x="4069769" y="4181387"/>
                    <a:pt x="4096760" y="4152691"/>
                    <a:pt x="4096760" y="4106663"/>
                  </a:cubicBezTo>
                  <a:cubicBezTo>
                    <a:pt x="4096760" y="4060635"/>
                    <a:pt x="4069769" y="4031939"/>
                    <a:pt x="4032549" y="4031939"/>
                  </a:cubicBezTo>
                  <a:close/>
                  <a:moveTo>
                    <a:pt x="3840493" y="4031939"/>
                  </a:moveTo>
                  <a:cubicBezTo>
                    <a:pt x="3812649" y="4031939"/>
                    <a:pt x="3790772" y="4048134"/>
                    <a:pt x="3790772" y="4072568"/>
                  </a:cubicBezTo>
                  <a:cubicBezTo>
                    <a:pt x="3790772" y="4092173"/>
                    <a:pt x="3804978" y="4103822"/>
                    <a:pt x="3827708" y="4110356"/>
                  </a:cubicBezTo>
                  <a:lnTo>
                    <a:pt x="3845607" y="4115471"/>
                  </a:lnTo>
                  <a:cubicBezTo>
                    <a:pt x="3860950" y="4119732"/>
                    <a:pt x="3874587" y="4125131"/>
                    <a:pt x="3874587" y="4139621"/>
                  </a:cubicBezTo>
                  <a:cubicBezTo>
                    <a:pt x="3874587" y="4155532"/>
                    <a:pt x="3859245" y="4166044"/>
                    <a:pt x="3839073" y="4166044"/>
                  </a:cubicBezTo>
                  <a:cubicBezTo>
                    <a:pt x="3821741" y="4166044"/>
                    <a:pt x="3806399" y="4158373"/>
                    <a:pt x="3804978" y="4141894"/>
                  </a:cubicBezTo>
                  <a:lnTo>
                    <a:pt x="3786794" y="4141894"/>
                  </a:lnTo>
                  <a:cubicBezTo>
                    <a:pt x="3788499" y="4165760"/>
                    <a:pt x="3807819" y="4181955"/>
                    <a:pt x="3839073" y="4181955"/>
                  </a:cubicBezTo>
                  <a:cubicBezTo>
                    <a:pt x="3872599" y="4181955"/>
                    <a:pt x="3891635" y="4163487"/>
                    <a:pt x="3891635" y="4139905"/>
                  </a:cubicBezTo>
                  <a:cubicBezTo>
                    <a:pt x="3891635" y="4112629"/>
                    <a:pt x="3865780" y="4103822"/>
                    <a:pt x="3850722" y="4099844"/>
                  </a:cubicBezTo>
                  <a:lnTo>
                    <a:pt x="3835947" y="4095866"/>
                  </a:lnTo>
                  <a:cubicBezTo>
                    <a:pt x="3825151" y="4093025"/>
                    <a:pt x="3807819" y="4087343"/>
                    <a:pt x="3807819" y="4071716"/>
                  </a:cubicBezTo>
                  <a:cubicBezTo>
                    <a:pt x="3807819" y="4057794"/>
                    <a:pt x="3820604" y="4047565"/>
                    <a:pt x="3839925" y="4047565"/>
                  </a:cubicBezTo>
                  <a:cubicBezTo>
                    <a:pt x="3857541" y="4047565"/>
                    <a:pt x="3870895" y="4055947"/>
                    <a:pt x="3872599" y="4070295"/>
                  </a:cubicBezTo>
                  <a:lnTo>
                    <a:pt x="3889646" y="4070295"/>
                  </a:lnTo>
                  <a:cubicBezTo>
                    <a:pt x="3888865" y="4048347"/>
                    <a:pt x="3868621" y="4031939"/>
                    <a:pt x="3840493" y="4031939"/>
                  </a:cubicBezTo>
                  <a:close/>
                  <a:moveTo>
                    <a:pt x="3716668" y="4031939"/>
                  </a:moveTo>
                  <a:cubicBezTo>
                    <a:pt x="3688824" y="4031939"/>
                    <a:pt x="3666946" y="4048134"/>
                    <a:pt x="3666946" y="4072568"/>
                  </a:cubicBezTo>
                  <a:cubicBezTo>
                    <a:pt x="3666946" y="4092173"/>
                    <a:pt x="3681153" y="4103822"/>
                    <a:pt x="3703883" y="4110356"/>
                  </a:cubicBezTo>
                  <a:lnTo>
                    <a:pt x="3721783" y="4115471"/>
                  </a:lnTo>
                  <a:cubicBezTo>
                    <a:pt x="3737125" y="4119732"/>
                    <a:pt x="3750763" y="4125131"/>
                    <a:pt x="3750763" y="4139621"/>
                  </a:cubicBezTo>
                  <a:cubicBezTo>
                    <a:pt x="3750763" y="4155532"/>
                    <a:pt x="3735420" y="4166044"/>
                    <a:pt x="3715247" y="4166044"/>
                  </a:cubicBezTo>
                  <a:cubicBezTo>
                    <a:pt x="3697916" y="4166044"/>
                    <a:pt x="3682573" y="4158373"/>
                    <a:pt x="3681153" y="4141894"/>
                  </a:cubicBezTo>
                  <a:lnTo>
                    <a:pt x="3662969" y="4141894"/>
                  </a:lnTo>
                  <a:cubicBezTo>
                    <a:pt x="3664674" y="4165760"/>
                    <a:pt x="3683994" y="4181955"/>
                    <a:pt x="3715247" y="4181955"/>
                  </a:cubicBezTo>
                  <a:cubicBezTo>
                    <a:pt x="3748774" y="4181955"/>
                    <a:pt x="3767810" y="4163487"/>
                    <a:pt x="3767810" y="4139905"/>
                  </a:cubicBezTo>
                  <a:cubicBezTo>
                    <a:pt x="3767810" y="4112629"/>
                    <a:pt x="3741955" y="4103822"/>
                    <a:pt x="3726896" y="4099844"/>
                  </a:cubicBezTo>
                  <a:lnTo>
                    <a:pt x="3712122" y="4095866"/>
                  </a:lnTo>
                  <a:cubicBezTo>
                    <a:pt x="3701325" y="4093025"/>
                    <a:pt x="3683994" y="4087343"/>
                    <a:pt x="3683994" y="4071716"/>
                  </a:cubicBezTo>
                  <a:cubicBezTo>
                    <a:pt x="3683994" y="4057794"/>
                    <a:pt x="3696779" y="4047565"/>
                    <a:pt x="3716100" y="4047565"/>
                  </a:cubicBezTo>
                  <a:cubicBezTo>
                    <a:pt x="3733716" y="4047565"/>
                    <a:pt x="3747069" y="4055947"/>
                    <a:pt x="3748774" y="4070295"/>
                  </a:cubicBezTo>
                  <a:lnTo>
                    <a:pt x="3765821" y="4070295"/>
                  </a:lnTo>
                  <a:cubicBezTo>
                    <a:pt x="3765040" y="4048347"/>
                    <a:pt x="3744796" y="4031939"/>
                    <a:pt x="3716668" y="4031939"/>
                  </a:cubicBezTo>
                  <a:close/>
                  <a:moveTo>
                    <a:pt x="3137199" y="4031939"/>
                  </a:moveTo>
                  <a:cubicBezTo>
                    <a:pt x="3099979" y="4031939"/>
                    <a:pt x="3072988" y="4060635"/>
                    <a:pt x="3072988" y="4106663"/>
                  </a:cubicBezTo>
                  <a:cubicBezTo>
                    <a:pt x="3072988" y="4152691"/>
                    <a:pt x="3099979" y="4181387"/>
                    <a:pt x="3137199" y="4181387"/>
                  </a:cubicBezTo>
                  <a:cubicBezTo>
                    <a:pt x="3174419" y="4181387"/>
                    <a:pt x="3201411" y="4152691"/>
                    <a:pt x="3201411" y="4106663"/>
                  </a:cubicBezTo>
                  <a:cubicBezTo>
                    <a:pt x="3201411" y="4060635"/>
                    <a:pt x="3174419" y="4031939"/>
                    <a:pt x="3137199" y="4031939"/>
                  </a:cubicBezTo>
                  <a:close/>
                  <a:moveTo>
                    <a:pt x="2994324" y="4031939"/>
                  </a:moveTo>
                  <a:cubicBezTo>
                    <a:pt x="2957104" y="4031939"/>
                    <a:pt x="2930113" y="4060635"/>
                    <a:pt x="2930113" y="4106663"/>
                  </a:cubicBezTo>
                  <a:cubicBezTo>
                    <a:pt x="2930113" y="4152691"/>
                    <a:pt x="2957104" y="4181387"/>
                    <a:pt x="2994324" y="4181387"/>
                  </a:cubicBezTo>
                  <a:cubicBezTo>
                    <a:pt x="3023589" y="4181387"/>
                    <a:pt x="3047455" y="4163771"/>
                    <a:pt x="3052853" y="4133939"/>
                  </a:cubicBezTo>
                  <a:lnTo>
                    <a:pt x="3035238" y="4133939"/>
                  </a:lnTo>
                  <a:cubicBezTo>
                    <a:pt x="3030976" y="4154111"/>
                    <a:pt x="3013644" y="4164908"/>
                    <a:pt x="2994324" y="4164908"/>
                  </a:cubicBezTo>
                  <a:cubicBezTo>
                    <a:pt x="2967901" y="4164908"/>
                    <a:pt x="2947160" y="4144451"/>
                    <a:pt x="2947160" y="4106663"/>
                  </a:cubicBezTo>
                  <a:cubicBezTo>
                    <a:pt x="2947160" y="4068875"/>
                    <a:pt x="2967901" y="4048418"/>
                    <a:pt x="2994324" y="4048418"/>
                  </a:cubicBezTo>
                  <a:cubicBezTo>
                    <a:pt x="3013644" y="4048418"/>
                    <a:pt x="3030976" y="4059215"/>
                    <a:pt x="3035238" y="4079387"/>
                  </a:cubicBezTo>
                  <a:lnTo>
                    <a:pt x="3052853" y="4079387"/>
                  </a:lnTo>
                  <a:cubicBezTo>
                    <a:pt x="3047455" y="4049554"/>
                    <a:pt x="3023589" y="4031939"/>
                    <a:pt x="2994324" y="4031939"/>
                  </a:cubicBezTo>
                  <a:close/>
                  <a:moveTo>
                    <a:pt x="2188024" y="4031939"/>
                  </a:moveTo>
                  <a:cubicBezTo>
                    <a:pt x="2150804" y="4031939"/>
                    <a:pt x="2123812" y="4060635"/>
                    <a:pt x="2123812" y="4106663"/>
                  </a:cubicBezTo>
                  <a:cubicBezTo>
                    <a:pt x="2123812" y="4152691"/>
                    <a:pt x="2150804" y="4181387"/>
                    <a:pt x="2188024" y="4181387"/>
                  </a:cubicBezTo>
                  <a:cubicBezTo>
                    <a:pt x="2225243" y="4181387"/>
                    <a:pt x="2252235" y="4152691"/>
                    <a:pt x="2252235" y="4106663"/>
                  </a:cubicBezTo>
                  <a:cubicBezTo>
                    <a:pt x="2252235" y="4060635"/>
                    <a:pt x="2225243" y="4031939"/>
                    <a:pt x="2188024" y="4031939"/>
                  </a:cubicBezTo>
                  <a:close/>
                  <a:moveTo>
                    <a:pt x="1730823" y="4031939"/>
                  </a:moveTo>
                  <a:cubicBezTo>
                    <a:pt x="1693603" y="4031939"/>
                    <a:pt x="1666611" y="4060635"/>
                    <a:pt x="1666611" y="4106663"/>
                  </a:cubicBezTo>
                  <a:cubicBezTo>
                    <a:pt x="1666611" y="4152691"/>
                    <a:pt x="1693603" y="4181387"/>
                    <a:pt x="1730823" y="4181387"/>
                  </a:cubicBezTo>
                  <a:cubicBezTo>
                    <a:pt x="1760087" y="4181387"/>
                    <a:pt x="1783954" y="4163771"/>
                    <a:pt x="1789352" y="4133939"/>
                  </a:cubicBezTo>
                  <a:lnTo>
                    <a:pt x="1771736" y="4133939"/>
                  </a:lnTo>
                  <a:cubicBezTo>
                    <a:pt x="1767475" y="4154111"/>
                    <a:pt x="1750143" y="4164908"/>
                    <a:pt x="1730823" y="4164908"/>
                  </a:cubicBezTo>
                  <a:cubicBezTo>
                    <a:pt x="1704399" y="4164908"/>
                    <a:pt x="1683658" y="4144451"/>
                    <a:pt x="1683658" y="4106663"/>
                  </a:cubicBezTo>
                  <a:cubicBezTo>
                    <a:pt x="1683658" y="4068875"/>
                    <a:pt x="1704399" y="4048418"/>
                    <a:pt x="1730823" y="4048418"/>
                  </a:cubicBezTo>
                  <a:cubicBezTo>
                    <a:pt x="1750143" y="4048418"/>
                    <a:pt x="1767475" y="4059215"/>
                    <a:pt x="1771736" y="4079387"/>
                  </a:cubicBezTo>
                  <a:lnTo>
                    <a:pt x="1789352" y="4079387"/>
                  </a:lnTo>
                  <a:cubicBezTo>
                    <a:pt x="1783954" y="4049554"/>
                    <a:pt x="1760087" y="4031939"/>
                    <a:pt x="1730823" y="4031939"/>
                  </a:cubicBezTo>
                  <a:close/>
                  <a:moveTo>
                    <a:pt x="854523" y="4031939"/>
                  </a:moveTo>
                  <a:cubicBezTo>
                    <a:pt x="817303" y="4031939"/>
                    <a:pt x="790311" y="4060635"/>
                    <a:pt x="790311" y="4106663"/>
                  </a:cubicBezTo>
                  <a:cubicBezTo>
                    <a:pt x="790311" y="4152691"/>
                    <a:pt x="817303" y="4181387"/>
                    <a:pt x="854523" y="4181387"/>
                  </a:cubicBezTo>
                  <a:cubicBezTo>
                    <a:pt x="891743" y="4181387"/>
                    <a:pt x="918735" y="4152691"/>
                    <a:pt x="918735" y="4106663"/>
                  </a:cubicBezTo>
                  <a:cubicBezTo>
                    <a:pt x="918735" y="4060635"/>
                    <a:pt x="891743" y="4031939"/>
                    <a:pt x="854523" y="4031939"/>
                  </a:cubicBezTo>
                  <a:close/>
                  <a:moveTo>
                    <a:pt x="711648" y="4031939"/>
                  </a:moveTo>
                  <a:cubicBezTo>
                    <a:pt x="674428" y="4031939"/>
                    <a:pt x="647436" y="4060635"/>
                    <a:pt x="647436" y="4106663"/>
                  </a:cubicBezTo>
                  <a:cubicBezTo>
                    <a:pt x="647436" y="4152691"/>
                    <a:pt x="674428" y="4181387"/>
                    <a:pt x="711648" y="4181387"/>
                  </a:cubicBezTo>
                  <a:cubicBezTo>
                    <a:pt x="740913" y="4181387"/>
                    <a:pt x="764779" y="4163771"/>
                    <a:pt x="770177" y="4133939"/>
                  </a:cubicBezTo>
                  <a:lnTo>
                    <a:pt x="752562" y="4133939"/>
                  </a:lnTo>
                  <a:cubicBezTo>
                    <a:pt x="748300" y="4154111"/>
                    <a:pt x="730968" y="4164908"/>
                    <a:pt x="711648" y="4164908"/>
                  </a:cubicBezTo>
                  <a:cubicBezTo>
                    <a:pt x="685225" y="4164908"/>
                    <a:pt x="664484" y="4144451"/>
                    <a:pt x="664484" y="4106663"/>
                  </a:cubicBezTo>
                  <a:cubicBezTo>
                    <a:pt x="664484" y="4068875"/>
                    <a:pt x="685225" y="4048418"/>
                    <a:pt x="711648" y="4048418"/>
                  </a:cubicBezTo>
                  <a:cubicBezTo>
                    <a:pt x="730968" y="4048418"/>
                    <a:pt x="748300" y="4059215"/>
                    <a:pt x="752562" y="4079387"/>
                  </a:cubicBezTo>
                  <a:lnTo>
                    <a:pt x="770177" y="4079387"/>
                  </a:lnTo>
                  <a:cubicBezTo>
                    <a:pt x="764779" y="4049554"/>
                    <a:pt x="740913" y="4031939"/>
                    <a:pt x="711648" y="4031939"/>
                  </a:cubicBezTo>
                  <a:close/>
                  <a:moveTo>
                    <a:pt x="8602286" y="3096643"/>
                  </a:moveTo>
                  <a:lnTo>
                    <a:pt x="8605479" y="3096643"/>
                  </a:lnTo>
                  <a:lnTo>
                    <a:pt x="8660758" y="3261282"/>
                  </a:lnTo>
                  <a:lnTo>
                    <a:pt x="8547008" y="3261282"/>
                  </a:lnTo>
                  <a:close/>
                  <a:moveTo>
                    <a:pt x="10342276" y="3073694"/>
                  </a:moveTo>
                  <a:cubicBezTo>
                    <a:pt x="10408930" y="3073694"/>
                    <a:pt x="10455628" y="3124183"/>
                    <a:pt x="10455628" y="3217179"/>
                  </a:cubicBezTo>
                  <a:cubicBezTo>
                    <a:pt x="10455628" y="3310175"/>
                    <a:pt x="10408930" y="3360664"/>
                    <a:pt x="10342276" y="3360664"/>
                  </a:cubicBezTo>
                  <a:cubicBezTo>
                    <a:pt x="10275822" y="3360664"/>
                    <a:pt x="10228925" y="3310175"/>
                    <a:pt x="10228925" y="3217179"/>
                  </a:cubicBezTo>
                  <a:cubicBezTo>
                    <a:pt x="10228925" y="3124183"/>
                    <a:pt x="10275822" y="3073694"/>
                    <a:pt x="10342276" y="3073694"/>
                  </a:cubicBezTo>
                  <a:close/>
                  <a:moveTo>
                    <a:pt x="10603016" y="3012827"/>
                  </a:moveTo>
                  <a:lnTo>
                    <a:pt x="10603016" y="3279841"/>
                  </a:lnTo>
                  <a:cubicBezTo>
                    <a:pt x="10603016" y="3367648"/>
                    <a:pt x="10668871" y="3427717"/>
                    <a:pt x="10768852" y="3427717"/>
                  </a:cubicBezTo>
                  <a:cubicBezTo>
                    <a:pt x="10868433" y="3427717"/>
                    <a:pt x="10934688" y="3367648"/>
                    <a:pt x="10934688" y="3279841"/>
                  </a:cubicBezTo>
                  <a:lnTo>
                    <a:pt x="10934688" y="3012827"/>
                  </a:lnTo>
                  <a:lnTo>
                    <a:pt x="10860650" y="3012827"/>
                  </a:lnTo>
                  <a:lnTo>
                    <a:pt x="10860650" y="3273655"/>
                  </a:lnTo>
                  <a:cubicBezTo>
                    <a:pt x="10860650" y="3324942"/>
                    <a:pt x="10824928" y="3361662"/>
                    <a:pt x="10768852" y="3361662"/>
                  </a:cubicBezTo>
                  <a:cubicBezTo>
                    <a:pt x="10712575" y="3361662"/>
                    <a:pt x="10677053" y="3324942"/>
                    <a:pt x="10677053" y="3273655"/>
                  </a:cubicBezTo>
                  <a:lnTo>
                    <a:pt x="10677053" y="3012827"/>
                  </a:lnTo>
                  <a:close/>
                  <a:moveTo>
                    <a:pt x="9736877" y="3012827"/>
                  </a:moveTo>
                  <a:lnTo>
                    <a:pt x="9885550" y="3269065"/>
                  </a:lnTo>
                  <a:lnTo>
                    <a:pt x="9885550" y="3421530"/>
                  </a:lnTo>
                  <a:lnTo>
                    <a:pt x="9959388" y="3421530"/>
                  </a:lnTo>
                  <a:lnTo>
                    <a:pt x="9959388" y="3269065"/>
                  </a:lnTo>
                  <a:lnTo>
                    <a:pt x="10108062" y="3012827"/>
                  </a:lnTo>
                  <a:lnTo>
                    <a:pt x="10024446" y="3012827"/>
                  </a:lnTo>
                  <a:lnTo>
                    <a:pt x="9924465" y="3193630"/>
                  </a:lnTo>
                  <a:lnTo>
                    <a:pt x="9920474" y="3193630"/>
                  </a:lnTo>
                  <a:lnTo>
                    <a:pt x="9820494" y="3012827"/>
                  </a:lnTo>
                  <a:close/>
                  <a:moveTo>
                    <a:pt x="9269516" y="3012827"/>
                  </a:moveTo>
                  <a:lnTo>
                    <a:pt x="9269516" y="3421530"/>
                  </a:lnTo>
                  <a:lnTo>
                    <a:pt x="9343553" y="3421530"/>
                  </a:lnTo>
                  <a:lnTo>
                    <a:pt x="9343553" y="3299797"/>
                  </a:lnTo>
                  <a:lnTo>
                    <a:pt x="9388854" y="3246315"/>
                  </a:lnTo>
                  <a:lnTo>
                    <a:pt x="9510786" y="3421530"/>
                  </a:lnTo>
                  <a:lnTo>
                    <a:pt x="9599791" y="3421530"/>
                  </a:lnTo>
                  <a:lnTo>
                    <a:pt x="9440341" y="3196225"/>
                  </a:lnTo>
                  <a:lnTo>
                    <a:pt x="9598394" y="3012827"/>
                  </a:lnTo>
                  <a:lnTo>
                    <a:pt x="9507992" y="3012827"/>
                  </a:lnTo>
                  <a:lnTo>
                    <a:pt x="9348542" y="3200615"/>
                  </a:lnTo>
                  <a:lnTo>
                    <a:pt x="9343553" y="3200615"/>
                  </a:lnTo>
                  <a:lnTo>
                    <a:pt x="9343553" y="3012827"/>
                  </a:lnTo>
                  <a:close/>
                  <a:moveTo>
                    <a:pt x="8850416" y="3012827"/>
                  </a:moveTo>
                  <a:lnTo>
                    <a:pt x="8850416" y="3421530"/>
                  </a:lnTo>
                  <a:lnTo>
                    <a:pt x="8924453" y="3421530"/>
                  </a:lnTo>
                  <a:lnTo>
                    <a:pt x="8924453" y="3143141"/>
                  </a:lnTo>
                  <a:lnTo>
                    <a:pt x="8927846" y="3143141"/>
                  </a:lnTo>
                  <a:lnTo>
                    <a:pt x="9120423" y="3421530"/>
                  </a:lnTo>
                  <a:lnTo>
                    <a:pt x="9186278" y="3421530"/>
                  </a:lnTo>
                  <a:lnTo>
                    <a:pt x="9186278" y="3012827"/>
                  </a:lnTo>
                  <a:lnTo>
                    <a:pt x="9112640" y="3012827"/>
                  </a:lnTo>
                  <a:lnTo>
                    <a:pt x="9112640" y="3291416"/>
                  </a:lnTo>
                  <a:lnTo>
                    <a:pt x="9109048" y="3291416"/>
                  </a:lnTo>
                  <a:lnTo>
                    <a:pt x="8916670" y="3012827"/>
                  </a:lnTo>
                  <a:close/>
                  <a:moveTo>
                    <a:pt x="8558183" y="3012827"/>
                  </a:moveTo>
                  <a:lnTo>
                    <a:pt x="8414299" y="3421530"/>
                  </a:lnTo>
                  <a:lnTo>
                    <a:pt x="8493325" y="3421530"/>
                  </a:lnTo>
                  <a:lnTo>
                    <a:pt x="8527051" y="3320751"/>
                  </a:lnTo>
                  <a:lnTo>
                    <a:pt x="8680714" y="3320751"/>
                  </a:lnTo>
                  <a:lnTo>
                    <a:pt x="8714640" y="3421530"/>
                  </a:lnTo>
                  <a:lnTo>
                    <a:pt x="8793666" y="3421530"/>
                  </a:lnTo>
                  <a:lnTo>
                    <a:pt x="8649582" y="3012827"/>
                  </a:lnTo>
                  <a:close/>
                  <a:moveTo>
                    <a:pt x="8021741" y="3012827"/>
                  </a:moveTo>
                  <a:lnTo>
                    <a:pt x="8021741" y="3421530"/>
                  </a:lnTo>
                  <a:lnTo>
                    <a:pt x="8095778" y="3421530"/>
                  </a:lnTo>
                  <a:lnTo>
                    <a:pt x="8095778" y="3247911"/>
                  </a:lnTo>
                  <a:lnTo>
                    <a:pt x="8285162" y="3247911"/>
                  </a:lnTo>
                  <a:lnTo>
                    <a:pt x="8285162" y="3421530"/>
                  </a:lnTo>
                  <a:lnTo>
                    <a:pt x="8359400" y="3421530"/>
                  </a:lnTo>
                  <a:lnTo>
                    <a:pt x="8359400" y="3012827"/>
                  </a:lnTo>
                  <a:lnTo>
                    <a:pt x="8285162" y="3012827"/>
                  </a:lnTo>
                  <a:lnTo>
                    <a:pt x="8285162" y="3185848"/>
                  </a:lnTo>
                  <a:lnTo>
                    <a:pt x="8095778" y="3185848"/>
                  </a:lnTo>
                  <a:lnTo>
                    <a:pt x="8095778" y="3012827"/>
                  </a:lnTo>
                  <a:close/>
                  <a:moveTo>
                    <a:pt x="7632305" y="3012827"/>
                  </a:moveTo>
                  <a:lnTo>
                    <a:pt x="7632305" y="3074891"/>
                  </a:lnTo>
                  <a:lnTo>
                    <a:pt x="7758628" y="3074891"/>
                  </a:lnTo>
                  <a:lnTo>
                    <a:pt x="7758628" y="3421530"/>
                  </a:lnTo>
                  <a:lnTo>
                    <a:pt x="7832067" y="3421530"/>
                  </a:lnTo>
                  <a:lnTo>
                    <a:pt x="7832067" y="3074891"/>
                  </a:lnTo>
                  <a:lnTo>
                    <a:pt x="7958389" y="3074891"/>
                  </a:lnTo>
                  <a:lnTo>
                    <a:pt x="7958389" y="3012827"/>
                  </a:lnTo>
                  <a:close/>
                  <a:moveTo>
                    <a:pt x="10342276" y="3007240"/>
                  </a:moveTo>
                  <a:cubicBezTo>
                    <a:pt x="10234912" y="3007240"/>
                    <a:pt x="10154488" y="3085069"/>
                    <a:pt x="10154488" y="3217179"/>
                  </a:cubicBezTo>
                  <a:cubicBezTo>
                    <a:pt x="10154488" y="3349089"/>
                    <a:pt x="10234912" y="3427118"/>
                    <a:pt x="10342276" y="3427118"/>
                  </a:cubicBezTo>
                  <a:cubicBezTo>
                    <a:pt x="10449441" y="3427118"/>
                    <a:pt x="10530064" y="3349289"/>
                    <a:pt x="10530064" y="3217179"/>
                  </a:cubicBezTo>
                  <a:cubicBezTo>
                    <a:pt x="10530064" y="3085069"/>
                    <a:pt x="10449441" y="3007240"/>
                    <a:pt x="10342276" y="3007240"/>
                  </a:cubicBezTo>
                  <a:close/>
                  <a:moveTo>
                    <a:pt x="5275229" y="2526364"/>
                  </a:moveTo>
                  <a:lnTo>
                    <a:pt x="5311028" y="2526364"/>
                  </a:lnTo>
                  <a:cubicBezTo>
                    <a:pt x="5330065" y="2526364"/>
                    <a:pt x="5341998" y="2539150"/>
                    <a:pt x="5341998" y="2553924"/>
                  </a:cubicBezTo>
                  <a:cubicBezTo>
                    <a:pt x="5341998" y="2566710"/>
                    <a:pt x="5333190" y="2576938"/>
                    <a:pt x="5310176" y="2576938"/>
                  </a:cubicBezTo>
                  <a:lnTo>
                    <a:pt x="5275229" y="2576938"/>
                  </a:lnTo>
                  <a:close/>
                  <a:moveTo>
                    <a:pt x="5716625" y="2470109"/>
                  </a:moveTo>
                  <a:lnTo>
                    <a:pt x="5717762" y="2470109"/>
                  </a:lnTo>
                  <a:lnTo>
                    <a:pt x="5741060" y="2535741"/>
                  </a:lnTo>
                  <a:lnTo>
                    <a:pt x="5693327" y="2535741"/>
                  </a:lnTo>
                  <a:close/>
                  <a:moveTo>
                    <a:pt x="5173701" y="2470109"/>
                  </a:moveTo>
                  <a:lnTo>
                    <a:pt x="5174837" y="2470109"/>
                  </a:lnTo>
                  <a:lnTo>
                    <a:pt x="5198135" y="2535741"/>
                  </a:lnTo>
                  <a:lnTo>
                    <a:pt x="5150402" y="2535741"/>
                  </a:lnTo>
                  <a:close/>
                  <a:moveTo>
                    <a:pt x="5560979" y="2462722"/>
                  </a:moveTo>
                  <a:lnTo>
                    <a:pt x="5591949" y="2462722"/>
                  </a:lnTo>
                  <a:cubicBezTo>
                    <a:pt x="5615530" y="2462722"/>
                    <a:pt x="5624622" y="2474228"/>
                    <a:pt x="5624622" y="2491702"/>
                  </a:cubicBezTo>
                  <a:cubicBezTo>
                    <a:pt x="5624622" y="2509176"/>
                    <a:pt x="5615530" y="2519830"/>
                    <a:pt x="5592232" y="2519830"/>
                  </a:cubicBezTo>
                  <a:lnTo>
                    <a:pt x="5560979" y="2519830"/>
                  </a:lnTo>
                  <a:close/>
                  <a:moveTo>
                    <a:pt x="5275229" y="2462722"/>
                  </a:moveTo>
                  <a:lnTo>
                    <a:pt x="5308471" y="2462722"/>
                  </a:lnTo>
                  <a:cubicBezTo>
                    <a:pt x="5327792" y="2462722"/>
                    <a:pt x="5336316" y="2472949"/>
                    <a:pt x="5336316" y="2485735"/>
                  </a:cubicBezTo>
                  <a:cubicBezTo>
                    <a:pt x="5336316" y="2501078"/>
                    <a:pt x="5323814" y="2511022"/>
                    <a:pt x="5307903" y="2511022"/>
                  </a:cubicBezTo>
                  <a:lnTo>
                    <a:pt x="5275229" y="2511022"/>
                  </a:lnTo>
                  <a:close/>
                  <a:moveTo>
                    <a:pt x="6040042" y="2461585"/>
                  </a:moveTo>
                  <a:cubicBezTo>
                    <a:pt x="6066465" y="2461585"/>
                    <a:pt x="6087206" y="2482042"/>
                    <a:pt x="6087206" y="2519830"/>
                  </a:cubicBezTo>
                  <a:cubicBezTo>
                    <a:pt x="6087206" y="2557618"/>
                    <a:pt x="6066465" y="2578074"/>
                    <a:pt x="6040042" y="2578074"/>
                  </a:cubicBezTo>
                  <a:cubicBezTo>
                    <a:pt x="6013619" y="2578074"/>
                    <a:pt x="5992878" y="2557618"/>
                    <a:pt x="5992878" y="2519830"/>
                  </a:cubicBezTo>
                  <a:cubicBezTo>
                    <a:pt x="5992878" y="2482042"/>
                    <a:pt x="6013619" y="2461585"/>
                    <a:pt x="6040042" y="2461585"/>
                  </a:cubicBezTo>
                  <a:close/>
                  <a:moveTo>
                    <a:pt x="5449493" y="2461585"/>
                  </a:moveTo>
                  <a:cubicBezTo>
                    <a:pt x="5475916" y="2461585"/>
                    <a:pt x="5496657" y="2482042"/>
                    <a:pt x="5496657" y="2519830"/>
                  </a:cubicBezTo>
                  <a:cubicBezTo>
                    <a:pt x="5496657" y="2557618"/>
                    <a:pt x="5475916" y="2578074"/>
                    <a:pt x="5449493" y="2578074"/>
                  </a:cubicBezTo>
                  <a:cubicBezTo>
                    <a:pt x="5423069" y="2578074"/>
                    <a:pt x="5402328" y="2557618"/>
                    <a:pt x="5402328" y="2519830"/>
                  </a:cubicBezTo>
                  <a:cubicBezTo>
                    <a:pt x="5402328" y="2482042"/>
                    <a:pt x="5423069" y="2461585"/>
                    <a:pt x="5449493" y="2461585"/>
                  </a:cubicBezTo>
                  <a:close/>
                  <a:moveTo>
                    <a:pt x="4801793" y="2461585"/>
                  </a:moveTo>
                  <a:cubicBezTo>
                    <a:pt x="4828216" y="2461585"/>
                    <a:pt x="4848956" y="2482042"/>
                    <a:pt x="4848956" y="2519830"/>
                  </a:cubicBezTo>
                  <a:cubicBezTo>
                    <a:pt x="4848956" y="2557618"/>
                    <a:pt x="4828216" y="2578074"/>
                    <a:pt x="4801793" y="2578074"/>
                  </a:cubicBezTo>
                  <a:cubicBezTo>
                    <a:pt x="4775369" y="2578074"/>
                    <a:pt x="4754628" y="2557618"/>
                    <a:pt x="4754628" y="2519830"/>
                  </a:cubicBezTo>
                  <a:cubicBezTo>
                    <a:pt x="4754628" y="2482042"/>
                    <a:pt x="4775369" y="2461585"/>
                    <a:pt x="4801793" y="2461585"/>
                  </a:cubicBezTo>
                  <a:close/>
                  <a:moveTo>
                    <a:pt x="3418932" y="2458154"/>
                  </a:moveTo>
                  <a:lnTo>
                    <a:pt x="3449901" y="2458154"/>
                  </a:lnTo>
                  <a:cubicBezTo>
                    <a:pt x="3473554" y="2458154"/>
                    <a:pt x="3482575" y="2471082"/>
                    <a:pt x="3482575" y="2488555"/>
                  </a:cubicBezTo>
                  <a:cubicBezTo>
                    <a:pt x="3482575" y="2506029"/>
                    <a:pt x="3473554" y="2519241"/>
                    <a:pt x="3450186" y="2519241"/>
                  </a:cubicBezTo>
                  <a:lnTo>
                    <a:pt x="3418932" y="2519241"/>
                  </a:lnTo>
                  <a:close/>
                  <a:moveTo>
                    <a:pt x="3126471" y="2457018"/>
                  </a:moveTo>
                  <a:cubicBezTo>
                    <a:pt x="3152894" y="2457018"/>
                    <a:pt x="3173635" y="2477474"/>
                    <a:pt x="3173635" y="2515263"/>
                  </a:cubicBezTo>
                  <a:cubicBezTo>
                    <a:pt x="3173635" y="2553051"/>
                    <a:pt x="3152894" y="2573508"/>
                    <a:pt x="3126471" y="2573508"/>
                  </a:cubicBezTo>
                  <a:cubicBezTo>
                    <a:pt x="3100047" y="2573508"/>
                    <a:pt x="3079307" y="2553051"/>
                    <a:pt x="3079307" y="2515263"/>
                  </a:cubicBezTo>
                  <a:cubicBezTo>
                    <a:pt x="3079307" y="2477474"/>
                    <a:pt x="3100047" y="2457018"/>
                    <a:pt x="3126471" y="2457018"/>
                  </a:cubicBezTo>
                  <a:close/>
                  <a:moveTo>
                    <a:pt x="1049576" y="2456923"/>
                  </a:moveTo>
                  <a:cubicBezTo>
                    <a:pt x="1075999" y="2456923"/>
                    <a:pt x="1096740" y="2477380"/>
                    <a:pt x="1096740" y="2515169"/>
                  </a:cubicBezTo>
                  <a:cubicBezTo>
                    <a:pt x="1096740" y="2552957"/>
                    <a:pt x="1075999" y="2573413"/>
                    <a:pt x="1049576" y="2573413"/>
                  </a:cubicBezTo>
                  <a:cubicBezTo>
                    <a:pt x="1023152" y="2573413"/>
                    <a:pt x="1002411" y="2552957"/>
                    <a:pt x="1002411" y="2515169"/>
                  </a:cubicBezTo>
                  <a:cubicBezTo>
                    <a:pt x="1002411" y="2477380"/>
                    <a:pt x="1023152" y="2456923"/>
                    <a:pt x="1049576" y="2456923"/>
                  </a:cubicBezTo>
                  <a:close/>
                  <a:moveTo>
                    <a:pt x="6133913" y="2447095"/>
                  </a:moveTo>
                  <a:lnTo>
                    <a:pt x="6133913" y="2592565"/>
                  </a:lnTo>
                  <a:lnTo>
                    <a:pt x="6151528" y="2592565"/>
                  </a:lnTo>
                  <a:lnTo>
                    <a:pt x="6151528" y="2478348"/>
                  </a:lnTo>
                  <a:lnTo>
                    <a:pt x="6152949" y="2478348"/>
                  </a:lnTo>
                  <a:lnTo>
                    <a:pt x="6232219" y="2592565"/>
                  </a:lnTo>
                  <a:lnTo>
                    <a:pt x="6249266" y="2592565"/>
                  </a:lnTo>
                  <a:lnTo>
                    <a:pt x="6249266" y="2447095"/>
                  </a:lnTo>
                  <a:lnTo>
                    <a:pt x="6231935" y="2447095"/>
                  </a:lnTo>
                  <a:lnTo>
                    <a:pt x="6231935" y="2561595"/>
                  </a:lnTo>
                  <a:lnTo>
                    <a:pt x="6230514" y="2561595"/>
                  </a:lnTo>
                  <a:lnTo>
                    <a:pt x="6150960" y="2447095"/>
                  </a:lnTo>
                  <a:close/>
                  <a:moveTo>
                    <a:pt x="5924363" y="2447095"/>
                  </a:moveTo>
                  <a:lnTo>
                    <a:pt x="5924363" y="2592565"/>
                  </a:lnTo>
                  <a:lnTo>
                    <a:pt x="5941979" y="2592565"/>
                  </a:lnTo>
                  <a:lnTo>
                    <a:pt x="5941979" y="2447095"/>
                  </a:lnTo>
                  <a:close/>
                  <a:moveTo>
                    <a:pt x="5792582" y="2447095"/>
                  </a:moveTo>
                  <a:lnTo>
                    <a:pt x="5792582" y="2462722"/>
                  </a:lnTo>
                  <a:lnTo>
                    <a:pt x="5838327" y="2462722"/>
                  </a:lnTo>
                  <a:lnTo>
                    <a:pt x="5838327" y="2592565"/>
                  </a:lnTo>
                  <a:lnTo>
                    <a:pt x="5855942" y="2592565"/>
                  </a:lnTo>
                  <a:lnTo>
                    <a:pt x="5855942" y="2462722"/>
                  </a:lnTo>
                  <a:lnTo>
                    <a:pt x="5901685" y="2462722"/>
                  </a:lnTo>
                  <a:lnTo>
                    <a:pt x="5901685" y="2447095"/>
                  </a:lnTo>
                  <a:close/>
                  <a:moveTo>
                    <a:pt x="5708101" y="2447095"/>
                  </a:moveTo>
                  <a:lnTo>
                    <a:pt x="5654686" y="2592565"/>
                  </a:lnTo>
                  <a:lnTo>
                    <a:pt x="5673154" y="2592565"/>
                  </a:lnTo>
                  <a:lnTo>
                    <a:pt x="5687787" y="2551367"/>
                  </a:lnTo>
                  <a:lnTo>
                    <a:pt x="5746600" y="2551367"/>
                  </a:lnTo>
                  <a:lnTo>
                    <a:pt x="5761232" y="2592565"/>
                  </a:lnTo>
                  <a:lnTo>
                    <a:pt x="5779700" y="2592565"/>
                  </a:lnTo>
                  <a:lnTo>
                    <a:pt x="5726285" y="2447095"/>
                  </a:lnTo>
                  <a:close/>
                  <a:moveTo>
                    <a:pt x="5543363" y="2447095"/>
                  </a:moveTo>
                  <a:lnTo>
                    <a:pt x="5543363" y="2592565"/>
                  </a:lnTo>
                  <a:lnTo>
                    <a:pt x="5560979" y="2592565"/>
                  </a:lnTo>
                  <a:lnTo>
                    <a:pt x="5560979" y="2535741"/>
                  </a:lnTo>
                  <a:lnTo>
                    <a:pt x="5592801" y="2535741"/>
                  </a:lnTo>
                  <a:cubicBezTo>
                    <a:pt x="5594079" y="2535741"/>
                    <a:pt x="5595287" y="2535741"/>
                    <a:pt x="5596494" y="2535669"/>
                  </a:cubicBezTo>
                  <a:lnTo>
                    <a:pt x="5627179" y="2592565"/>
                  </a:lnTo>
                  <a:lnTo>
                    <a:pt x="5647637" y="2592565"/>
                  </a:lnTo>
                  <a:lnTo>
                    <a:pt x="5614749" y="2532473"/>
                  </a:lnTo>
                  <a:cubicBezTo>
                    <a:pt x="5633288" y="2526152"/>
                    <a:pt x="5641954" y="2511022"/>
                    <a:pt x="5641954" y="2491702"/>
                  </a:cubicBezTo>
                  <a:cubicBezTo>
                    <a:pt x="5641954" y="2465989"/>
                    <a:pt x="5626611" y="2447095"/>
                    <a:pt x="5592517" y="2447095"/>
                  </a:cubicBezTo>
                  <a:close/>
                  <a:moveTo>
                    <a:pt x="5257614" y="2447095"/>
                  </a:moveTo>
                  <a:lnTo>
                    <a:pt x="5257614" y="2592565"/>
                  </a:lnTo>
                  <a:lnTo>
                    <a:pt x="5310176" y="2592565"/>
                  </a:lnTo>
                  <a:cubicBezTo>
                    <a:pt x="5344555" y="2592565"/>
                    <a:pt x="5358761" y="2575801"/>
                    <a:pt x="5358761" y="2553924"/>
                  </a:cubicBezTo>
                  <a:cubicBezTo>
                    <a:pt x="5358761" y="2530911"/>
                    <a:pt x="5342850" y="2518409"/>
                    <a:pt x="5329496" y="2517557"/>
                  </a:cubicBezTo>
                  <a:lnTo>
                    <a:pt x="5329496" y="2516137"/>
                  </a:lnTo>
                  <a:cubicBezTo>
                    <a:pt x="5341998" y="2512726"/>
                    <a:pt x="5353078" y="2504488"/>
                    <a:pt x="5353078" y="2485735"/>
                  </a:cubicBezTo>
                  <a:cubicBezTo>
                    <a:pt x="5353078" y="2464426"/>
                    <a:pt x="5338873" y="2447095"/>
                    <a:pt x="5308471" y="2447095"/>
                  </a:cubicBezTo>
                  <a:close/>
                  <a:moveTo>
                    <a:pt x="5165177" y="2447095"/>
                  </a:moveTo>
                  <a:lnTo>
                    <a:pt x="5111763" y="2592565"/>
                  </a:lnTo>
                  <a:lnTo>
                    <a:pt x="5130229" y="2592565"/>
                  </a:lnTo>
                  <a:lnTo>
                    <a:pt x="5144862" y="2551367"/>
                  </a:lnTo>
                  <a:lnTo>
                    <a:pt x="5203675" y="2551367"/>
                  </a:lnTo>
                  <a:lnTo>
                    <a:pt x="5218308" y="2592565"/>
                  </a:lnTo>
                  <a:lnTo>
                    <a:pt x="5236776" y="2592565"/>
                  </a:lnTo>
                  <a:lnTo>
                    <a:pt x="5183362" y="2447095"/>
                  </a:lnTo>
                  <a:close/>
                  <a:moveTo>
                    <a:pt x="5009964" y="2447095"/>
                  </a:moveTo>
                  <a:lnTo>
                    <a:pt x="5009964" y="2592565"/>
                  </a:lnTo>
                  <a:lnTo>
                    <a:pt x="5095200" y="2592565"/>
                  </a:lnTo>
                  <a:lnTo>
                    <a:pt x="5095200" y="2576938"/>
                  </a:lnTo>
                  <a:lnTo>
                    <a:pt x="5027580" y="2576938"/>
                  </a:lnTo>
                  <a:lnTo>
                    <a:pt x="5027580" y="2447095"/>
                  </a:lnTo>
                  <a:close/>
                  <a:moveTo>
                    <a:pt x="4895664" y="2447095"/>
                  </a:moveTo>
                  <a:lnTo>
                    <a:pt x="4895664" y="2592565"/>
                  </a:lnTo>
                  <a:lnTo>
                    <a:pt x="4980900" y="2592565"/>
                  </a:lnTo>
                  <a:lnTo>
                    <a:pt x="4980900" y="2576938"/>
                  </a:lnTo>
                  <a:lnTo>
                    <a:pt x="4913279" y="2576938"/>
                  </a:lnTo>
                  <a:lnTo>
                    <a:pt x="4913279" y="2447095"/>
                  </a:lnTo>
                  <a:close/>
                  <a:moveTo>
                    <a:pt x="6040042" y="2445106"/>
                  </a:moveTo>
                  <a:cubicBezTo>
                    <a:pt x="6002822" y="2445106"/>
                    <a:pt x="5975831" y="2473802"/>
                    <a:pt x="5975831" y="2519830"/>
                  </a:cubicBezTo>
                  <a:cubicBezTo>
                    <a:pt x="5975831" y="2565858"/>
                    <a:pt x="6002822" y="2594553"/>
                    <a:pt x="6040042" y="2594553"/>
                  </a:cubicBezTo>
                  <a:cubicBezTo>
                    <a:pt x="6077262" y="2594553"/>
                    <a:pt x="6104254" y="2565858"/>
                    <a:pt x="6104254" y="2519830"/>
                  </a:cubicBezTo>
                  <a:cubicBezTo>
                    <a:pt x="6104254" y="2473802"/>
                    <a:pt x="6077262" y="2445106"/>
                    <a:pt x="6040042" y="2445106"/>
                  </a:cubicBezTo>
                  <a:close/>
                  <a:moveTo>
                    <a:pt x="5449493" y="2445106"/>
                  </a:moveTo>
                  <a:cubicBezTo>
                    <a:pt x="5412272" y="2445106"/>
                    <a:pt x="5385281" y="2473802"/>
                    <a:pt x="5385281" y="2519830"/>
                  </a:cubicBezTo>
                  <a:cubicBezTo>
                    <a:pt x="5385281" y="2565858"/>
                    <a:pt x="5412272" y="2594553"/>
                    <a:pt x="5449493" y="2594553"/>
                  </a:cubicBezTo>
                  <a:cubicBezTo>
                    <a:pt x="5486713" y="2594553"/>
                    <a:pt x="5513704" y="2565858"/>
                    <a:pt x="5513704" y="2519830"/>
                  </a:cubicBezTo>
                  <a:cubicBezTo>
                    <a:pt x="5513704" y="2473802"/>
                    <a:pt x="5486713" y="2445106"/>
                    <a:pt x="5449493" y="2445106"/>
                  </a:cubicBezTo>
                  <a:close/>
                  <a:moveTo>
                    <a:pt x="4801793" y="2445106"/>
                  </a:moveTo>
                  <a:cubicBezTo>
                    <a:pt x="4764573" y="2445106"/>
                    <a:pt x="4737581" y="2473802"/>
                    <a:pt x="4737581" y="2519830"/>
                  </a:cubicBezTo>
                  <a:cubicBezTo>
                    <a:pt x="4737581" y="2565858"/>
                    <a:pt x="4764573" y="2594553"/>
                    <a:pt x="4801793" y="2594553"/>
                  </a:cubicBezTo>
                  <a:cubicBezTo>
                    <a:pt x="4839013" y="2594553"/>
                    <a:pt x="4866004" y="2565858"/>
                    <a:pt x="4866004" y="2519830"/>
                  </a:cubicBezTo>
                  <a:cubicBezTo>
                    <a:pt x="4866004" y="2473802"/>
                    <a:pt x="4839013" y="2445106"/>
                    <a:pt x="4801793" y="2445106"/>
                  </a:cubicBezTo>
                  <a:close/>
                  <a:moveTo>
                    <a:pt x="4658917" y="2445106"/>
                  </a:moveTo>
                  <a:cubicBezTo>
                    <a:pt x="4621698" y="2445106"/>
                    <a:pt x="4594706" y="2473802"/>
                    <a:pt x="4594706" y="2519830"/>
                  </a:cubicBezTo>
                  <a:cubicBezTo>
                    <a:pt x="4594706" y="2565858"/>
                    <a:pt x="4621698" y="2594553"/>
                    <a:pt x="4658917" y="2594553"/>
                  </a:cubicBezTo>
                  <a:cubicBezTo>
                    <a:pt x="4688183" y="2594553"/>
                    <a:pt x="4712048" y="2576938"/>
                    <a:pt x="4717447" y="2547106"/>
                  </a:cubicBezTo>
                  <a:lnTo>
                    <a:pt x="4699831" y="2547106"/>
                  </a:lnTo>
                  <a:cubicBezTo>
                    <a:pt x="4695569" y="2567278"/>
                    <a:pt x="4678238" y="2578074"/>
                    <a:pt x="4658917" y="2578074"/>
                  </a:cubicBezTo>
                  <a:cubicBezTo>
                    <a:pt x="4632494" y="2578074"/>
                    <a:pt x="4611753" y="2557618"/>
                    <a:pt x="4611753" y="2519830"/>
                  </a:cubicBezTo>
                  <a:cubicBezTo>
                    <a:pt x="4611753" y="2482042"/>
                    <a:pt x="4632494" y="2461585"/>
                    <a:pt x="4658917" y="2461585"/>
                  </a:cubicBezTo>
                  <a:cubicBezTo>
                    <a:pt x="4678238" y="2461585"/>
                    <a:pt x="4695569" y="2472382"/>
                    <a:pt x="4699831" y="2492555"/>
                  </a:cubicBezTo>
                  <a:lnTo>
                    <a:pt x="4717447" y="2492555"/>
                  </a:lnTo>
                  <a:cubicBezTo>
                    <a:pt x="4712048" y="2462722"/>
                    <a:pt x="4688183" y="2445106"/>
                    <a:pt x="4658917" y="2445106"/>
                  </a:cubicBezTo>
                  <a:close/>
                  <a:moveTo>
                    <a:pt x="4191891" y="2442528"/>
                  </a:moveTo>
                  <a:lnTo>
                    <a:pt x="4191891" y="2587999"/>
                  </a:lnTo>
                  <a:lnTo>
                    <a:pt x="4280821" y="2587999"/>
                  </a:lnTo>
                  <a:lnTo>
                    <a:pt x="4280821" y="2572372"/>
                  </a:lnTo>
                  <a:lnTo>
                    <a:pt x="4209506" y="2572372"/>
                  </a:lnTo>
                  <a:lnTo>
                    <a:pt x="4209506" y="2522934"/>
                  </a:lnTo>
                  <a:lnTo>
                    <a:pt x="4275138" y="2522934"/>
                  </a:lnTo>
                  <a:lnTo>
                    <a:pt x="4275138" y="2507307"/>
                  </a:lnTo>
                  <a:lnTo>
                    <a:pt x="4209506" y="2507307"/>
                  </a:lnTo>
                  <a:lnTo>
                    <a:pt x="4209506" y="2458154"/>
                  </a:lnTo>
                  <a:lnTo>
                    <a:pt x="4279684" y="2458154"/>
                  </a:lnTo>
                  <a:lnTo>
                    <a:pt x="4279684" y="2442528"/>
                  </a:lnTo>
                  <a:close/>
                  <a:moveTo>
                    <a:pt x="3896616" y="2442528"/>
                  </a:moveTo>
                  <a:lnTo>
                    <a:pt x="3896616" y="2587999"/>
                  </a:lnTo>
                  <a:lnTo>
                    <a:pt x="3914232" y="2587999"/>
                  </a:lnTo>
                  <a:lnTo>
                    <a:pt x="3914232" y="2473781"/>
                  </a:lnTo>
                  <a:lnTo>
                    <a:pt x="3915653" y="2473781"/>
                  </a:lnTo>
                  <a:lnTo>
                    <a:pt x="3994922" y="2587999"/>
                  </a:lnTo>
                  <a:lnTo>
                    <a:pt x="4011969" y="2587999"/>
                  </a:lnTo>
                  <a:lnTo>
                    <a:pt x="4011969" y="2442528"/>
                  </a:lnTo>
                  <a:lnTo>
                    <a:pt x="3994638" y="2442528"/>
                  </a:lnTo>
                  <a:lnTo>
                    <a:pt x="3994638" y="2557029"/>
                  </a:lnTo>
                  <a:lnTo>
                    <a:pt x="3993218" y="2557029"/>
                  </a:lnTo>
                  <a:lnTo>
                    <a:pt x="3913664" y="2442528"/>
                  </a:lnTo>
                  <a:close/>
                  <a:moveTo>
                    <a:pt x="3772792" y="2442528"/>
                  </a:moveTo>
                  <a:lnTo>
                    <a:pt x="3772792" y="2587999"/>
                  </a:lnTo>
                  <a:lnTo>
                    <a:pt x="3861722" y="2587999"/>
                  </a:lnTo>
                  <a:lnTo>
                    <a:pt x="3861722" y="2572372"/>
                  </a:lnTo>
                  <a:lnTo>
                    <a:pt x="3790407" y="2572372"/>
                  </a:lnTo>
                  <a:lnTo>
                    <a:pt x="3790407" y="2522934"/>
                  </a:lnTo>
                  <a:lnTo>
                    <a:pt x="3856040" y="2522934"/>
                  </a:lnTo>
                  <a:lnTo>
                    <a:pt x="3856040" y="2507307"/>
                  </a:lnTo>
                  <a:lnTo>
                    <a:pt x="3790407" y="2507307"/>
                  </a:lnTo>
                  <a:lnTo>
                    <a:pt x="3790407" y="2458154"/>
                  </a:lnTo>
                  <a:lnTo>
                    <a:pt x="3860585" y="2458154"/>
                  </a:lnTo>
                  <a:lnTo>
                    <a:pt x="3860585" y="2442528"/>
                  </a:lnTo>
                  <a:close/>
                  <a:moveTo>
                    <a:pt x="3641011" y="2442528"/>
                  </a:moveTo>
                  <a:lnTo>
                    <a:pt x="3641011" y="2458154"/>
                  </a:lnTo>
                  <a:lnTo>
                    <a:pt x="3686754" y="2458154"/>
                  </a:lnTo>
                  <a:lnTo>
                    <a:pt x="3686754" y="2587999"/>
                  </a:lnTo>
                  <a:lnTo>
                    <a:pt x="3704370" y="2587999"/>
                  </a:lnTo>
                  <a:lnTo>
                    <a:pt x="3704370" y="2458154"/>
                  </a:lnTo>
                  <a:lnTo>
                    <a:pt x="3750114" y="2458154"/>
                  </a:lnTo>
                  <a:lnTo>
                    <a:pt x="3750114" y="2442528"/>
                  </a:lnTo>
                  <a:close/>
                  <a:moveTo>
                    <a:pt x="3525141" y="2442528"/>
                  </a:moveTo>
                  <a:lnTo>
                    <a:pt x="3525141" y="2587999"/>
                  </a:lnTo>
                  <a:lnTo>
                    <a:pt x="3614072" y="2587999"/>
                  </a:lnTo>
                  <a:lnTo>
                    <a:pt x="3614072" y="2572372"/>
                  </a:lnTo>
                  <a:lnTo>
                    <a:pt x="3542757" y="2572372"/>
                  </a:lnTo>
                  <a:lnTo>
                    <a:pt x="3542757" y="2522934"/>
                  </a:lnTo>
                  <a:lnTo>
                    <a:pt x="3608389" y="2522934"/>
                  </a:lnTo>
                  <a:lnTo>
                    <a:pt x="3608389" y="2507307"/>
                  </a:lnTo>
                  <a:lnTo>
                    <a:pt x="3542757" y="2507307"/>
                  </a:lnTo>
                  <a:lnTo>
                    <a:pt x="3542757" y="2458154"/>
                  </a:lnTo>
                  <a:lnTo>
                    <a:pt x="3612935" y="2458154"/>
                  </a:lnTo>
                  <a:lnTo>
                    <a:pt x="3612935" y="2442528"/>
                  </a:lnTo>
                  <a:close/>
                  <a:moveTo>
                    <a:pt x="3401317" y="2442528"/>
                  </a:moveTo>
                  <a:lnTo>
                    <a:pt x="3401317" y="2587999"/>
                  </a:lnTo>
                  <a:lnTo>
                    <a:pt x="3418932" y="2587999"/>
                  </a:lnTo>
                  <a:lnTo>
                    <a:pt x="3418932" y="2534867"/>
                  </a:lnTo>
                  <a:lnTo>
                    <a:pt x="3450754" y="2534867"/>
                  </a:lnTo>
                  <a:cubicBezTo>
                    <a:pt x="3484635" y="2534867"/>
                    <a:pt x="3499907" y="2514268"/>
                    <a:pt x="3499907" y="2488555"/>
                  </a:cubicBezTo>
                  <a:cubicBezTo>
                    <a:pt x="3499907" y="2462842"/>
                    <a:pt x="3484635" y="2442528"/>
                    <a:pt x="3450470" y="2442528"/>
                  </a:cubicBezTo>
                  <a:close/>
                  <a:moveTo>
                    <a:pt x="3220342" y="2442528"/>
                  </a:moveTo>
                  <a:lnTo>
                    <a:pt x="3220342" y="2587999"/>
                  </a:lnTo>
                  <a:lnTo>
                    <a:pt x="3236821" y="2587999"/>
                  </a:lnTo>
                  <a:lnTo>
                    <a:pt x="3236821" y="2477474"/>
                  </a:lnTo>
                  <a:lnTo>
                    <a:pt x="3238241" y="2477474"/>
                  </a:lnTo>
                  <a:lnTo>
                    <a:pt x="3283701" y="2587999"/>
                  </a:lnTo>
                  <a:lnTo>
                    <a:pt x="3299612" y="2587999"/>
                  </a:lnTo>
                  <a:lnTo>
                    <a:pt x="3345071" y="2477474"/>
                  </a:lnTo>
                  <a:lnTo>
                    <a:pt x="3346492" y="2477474"/>
                  </a:lnTo>
                  <a:lnTo>
                    <a:pt x="3346492" y="2587999"/>
                  </a:lnTo>
                  <a:lnTo>
                    <a:pt x="3362971" y="2587999"/>
                  </a:lnTo>
                  <a:lnTo>
                    <a:pt x="3362971" y="2442528"/>
                  </a:lnTo>
                  <a:lnTo>
                    <a:pt x="3341946" y="2442528"/>
                  </a:lnTo>
                  <a:lnTo>
                    <a:pt x="3292508" y="2563280"/>
                  </a:lnTo>
                  <a:lnTo>
                    <a:pt x="3290804" y="2563280"/>
                  </a:lnTo>
                  <a:lnTo>
                    <a:pt x="3241366" y="2442528"/>
                  </a:lnTo>
                  <a:close/>
                  <a:moveTo>
                    <a:pt x="2135616" y="2442433"/>
                  </a:moveTo>
                  <a:lnTo>
                    <a:pt x="2135616" y="2458059"/>
                  </a:lnTo>
                  <a:lnTo>
                    <a:pt x="2181360" y="2458059"/>
                  </a:lnTo>
                  <a:lnTo>
                    <a:pt x="2181360" y="2587904"/>
                  </a:lnTo>
                  <a:lnTo>
                    <a:pt x="2198976" y="2587904"/>
                  </a:lnTo>
                  <a:lnTo>
                    <a:pt x="2198976" y="2458059"/>
                  </a:lnTo>
                  <a:lnTo>
                    <a:pt x="2244719" y="2458059"/>
                  </a:lnTo>
                  <a:lnTo>
                    <a:pt x="2244719" y="2442433"/>
                  </a:lnTo>
                  <a:close/>
                  <a:moveTo>
                    <a:pt x="1991171" y="2442433"/>
                  </a:moveTo>
                  <a:lnTo>
                    <a:pt x="1991171" y="2587904"/>
                  </a:lnTo>
                  <a:lnTo>
                    <a:pt x="2008787" y="2587904"/>
                  </a:lnTo>
                  <a:lnTo>
                    <a:pt x="2008787" y="2473686"/>
                  </a:lnTo>
                  <a:lnTo>
                    <a:pt x="2010208" y="2473686"/>
                  </a:lnTo>
                  <a:lnTo>
                    <a:pt x="2089477" y="2587904"/>
                  </a:lnTo>
                  <a:lnTo>
                    <a:pt x="2106525" y="2587904"/>
                  </a:lnTo>
                  <a:lnTo>
                    <a:pt x="2106525" y="2442433"/>
                  </a:lnTo>
                  <a:lnTo>
                    <a:pt x="2089193" y="2442433"/>
                  </a:lnTo>
                  <a:lnTo>
                    <a:pt x="2089193" y="2556934"/>
                  </a:lnTo>
                  <a:lnTo>
                    <a:pt x="2087773" y="2556934"/>
                  </a:lnTo>
                  <a:lnTo>
                    <a:pt x="2008219" y="2442433"/>
                  </a:lnTo>
                  <a:close/>
                  <a:moveTo>
                    <a:pt x="1867346" y="2442433"/>
                  </a:moveTo>
                  <a:lnTo>
                    <a:pt x="1867346" y="2587904"/>
                  </a:lnTo>
                  <a:lnTo>
                    <a:pt x="1956276" y="2587904"/>
                  </a:lnTo>
                  <a:lnTo>
                    <a:pt x="1956276" y="2572277"/>
                  </a:lnTo>
                  <a:lnTo>
                    <a:pt x="1884962" y="2572277"/>
                  </a:lnTo>
                  <a:lnTo>
                    <a:pt x="1884962" y="2522839"/>
                  </a:lnTo>
                  <a:lnTo>
                    <a:pt x="1950594" y="2522839"/>
                  </a:lnTo>
                  <a:lnTo>
                    <a:pt x="1950594" y="2507212"/>
                  </a:lnTo>
                  <a:lnTo>
                    <a:pt x="1884962" y="2507212"/>
                  </a:lnTo>
                  <a:lnTo>
                    <a:pt x="1884962" y="2458059"/>
                  </a:lnTo>
                  <a:lnTo>
                    <a:pt x="1955140" y="2458059"/>
                  </a:lnTo>
                  <a:lnTo>
                    <a:pt x="1955140" y="2442433"/>
                  </a:lnTo>
                  <a:close/>
                  <a:moveTo>
                    <a:pt x="1686371" y="2442433"/>
                  </a:moveTo>
                  <a:lnTo>
                    <a:pt x="1686371" y="2587904"/>
                  </a:lnTo>
                  <a:lnTo>
                    <a:pt x="1702850" y="2587904"/>
                  </a:lnTo>
                  <a:lnTo>
                    <a:pt x="1702850" y="2477380"/>
                  </a:lnTo>
                  <a:lnTo>
                    <a:pt x="1704271" y="2477380"/>
                  </a:lnTo>
                  <a:lnTo>
                    <a:pt x="1749730" y="2587904"/>
                  </a:lnTo>
                  <a:lnTo>
                    <a:pt x="1765641" y="2587904"/>
                  </a:lnTo>
                  <a:lnTo>
                    <a:pt x="1811101" y="2477380"/>
                  </a:lnTo>
                  <a:lnTo>
                    <a:pt x="1812521" y="2477380"/>
                  </a:lnTo>
                  <a:lnTo>
                    <a:pt x="1812521" y="2587904"/>
                  </a:lnTo>
                  <a:lnTo>
                    <a:pt x="1829000" y="2587904"/>
                  </a:lnTo>
                  <a:lnTo>
                    <a:pt x="1829000" y="2442433"/>
                  </a:lnTo>
                  <a:lnTo>
                    <a:pt x="1807975" y="2442433"/>
                  </a:lnTo>
                  <a:lnTo>
                    <a:pt x="1758538" y="2563185"/>
                  </a:lnTo>
                  <a:lnTo>
                    <a:pt x="1756833" y="2563185"/>
                  </a:lnTo>
                  <a:lnTo>
                    <a:pt x="1707396" y="2442433"/>
                  </a:lnTo>
                  <a:close/>
                  <a:moveTo>
                    <a:pt x="1554591" y="2442433"/>
                  </a:moveTo>
                  <a:lnTo>
                    <a:pt x="1554591" y="2458059"/>
                  </a:lnTo>
                  <a:lnTo>
                    <a:pt x="1600334" y="2458059"/>
                  </a:lnTo>
                  <a:lnTo>
                    <a:pt x="1600334" y="2587904"/>
                  </a:lnTo>
                  <a:lnTo>
                    <a:pt x="1617950" y="2587904"/>
                  </a:lnTo>
                  <a:lnTo>
                    <a:pt x="1617950" y="2458059"/>
                  </a:lnTo>
                  <a:lnTo>
                    <a:pt x="1663694" y="2458059"/>
                  </a:lnTo>
                  <a:lnTo>
                    <a:pt x="1663694" y="2442433"/>
                  </a:lnTo>
                  <a:close/>
                  <a:moveTo>
                    <a:pt x="1505396" y="2442433"/>
                  </a:moveTo>
                  <a:lnTo>
                    <a:pt x="1505396" y="2587904"/>
                  </a:lnTo>
                  <a:lnTo>
                    <a:pt x="1523012" y="2587904"/>
                  </a:lnTo>
                  <a:lnTo>
                    <a:pt x="1523012" y="2442433"/>
                  </a:lnTo>
                  <a:close/>
                  <a:moveTo>
                    <a:pt x="1324421" y="2442433"/>
                  </a:moveTo>
                  <a:lnTo>
                    <a:pt x="1324421" y="2587904"/>
                  </a:lnTo>
                  <a:lnTo>
                    <a:pt x="1340900" y="2587904"/>
                  </a:lnTo>
                  <a:lnTo>
                    <a:pt x="1340900" y="2477380"/>
                  </a:lnTo>
                  <a:lnTo>
                    <a:pt x="1342321" y="2477380"/>
                  </a:lnTo>
                  <a:lnTo>
                    <a:pt x="1387781" y="2587904"/>
                  </a:lnTo>
                  <a:lnTo>
                    <a:pt x="1403691" y="2587904"/>
                  </a:lnTo>
                  <a:lnTo>
                    <a:pt x="1449151" y="2477380"/>
                  </a:lnTo>
                  <a:lnTo>
                    <a:pt x="1450571" y="2477380"/>
                  </a:lnTo>
                  <a:lnTo>
                    <a:pt x="1450571" y="2587904"/>
                  </a:lnTo>
                  <a:lnTo>
                    <a:pt x="1467050" y="2587904"/>
                  </a:lnTo>
                  <a:lnTo>
                    <a:pt x="1467050" y="2442433"/>
                  </a:lnTo>
                  <a:lnTo>
                    <a:pt x="1446025" y="2442433"/>
                  </a:lnTo>
                  <a:lnTo>
                    <a:pt x="1396588" y="2563185"/>
                  </a:lnTo>
                  <a:lnTo>
                    <a:pt x="1394883" y="2563185"/>
                  </a:lnTo>
                  <a:lnTo>
                    <a:pt x="1345446" y="2442433"/>
                  </a:lnTo>
                  <a:close/>
                  <a:moveTo>
                    <a:pt x="1143446" y="2442433"/>
                  </a:moveTo>
                  <a:lnTo>
                    <a:pt x="1143446" y="2587904"/>
                  </a:lnTo>
                  <a:lnTo>
                    <a:pt x="1159925" y="2587904"/>
                  </a:lnTo>
                  <a:lnTo>
                    <a:pt x="1159925" y="2477380"/>
                  </a:lnTo>
                  <a:lnTo>
                    <a:pt x="1161346" y="2477380"/>
                  </a:lnTo>
                  <a:lnTo>
                    <a:pt x="1206805" y="2587904"/>
                  </a:lnTo>
                  <a:lnTo>
                    <a:pt x="1222716" y="2587904"/>
                  </a:lnTo>
                  <a:lnTo>
                    <a:pt x="1268176" y="2477380"/>
                  </a:lnTo>
                  <a:lnTo>
                    <a:pt x="1269596" y="2477380"/>
                  </a:lnTo>
                  <a:lnTo>
                    <a:pt x="1269596" y="2587904"/>
                  </a:lnTo>
                  <a:lnTo>
                    <a:pt x="1286075" y="2587904"/>
                  </a:lnTo>
                  <a:lnTo>
                    <a:pt x="1286075" y="2442433"/>
                  </a:lnTo>
                  <a:lnTo>
                    <a:pt x="1265050" y="2442433"/>
                  </a:lnTo>
                  <a:lnTo>
                    <a:pt x="1215613" y="2563185"/>
                  </a:lnTo>
                  <a:lnTo>
                    <a:pt x="1213909" y="2563185"/>
                  </a:lnTo>
                  <a:lnTo>
                    <a:pt x="1164471" y="2442433"/>
                  </a:lnTo>
                  <a:close/>
                  <a:moveTo>
                    <a:pt x="4107545" y="2440539"/>
                  </a:moveTo>
                  <a:cubicBezTo>
                    <a:pt x="4070325" y="2440539"/>
                    <a:pt x="4043334" y="2469236"/>
                    <a:pt x="4043334" y="2515263"/>
                  </a:cubicBezTo>
                  <a:cubicBezTo>
                    <a:pt x="4043334" y="2561290"/>
                    <a:pt x="4070325" y="2589987"/>
                    <a:pt x="4107545" y="2589987"/>
                  </a:cubicBezTo>
                  <a:cubicBezTo>
                    <a:pt x="4136810" y="2589987"/>
                    <a:pt x="4160676" y="2572372"/>
                    <a:pt x="4166075" y="2542539"/>
                  </a:cubicBezTo>
                  <a:lnTo>
                    <a:pt x="4148459" y="2542539"/>
                  </a:lnTo>
                  <a:cubicBezTo>
                    <a:pt x="4144197" y="2562712"/>
                    <a:pt x="4126866" y="2573508"/>
                    <a:pt x="4107545" y="2573508"/>
                  </a:cubicBezTo>
                  <a:cubicBezTo>
                    <a:pt x="4081122" y="2573508"/>
                    <a:pt x="4060381" y="2553051"/>
                    <a:pt x="4060381" y="2515263"/>
                  </a:cubicBezTo>
                  <a:cubicBezTo>
                    <a:pt x="4060381" y="2477474"/>
                    <a:pt x="4081122" y="2457018"/>
                    <a:pt x="4107545" y="2457018"/>
                  </a:cubicBezTo>
                  <a:cubicBezTo>
                    <a:pt x="4126866" y="2457018"/>
                    <a:pt x="4144197" y="2467815"/>
                    <a:pt x="4148459" y="2487987"/>
                  </a:cubicBezTo>
                  <a:lnTo>
                    <a:pt x="4166075" y="2487987"/>
                  </a:lnTo>
                  <a:cubicBezTo>
                    <a:pt x="4160676" y="2458154"/>
                    <a:pt x="4136810" y="2440539"/>
                    <a:pt x="4107545" y="2440539"/>
                  </a:cubicBezTo>
                  <a:close/>
                  <a:moveTo>
                    <a:pt x="3126471" y="2440539"/>
                  </a:moveTo>
                  <a:cubicBezTo>
                    <a:pt x="3089251" y="2440539"/>
                    <a:pt x="3062259" y="2469236"/>
                    <a:pt x="3062259" y="2515263"/>
                  </a:cubicBezTo>
                  <a:cubicBezTo>
                    <a:pt x="3062259" y="2561290"/>
                    <a:pt x="3089251" y="2589987"/>
                    <a:pt x="3126471" y="2589987"/>
                  </a:cubicBezTo>
                  <a:cubicBezTo>
                    <a:pt x="3163691" y="2589987"/>
                    <a:pt x="3190682" y="2561290"/>
                    <a:pt x="3190682" y="2515263"/>
                  </a:cubicBezTo>
                  <a:cubicBezTo>
                    <a:pt x="3190682" y="2469236"/>
                    <a:pt x="3163691" y="2440539"/>
                    <a:pt x="3126471" y="2440539"/>
                  </a:cubicBezTo>
                  <a:close/>
                  <a:moveTo>
                    <a:pt x="2983595" y="2440539"/>
                  </a:moveTo>
                  <a:cubicBezTo>
                    <a:pt x="2946375" y="2440539"/>
                    <a:pt x="2919384" y="2469236"/>
                    <a:pt x="2919384" y="2515263"/>
                  </a:cubicBezTo>
                  <a:cubicBezTo>
                    <a:pt x="2919384" y="2561290"/>
                    <a:pt x="2946375" y="2589987"/>
                    <a:pt x="2983595" y="2589987"/>
                  </a:cubicBezTo>
                  <a:cubicBezTo>
                    <a:pt x="3012860" y="2589987"/>
                    <a:pt x="3036726" y="2572372"/>
                    <a:pt x="3042125" y="2542539"/>
                  </a:cubicBezTo>
                  <a:lnTo>
                    <a:pt x="3024509" y="2542539"/>
                  </a:lnTo>
                  <a:cubicBezTo>
                    <a:pt x="3020247" y="2562712"/>
                    <a:pt x="3002916" y="2573508"/>
                    <a:pt x="2983595" y="2573508"/>
                  </a:cubicBezTo>
                  <a:cubicBezTo>
                    <a:pt x="2957172" y="2573508"/>
                    <a:pt x="2936432" y="2553051"/>
                    <a:pt x="2936432" y="2515263"/>
                  </a:cubicBezTo>
                  <a:cubicBezTo>
                    <a:pt x="2936432" y="2477474"/>
                    <a:pt x="2957172" y="2457018"/>
                    <a:pt x="2983595" y="2457018"/>
                  </a:cubicBezTo>
                  <a:cubicBezTo>
                    <a:pt x="3002916" y="2457018"/>
                    <a:pt x="3020247" y="2467815"/>
                    <a:pt x="3024509" y="2487987"/>
                  </a:cubicBezTo>
                  <a:lnTo>
                    <a:pt x="3042125" y="2487987"/>
                  </a:lnTo>
                  <a:cubicBezTo>
                    <a:pt x="3036726" y="2458154"/>
                    <a:pt x="3012860" y="2440539"/>
                    <a:pt x="2983595" y="2440539"/>
                  </a:cubicBezTo>
                  <a:close/>
                  <a:moveTo>
                    <a:pt x="1049576" y="2440444"/>
                  </a:moveTo>
                  <a:cubicBezTo>
                    <a:pt x="1012355" y="2440444"/>
                    <a:pt x="985364" y="2469140"/>
                    <a:pt x="985364" y="2515169"/>
                  </a:cubicBezTo>
                  <a:cubicBezTo>
                    <a:pt x="985364" y="2561195"/>
                    <a:pt x="1012355" y="2589892"/>
                    <a:pt x="1049576" y="2589892"/>
                  </a:cubicBezTo>
                  <a:cubicBezTo>
                    <a:pt x="1086795" y="2589892"/>
                    <a:pt x="1113787" y="2561195"/>
                    <a:pt x="1113787" y="2515169"/>
                  </a:cubicBezTo>
                  <a:cubicBezTo>
                    <a:pt x="1113787" y="2469140"/>
                    <a:pt x="1086795" y="2440444"/>
                    <a:pt x="1049576" y="2440444"/>
                  </a:cubicBezTo>
                  <a:close/>
                  <a:moveTo>
                    <a:pt x="906701" y="2440444"/>
                  </a:moveTo>
                  <a:cubicBezTo>
                    <a:pt x="869480" y="2440444"/>
                    <a:pt x="842489" y="2469140"/>
                    <a:pt x="842489" y="2515169"/>
                  </a:cubicBezTo>
                  <a:cubicBezTo>
                    <a:pt x="842489" y="2561195"/>
                    <a:pt x="869480" y="2589892"/>
                    <a:pt x="906701" y="2589892"/>
                  </a:cubicBezTo>
                  <a:cubicBezTo>
                    <a:pt x="935965" y="2589892"/>
                    <a:pt x="959831" y="2572277"/>
                    <a:pt x="965230" y="2542444"/>
                  </a:cubicBezTo>
                  <a:lnTo>
                    <a:pt x="947614" y="2542444"/>
                  </a:lnTo>
                  <a:cubicBezTo>
                    <a:pt x="943352" y="2562617"/>
                    <a:pt x="926021" y="2573413"/>
                    <a:pt x="906701" y="2573413"/>
                  </a:cubicBezTo>
                  <a:cubicBezTo>
                    <a:pt x="880277" y="2573413"/>
                    <a:pt x="859536" y="2552957"/>
                    <a:pt x="859536" y="2515169"/>
                  </a:cubicBezTo>
                  <a:cubicBezTo>
                    <a:pt x="859536" y="2477380"/>
                    <a:pt x="880277" y="2456923"/>
                    <a:pt x="906701" y="2456923"/>
                  </a:cubicBezTo>
                  <a:cubicBezTo>
                    <a:pt x="926021" y="2456923"/>
                    <a:pt x="943352" y="2467720"/>
                    <a:pt x="947614" y="2487892"/>
                  </a:cubicBezTo>
                  <a:lnTo>
                    <a:pt x="965230" y="2487892"/>
                  </a:lnTo>
                  <a:cubicBezTo>
                    <a:pt x="959831" y="2458059"/>
                    <a:pt x="935965" y="2440444"/>
                    <a:pt x="906701" y="2440444"/>
                  </a:cubicBezTo>
                  <a:close/>
                  <a:moveTo>
                    <a:pt x="6114691" y="1023505"/>
                  </a:moveTo>
                  <a:cubicBezTo>
                    <a:pt x="6110958" y="1023505"/>
                    <a:pt x="6107757" y="1024838"/>
                    <a:pt x="6105090" y="1027505"/>
                  </a:cubicBezTo>
                  <a:cubicBezTo>
                    <a:pt x="6102423" y="1030172"/>
                    <a:pt x="6101090" y="1033373"/>
                    <a:pt x="6101090" y="1037106"/>
                  </a:cubicBezTo>
                  <a:cubicBezTo>
                    <a:pt x="6101090" y="1040840"/>
                    <a:pt x="6102423" y="1044041"/>
                    <a:pt x="6105090" y="1046708"/>
                  </a:cubicBezTo>
                  <a:cubicBezTo>
                    <a:pt x="6107757" y="1049375"/>
                    <a:pt x="6110958" y="1050708"/>
                    <a:pt x="6114691" y="1050708"/>
                  </a:cubicBezTo>
                  <a:cubicBezTo>
                    <a:pt x="6118425" y="1050708"/>
                    <a:pt x="6121626" y="1049375"/>
                    <a:pt x="6124293" y="1046708"/>
                  </a:cubicBezTo>
                  <a:cubicBezTo>
                    <a:pt x="6126960" y="1044041"/>
                    <a:pt x="6128293" y="1040840"/>
                    <a:pt x="6128293" y="1037106"/>
                  </a:cubicBezTo>
                  <a:cubicBezTo>
                    <a:pt x="6128293" y="1033373"/>
                    <a:pt x="6126960" y="1030172"/>
                    <a:pt x="6124293" y="1027505"/>
                  </a:cubicBezTo>
                  <a:cubicBezTo>
                    <a:pt x="6121626" y="1024838"/>
                    <a:pt x="6118425" y="1023505"/>
                    <a:pt x="6114691" y="1023505"/>
                  </a:cubicBezTo>
                  <a:close/>
                  <a:moveTo>
                    <a:pt x="3812805" y="881620"/>
                  </a:moveTo>
                  <a:lnTo>
                    <a:pt x="3849343" y="972832"/>
                  </a:lnTo>
                  <a:lnTo>
                    <a:pt x="3775733" y="972832"/>
                  </a:lnTo>
                  <a:close/>
                  <a:moveTo>
                    <a:pt x="1279155" y="881620"/>
                  </a:moveTo>
                  <a:lnTo>
                    <a:pt x="1315693" y="972832"/>
                  </a:lnTo>
                  <a:lnTo>
                    <a:pt x="1242084" y="972832"/>
                  </a:lnTo>
                  <a:close/>
                  <a:moveTo>
                    <a:pt x="5430339" y="880820"/>
                  </a:moveTo>
                  <a:lnTo>
                    <a:pt x="5488481" y="880820"/>
                  </a:lnTo>
                  <a:cubicBezTo>
                    <a:pt x="5500926" y="880820"/>
                    <a:pt x="5510972" y="884021"/>
                    <a:pt x="5518618" y="890421"/>
                  </a:cubicBezTo>
                  <a:cubicBezTo>
                    <a:pt x="5526262" y="896822"/>
                    <a:pt x="5530085" y="905357"/>
                    <a:pt x="5530085" y="916025"/>
                  </a:cubicBezTo>
                  <a:cubicBezTo>
                    <a:pt x="5530085" y="926693"/>
                    <a:pt x="5526262" y="935272"/>
                    <a:pt x="5518618" y="941761"/>
                  </a:cubicBezTo>
                  <a:cubicBezTo>
                    <a:pt x="5510972" y="948251"/>
                    <a:pt x="5500926" y="951496"/>
                    <a:pt x="5488481" y="951496"/>
                  </a:cubicBezTo>
                  <a:lnTo>
                    <a:pt x="5430339" y="951496"/>
                  </a:lnTo>
                  <a:close/>
                  <a:moveTo>
                    <a:pt x="3353891" y="880820"/>
                  </a:moveTo>
                  <a:lnTo>
                    <a:pt x="3412032" y="880820"/>
                  </a:lnTo>
                  <a:cubicBezTo>
                    <a:pt x="3424477" y="880820"/>
                    <a:pt x="3434523" y="884021"/>
                    <a:pt x="3442169" y="890421"/>
                  </a:cubicBezTo>
                  <a:cubicBezTo>
                    <a:pt x="3449813" y="896822"/>
                    <a:pt x="3453638" y="905357"/>
                    <a:pt x="3453638" y="916025"/>
                  </a:cubicBezTo>
                  <a:cubicBezTo>
                    <a:pt x="3453638" y="926693"/>
                    <a:pt x="3449813" y="935272"/>
                    <a:pt x="3442169" y="941761"/>
                  </a:cubicBezTo>
                  <a:cubicBezTo>
                    <a:pt x="3434523" y="948251"/>
                    <a:pt x="3424477" y="951496"/>
                    <a:pt x="3412032" y="951496"/>
                  </a:cubicBezTo>
                  <a:lnTo>
                    <a:pt x="3353891" y="951496"/>
                  </a:lnTo>
                  <a:close/>
                  <a:moveTo>
                    <a:pt x="5847268" y="862418"/>
                  </a:moveTo>
                  <a:lnTo>
                    <a:pt x="5921410" y="973099"/>
                  </a:lnTo>
                  <a:lnTo>
                    <a:pt x="5921410" y="1049108"/>
                  </a:lnTo>
                  <a:lnTo>
                    <a:pt x="5941947" y="1049108"/>
                  </a:lnTo>
                  <a:lnTo>
                    <a:pt x="5941947" y="973899"/>
                  </a:lnTo>
                  <a:lnTo>
                    <a:pt x="6016355" y="862418"/>
                  </a:lnTo>
                  <a:lnTo>
                    <a:pt x="5993153" y="862418"/>
                  </a:lnTo>
                  <a:lnTo>
                    <a:pt x="5932345" y="954963"/>
                  </a:lnTo>
                  <a:lnTo>
                    <a:pt x="5871271" y="862418"/>
                  </a:lnTo>
                  <a:close/>
                  <a:moveTo>
                    <a:pt x="5409803" y="862418"/>
                  </a:moveTo>
                  <a:lnTo>
                    <a:pt x="5409803" y="1049108"/>
                  </a:lnTo>
                  <a:lnTo>
                    <a:pt x="5430339" y="1049108"/>
                  </a:lnTo>
                  <a:lnTo>
                    <a:pt x="5430339" y="968831"/>
                  </a:lnTo>
                  <a:lnTo>
                    <a:pt x="5490080" y="968831"/>
                  </a:lnTo>
                  <a:lnTo>
                    <a:pt x="5530085" y="1049108"/>
                  </a:lnTo>
                  <a:lnTo>
                    <a:pt x="5552756" y="1049108"/>
                  </a:lnTo>
                  <a:lnTo>
                    <a:pt x="5510883" y="966164"/>
                  </a:lnTo>
                  <a:cubicBezTo>
                    <a:pt x="5522973" y="962786"/>
                    <a:pt x="5532618" y="956652"/>
                    <a:pt x="5539820" y="947762"/>
                  </a:cubicBezTo>
                  <a:cubicBezTo>
                    <a:pt x="5547020" y="938872"/>
                    <a:pt x="5550621" y="928293"/>
                    <a:pt x="5550621" y="916025"/>
                  </a:cubicBezTo>
                  <a:cubicBezTo>
                    <a:pt x="5550621" y="900023"/>
                    <a:pt x="5545020" y="887088"/>
                    <a:pt x="5533820" y="877220"/>
                  </a:cubicBezTo>
                  <a:cubicBezTo>
                    <a:pt x="5522617" y="867352"/>
                    <a:pt x="5507949" y="862418"/>
                    <a:pt x="5489814" y="862418"/>
                  </a:cubicBezTo>
                  <a:close/>
                  <a:moveTo>
                    <a:pt x="5209779" y="862418"/>
                  </a:moveTo>
                  <a:lnTo>
                    <a:pt x="5209779" y="1049108"/>
                  </a:lnTo>
                  <a:lnTo>
                    <a:pt x="5344463" y="1049108"/>
                  </a:lnTo>
                  <a:lnTo>
                    <a:pt x="5344463" y="1030972"/>
                  </a:lnTo>
                  <a:lnTo>
                    <a:pt x="5230315" y="1030972"/>
                  </a:lnTo>
                  <a:lnTo>
                    <a:pt x="5230315" y="963764"/>
                  </a:lnTo>
                  <a:lnTo>
                    <a:pt x="5304190" y="963764"/>
                  </a:lnTo>
                  <a:lnTo>
                    <a:pt x="5304190" y="945895"/>
                  </a:lnTo>
                  <a:lnTo>
                    <a:pt x="5230315" y="945895"/>
                  </a:lnTo>
                  <a:lnTo>
                    <a:pt x="5230315" y="880554"/>
                  </a:lnTo>
                  <a:lnTo>
                    <a:pt x="5343395" y="880554"/>
                  </a:lnTo>
                  <a:lnTo>
                    <a:pt x="5343395" y="862418"/>
                  </a:lnTo>
                  <a:close/>
                  <a:moveTo>
                    <a:pt x="4981178" y="862418"/>
                  </a:moveTo>
                  <a:lnTo>
                    <a:pt x="4981178" y="1049108"/>
                  </a:lnTo>
                  <a:lnTo>
                    <a:pt x="5000648" y="1049108"/>
                  </a:lnTo>
                  <a:lnTo>
                    <a:pt x="5000648" y="893622"/>
                  </a:lnTo>
                  <a:lnTo>
                    <a:pt x="5115330" y="1049108"/>
                  </a:lnTo>
                  <a:lnTo>
                    <a:pt x="5133465" y="1049108"/>
                  </a:lnTo>
                  <a:lnTo>
                    <a:pt x="5133465" y="862418"/>
                  </a:lnTo>
                  <a:lnTo>
                    <a:pt x="5113996" y="862418"/>
                  </a:lnTo>
                  <a:lnTo>
                    <a:pt x="5113996" y="1013904"/>
                  </a:lnTo>
                  <a:lnTo>
                    <a:pt x="5001715" y="862418"/>
                  </a:lnTo>
                  <a:close/>
                  <a:moveTo>
                    <a:pt x="4781154" y="862418"/>
                  </a:moveTo>
                  <a:lnTo>
                    <a:pt x="4781154" y="1049108"/>
                  </a:lnTo>
                  <a:lnTo>
                    <a:pt x="4915836" y="1049108"/>
                  </a:lnTo>
                  <a:lnTo>
                    <a:pt x="4915836" y="1030972"/>
                  </a:lnTo>
                  <a:lnTo>
                    <a:pt x="4801689" y="1030972"/>
                  </a:lnTo>
                  <a:lnTo>
                    <a:pt x="4801689" y="963764"/>
                  </a:lnTo>
                  <a:lnTo>
                    <a:pt x="4875566" y="963764"/>
                  </a:lnTo>
                  <a:lnTo>
                    <a:pt x="4875566" y="945895"/>
                  </a:lnTo>
                  <a:lnTo>
                    <a:pt x="4801689" y="945895"/>
                  </a:lnTo>
                  <a:lnTo>
                    <a:pt x="4801689" y="880554"/>
                  </a:lnTo>
                  <a:lnTo>
                    <a:pt x="4914770" y="880554"/>
                  </a:lnTo>
                  <a:lnTo>
                    <a:pt x="4914770" y="862418"/>
                  </a:lnTo>
                  <a:close/>
                  <a:moveTo>
                    <a:pt x="4476354" y="862418"/>
                  </a:moveTo>
                  <a:lnTo>
                    <a:pt x="4476354" y="1049108"/>
                  </a:lnTo>
                  <a:lnTo>
                    <a:pt x="4611037" y="1049108"/>
                  </a:lnTo>
                  <a:lnTo>
                    <a:pt x="4611037" y="1030972"/>
                  </a:lnTo>
                  <a:lnTo>
                    <a:pt x="4496890" y="1030972"/>
                  </a:lnTo>
                  <a:lnTo>
                    <a:pt x="4496890" y="963764"/>
                  </a:lnTo>
                  <a:lnTo>
                    <a:pt x="4570766" y="963764"/>
                  </a:lnTo>
                  <a:lnTo>
                    <a:pt x="4570766" y="945895"/>
                  </a:lnTo>
                  <a:lnTo>
                    <a:pt x="4496890" y="945895"/>
                  </a:lnTo>
                  <a:lnTo>
                    <a:pt x="4496890" y="880554"/>
                  </a:lnTo>
                  <a:lnTo>
                    <a:pt x="4609970" y="880554"/>
                  </a:lnTo>
                  <a:lnTo>
                    <a:pt x="4609970" y="862418"/>
                  </a:lnTo>
                  <a:close/>
                  <a:moveTo>
                    <a:pt x="4237809" y="862418"/>
                  </a:moveTo>
                  <a:lnTo>
                    <a:pt x="4314352" y="1049108"/>
                  </a:lnTo>
                  <a:lnTo>
                    <a:pt x="4339157" y="1049108"/>
                  </a:lnTo>
                  <a:lnTo>
                    <a:pt x="4416765" y="862418"/>
                  </a:lnTo>
                  <a:lnTo>
                    <a:pt x="4395963" y="862418"/>
                  </a:lnTo>
                  <a:lnTo>
                    <a:pt x="4327421" y="1029906"/>
                  </a:lnTo>
                  <a:lnTo>
                    <a:pt x="4259946" y="862418"/>
                  </a:lnTo>
                  <a:close/>
                  <a:moveTo>
                    <a:pt x="4162030" y="862418"/>
                  </a:moveTo>
                  <a:lnTo>
                    <a:pt x="4162030" y="1049108"/>
                  </a:lnTo>
                  <a:lnTo>
                    <a:pt x="4182566" y="1049108"/>
                  </a:lnTo>
                  <a:lnTo>
                    <a:pt x="4182566" y="862418"/>
                  </a:lnTo>
                  <a:close/>
                  <a:moveTo>
                    <a:pt x="3946003" y="862418"/>
                  </a:moveTo>
                  <a:lnTo>
                    <a:pt x="3946003" y="880820"/>
                  </a:lnTo>
                  <a:lnTo>
                    <a:pt x="4013478" y="880820"/>
                  </a:lnTo>
                  <a:lnTo>
                    <a:pt x="4013478" y="1049108"/>
                  </a:lnTo>
                  <a:lnTo>
                    <a:pt x="4034014" y="1049108"/>
                  </a:lnTo>
                  <a:lnTo>
                    <a:pt x="4034014" y="880820"/>
                  </a:lnTo>
                  <a:lnTo>
                    <a:pt x="4101489" y="880820"/>
                  </a:lnTo>
                  <a:lnTo>
                    <a:pt x="4101489" y="862418"/>
                  </a:lnTo>
                  <a:close/>
                  <a:moveTo>
                    <a:pt x="3801070" y="862418"/>
                  </a:moveTo>
                  <a:lnTo>
                    <a:pt x="3723461" y="1049108"/>
                  </a:lnTo>
                  <a:lnTo>
                    <a:pt x="3744796" y="1049108"/>
                  </a:lnTo>
                  <a:lnTo>
                    <a:pt x="3768533" y="990434"/>
                  </a:lnTo>
                  <a:lnTo>
                    <a:pt x="3856543" y="990434"/>
                  </a:lnTo>
                  <a:lnTo>
                    <a:pt x="3880014" y="1049108"/>
                  </a:lnTo>
                  <a:lnTo>
                    <a:pt x="3902417" y="1049108"/>
                  </a:lnTo>
                  <a:lnTo>
                    <a:pt x="3825873" y="862418"/>
                  </a:lnTo>
                  <a:close/>
                  <a:moveTo>
                    <a:pt x="3542905" y="862418"/>
                  </a:moveTo>
                  <a:lnTo>
                    <a:pt x="3542905" y="1049108"/>
                  </a:lnTo>
                  <a:lnTo>
                    <a:pt x="3677589" y="1049108"/>
                  </a:lnTo>
                  <a:lnTo>
                    <a:pt x="3677589" y="1030972"/>
                  </a:lnTo>
                  <a:lnTo>
                    <a:pt x="3563441" y="1030972"/>
                  </a:lnTo>
                  <a:lnTo>
                    <a:pt x="3563441" y="963764"/>
                  </a:lnTo>
                  <a:lnTo>
                    <a:pt x="3637317" y="963764"/>
                  </a:lnTo>
                  <a:lnTo>
                    <a:pt x="3637317" y="945895"/>
                  </a:lnTo>
                  <a:lnTo>
                    <a:pt x="3563441" y="945895"/>
                  </a:lnTo>
                  <a:lnTo>
                    <a:pt x="3563441" y="880554"/>
                  </a:lnTo>
                  <a:lnTo>
                    <a:pt x="3676521" y="880554"/>
                  </a:lnTo>
                  <a:lnTo>
                    <a:pt x="3676521" y="862418"/>
                  </a:lnTo>
                  <a:close/>
                  <a:moveTo>
                    <a:pt x="3333355" y="862418"/>
                  </a:moveTo>
                  <a:lnTo>
                    <a:pt x="3333355" y="1049108"/>
                  </a:lnTo>
                  <a:lnTo>
                    <a:pt x="3353891" y="1049108"/>
                  </a:lnTo>
                  <a:lnTo>
                    <a:pt x="3353891" y="968831"/>
                  </a:lnTo>
                  <a:lnTo>
                    <a:pt x="3413632" y="968831"/>
                  </a:lnTo>
                  <a:lnTo>
                    <a:pt x="3453638" y="1049108"/>
                  </a:lnTo>
                  <a:lnTo>
                    <a:pt x="3476306" y="1049108"/>
                  </a:lnTo>
                  <a:lnTo>
                    <a:pt x="3434435" y="966164"/>
                  </a:lnTo>
                  <a:cubicBezTo>
                    <a:pt x="3446525" y="962786"/>
                    <a:pt x="3456170" y="956652"/>
                    <a:pt x="3463371" y="947762"/>
                  </a:cubicBezTo>
                  <a:cubicBezTo>
                    <a:pt x="3470573" y="938872"/>
                    <a:pt x="3474173" y="928293"/>
                    <a:pt x="3474173" y="916025"/>
                  </a:cubicBezTo>
                  <a:cubicBezTo>
                    <a:pt x="3474173" y="900023"/>
                    <a:pt x="3468572" y="887088"/>
                    <a:pt x="3457371" y="877220"/>
                  </a:cubicBezTo>
                  <a:cubicBezTo>
                    <a:pt x="3446169" y="867352"/>
                    <a:pt x="3431501" y="862418"/>
                    <a:pt x="3413365" y="862418"/>
                  </a:cubicBezTo>
                  <a:close/>
                  <a:moveTo>
                    <a:pt x="2590405" y="862418"/>
                  </a:moveTo>
                  <a:lnTo>
                    <a:pt x="2590405" y="1049108"/>
                  </a:lnTo>
                  <a:lnTo>
                    <a:pt x="2725089" y="1049108"/>
                  </a:lnTo>
                  <a:lnTo>
                    <a:pt x="2725089" y="1030972"/>
                  </a:lnTo>
                  <a:lnTo>
                    <a:pt x="2610941" y="1030972"/>
                  </a:lnTo>
                  <a:lnTo>
                    <a:pt x="2610941" y="963764"/>
                  </a:lnTo>
                  <a:lnTo>
                    <a:pt x="2684817" y="963764"/>
                  </a:lnTo>
                  <a:lnTo>
                    <a:pt x="2684817" y="945895"/>
                  </a:lnTo>
                  <a:lnTo>
                    <a:pt x="2610941" y="945895"/>
                  </a:lnTo>
                  <a:lnTo>
                    <a:pt x="2610941" y="880554"/>
                  </a:lnTo>
                  <a:lnTo>
                    <a:pt x="2724021" y="880554"/>
                  </a:lnTo>
                  <a:lnTo>
                    <a:pt x="2724021" y="862418"/>
                  </a:lnTo>
                  <a:close/>
                  <a:moveTo>
                    <a:pt x="2374378" y="862418"/>
                  </a:moveTo>
                  <a:lnTo>
                    <a:pt x="2374378" y="880820"/>
                  </a:lnTo>
                  <a:lnTo>
                    <a:pt x="2441853" y="880820"/>
                  </a:lnTo>
                  <a:lnTo>
                    <a:pt x="2441853" y="1049108"/>
                  </a:lnTo>
                  <a:lnTo>
                    <a:pt x="2462389" y="1049108"/>
                  </a:lnTo>
                  <a:lnTo>
                    <a:pt x="2462389" y="880820"/>
                  </a:lnTo>
                  <a:lnTo>
                    <a:pt x="2529864" y="880820"/>
                  </a:lnTo>
                  <a:lnTo>
                    <a:pt x="2529864" y="862418"/>
                  </a:lnTo>
                  <a:close/>
                  <a:moveTo>
                    <a:pt x="2295131" y="862418"/>
                  </a:moveTo>
                  <a:lnTo>
                    <a:pt x="2295131" y="1049108"/>
                  </a:lnTo>
                  <a:lnTo>
                    <a:pt x="2315666" y="1049108"/>
                  </a:lnTo>
                  <a:lnTo>
                    <a:pt x="2315666" y="862418"/>
                  </a:lnTo>
                  <a:close/>
                  <a:moveTo>
                    <a:pt x="2066530" y="862418"/>
                  </a:moveTo>
                  <a:lnTo>
                    <a:pt x="2066530" y="1049108"/>
                  </a:lnTo>
                  <a:lnTo>
                    <a:pt x="2085999" y="1049108"/>
                  </a:lnTo>
                  <a:lnTo>
                    <a:pt x="2085999" y="893622"/>
                  </a:lnTo>
                  <a:lnTo>
                    <a:pt x="2200681" y="1049108"/>
                  </a:lnTo>
                  <a:lnTo>
                    <a:pt x="2218816" y="1049108"/>
                  </a:lnTo>
                  <a:lnTo>
                    <a:pt x="2218816" y="862418"/>
                  </a:lnTo>
                  <a:lnTo>
                    <a:pt x="2199347" y="862418"/>
                  </a:lnTo>
                  <a:lnTo>
                    <a:pt x="2199347" y="1013904"/>
                  </a:lnTo>
                  <a:lnTo>
                    <a:pt x="2087066" y="862418"/>
                  </a:lnTo>
                  <a:close/>
                  <a:moveTo>
                    <a:pt x="1723630" y="862418"/>
                  </a:moveTo>
                  <a:lnTo>
                    <a:pt x="1723630" y="1049108"/>
                  </a:lnTo>
                  <a:lnTo>
                    <a:pt x="1744166" y="1049108"/>
                  </a:lnTo>
                  <a:lnTo>
                    <a:pt x="1744166" y="862418"/>
                  </a:lnTo>
                  <a:close/>
                  <a:moveTo>
                    <a:pt x="1412353" y="862418"/>
                  </a:moveTo>
                  <a:lnTo>
                    <a:pt x="1412353" y="880820"/>
                  </a:lnTo>
                  <a:lnTo>
                    <a:pt x="1479828" y="880820"/>
                  </a:lnTo>
                  <a:lnTo>
                    <a:pt x="1479828" y="1049108"/>
                  </a:lnTo>
                  <a:lnTo>
                    <a:pt x="1500364" y="1049108"/>
                  </a:lnTo>
                  <a:lnTo>
                    <a:pt x="1500364" y="880820"/>
                  </a:lnTo>
                  <a:lnTo>
                    <a:pt x="1567839" y="880820"/>
                  </a:lnTo>
                  <a:lnTo>
                    <a:pt x="1567839" y="862418"/>
                  </a:lnTo>
                  <a:close/>
                  <a:moveTo>
                    <a:pt x="1267420" y="862418"/>
                  </a:moveTo>
                  <a:lnTo>
                    <a:pt x="1189811" y="1049108"/>
                  </a:lnTo>
                  <a:lnTo>
                    <a:pt x="1211147" y="1049108"/>
                  </a:lnTo>
                  <a:lnTo>
                    <a:pt x="1234883" y="990434"/>
                  </a:lnTo>
                  <a:lnTo>
                    <a:pt x="1322894" y="990434"/>
                  </a:lnTo>
                  <a:lnTo>
                    <a:pt x="1346364" y="1049108"/>
                  </a:lnTo>
                  <a:lnTo>
                    <a:pt x="1368766" y="1049108"/>
                  </a:lnTo>
                  <a:lnTo>
                    <a:pt x="1292223" y="862418"/>
                  </a:lnTo>
                  <a:close/>
                  <a:moveTo>
                    <a:pt x="980680" y="862418"/>
                  </a:moveTo>
                  <a:lnTo>
                    <a:pt x="980680" y="1049108"/>
                  </a:lnTo>
                  <a:lnTo>
                    <a:pt x="1001216" y="1049108"/>
                  </a:lnTo>
                  <a:lnTo>
                    <a:pt x="1001216" y="964297"/>
                  </a:lnTo>
                  <a:lnTo>
                    <a:pt x="1109763" y="964297"/>
                  </a:lnTo>
                  <a:lnTo>
                    <a:pt x="1109763" y="1049108"/>
                  </a:lnTo>
                  <a:lnTo>
                    <a:pt x="1130299" y="1049108"/>
                  </a:lnTo>
                  <a:lnTo>
                    <a:pt x="1130299" y="862418"/>
                  </a:lnTo>
                  <a:lnTo>
                    <a:pt x="1109763" y="862418"/>
                  </a:lnTo>
                  <a:lnTo>
                    <a:pt x="1109763" y="945895"/>
                  </a:lnTo>
                  <a:lnTo>
                    <a:pt x="1001216" y="945895"/>
                  </a:lnTo>
                  <a:lnTo>
                    <a:pt x="1001216" y="862418"/>
                  </a:lnTo>
                  <a:close/>
                  <a:moveTo>
                    <a:pt x="693254" y="862418"/>
                  </a:moveTo>
                  <a:lnTo>
                    <a:pt x="733525" y="1049108"/>
                  </a:lnTo>
                  <a:lnTo>
                    <a:pt x="754328" y="1049108"/>
                  </a:lnTo>
                  <a:lnTo>
                    <a:pt x="801800" y="890955"/>
                  </a:lnTo>
                  <a:lnTo>
                    <a:pt x="849006" y="1049108"/>
                  </a:lnTo>
                  <a:lnTo>
                    <a:pt x="869809" y="1049108"/>
                  </a:lnTo>
                  <a:lnTo>
                    <a:pt x="910081" y="862418"/>
                  </a:lnTo>
                  <a:lnTo>
                    <a:pt x="890078" y="862418"/>
                  </a:lnTo>
                  <a:lnTo>
                    <a:pt x="858074" y="1016037"/>
                  </a:lnTo>
                  <a:lnTo>
                    <a:pt x="811935" y="862418"/>
                  </a:lnTo>
                  <a:lnTo>
                    <a:pt x="791932" y="862418"/>
                  </a:lnTo>
                  <a:lnTo>
                    <a:pt x="745793" y="1016571"/>
                  </a:lnTo>
                  <a:lnTo>
                    <a:pt x="714056" y="862418"/>
                  </a:lnTo>
                  <a:close/>
                  <a:moveTo>
                    <a:pt x="6123226" y="860284"/>
                  </a:moveTo>
                  <a:cubicBezTo>
                    <a:pt x="6110958" y="860284"/>
                    <a:pt x="6099489" y="862996"/>
                    <a:pt x="6088821" y="868419"/>
                  </a:cubicBezTo>
                  <a:cubicBezTo>
                    <a:pt x="6078154" y="873842"/>
                    <a:pt x="6068996" y="881620"/>
                    <a:pt x="6061352" y="891755"/>
                  </a:cubicBezTo>
                  <a:lnTo>
                    <a:pt x="6076820" y="901890"/>
                  </a:lnTo>
                  <a:cubicBezTo>
                    <a:pt x="6082865" y="894066"/>
                    <a:pt x="6089755" y="888110"/>
                    <a:pt x="6097489" y="884021"/>
                  </a:cubicBezTo>
                  <a:cubicBezTo>
                    <a:pt x="6105223" y="879931"/>
                    <a:pt x="6113447" y="877887"/>
                    <a:pt x="6122159" y="877887"/>
                  </a:cubicBezTo>
                  <a:cubicBezTo>
                    <a:pt x="6132827" y="877887"/>
                    <a:pt x="6141939" y="880643"/>
                    <a:pt x="6149496" y="886154"/>
                  </a:cubicBezTo>
                  <a:cubicBezTo>
                    <a:pt x="6157052" y="891666"/>
                    <a:pt x="6160830" y="898511"/>
                    <a:pt x="6160830" y="906690"/>
                  </a:cubicBezTo>
                  <a:cubicBezTo>
                    <a:pt x="6160830" y="912735"/>
                    <a:pt x="6159230" y="918114"/>
                    <a:pt x="6156030" y="922826"/>
                  </a:cubicBezTo>
                  <a:cubicBezTo>
                    <a:pt x="6152830" y="927537"/>
                    <a:pt x="6147406" y="932649"/>
                    <a:pt x="6139761" y="938161"/>
                  </a:cubicBezTo>
                  <a:lnTo>
                    <a:pt x="6128027" y="946429"/>
                  </a:lnTo>
                  <a:cubicBezTo>
                    <a:pt x="6119314" y="952652"/>
                    <a:pt x="6113313" y="959586"/>
                    <a:pt x="6110024" y="967231"/>
                  </a:cubicBezTo>
                  <a:cubicBezTo>
                    <a:pt x="6106735" y="974876"/>
                    <a:pt x="6105445" y="984744"/>
                    <a:pt x="6106157" y="996835"/>
                  </a:cubicBezTo>
                  <a:lnTo>
                    <a:pt x="6123226" y="996835"/>
                  </a:lnTo>
                  <a:cubicBezTo>
                    <a:pt x="6122514" y="987945"/>
                    <a:pt x="6123493" y="980477"/>
                    <a:pt x="6126159" y="974432"/>
                  </a:cubicBezTo>
                  <a:cubicBezTo>
                    <a:pt x="6128827" y="968387"/>
                    <a:pt x="6133449" y="963142"/>
                    <a:pt x="6140028" y="958697"/>
                  </a:cubicBezTo>
                  <a:lnTo>
                    <a:pt x="6149096" y="952296"/>
                  </a:lnTo>
                  <a:cubicBezTo>
                    <a:pt x="6160830" y="944117"/>
                    <a:pt x="6168965" y="936694"/>
                    <a:pt x="6173499" y="930026"/>
                  </a:cubicBezTo>
                  <a:cubicBezTo>
                    <a:pt x="6178033" y="923359"/>
                    <a:pt x="6180300" y="915491"/>
                    <a:pt x="6180300" y="906424"/>
                  </a:cubicBezTo>
                  <a:cubicBezTo>
                    <a:pt x="6180300" y="899845"/>
                    <a:pt x="6178833" y="893711"/>
                    <a:pt x="6175899" y="888021"/>
                  </a:cubicBezTo>
                  <a:cubicBezTo>
                    <a:pt x="6172965" y="882332"/>
                    <a:pt x="6168965" y="877442"/>
                    <a:pt x="6163898" y="873353"/>
                  </a:cubicBezTo>
                  <a:cubicBezTo>
                    <a:pt x="6158831" y="869263"/>
                    <a:pt x="6152830" y="866063"/>
                    <a:pt x="6145895" y="863751"/>
                  </a:cubicBezTo>
                  <a:cubicBezTo>
                    <a:pt x="6138961" y="861440"/>
                    <a:pt x="6131404" y="860284"/>
                    <a:pt x="6123226" y="860284"/>
                  </a:cubicBezTo>
                  <a:close/>
                  <a:moveTo>
                    <a:pt x="2845103" y="860018"/>
                  </a:moveTo>
                  <a:cubicBezTo>
                    <a:pt x="2825546" y="860018"/>
                    <a:pt x="2809721" y="864818"/>
                    <a:pt x="2797631" y="874420"/>
                  </a:cubicBezTo>
                  <a:cubicBezTo>
                    <a:pt x="2785540" y="884021"/>
                    <a:pt x="2779496" y="896556"/>
                    <a:pt x="2779496" y="912024"/>
                  </a:cubicBezTo>
                  <a:cubicBezTo>
                    <a:pt x="2779496" y="925181"/>
                    <a:pt x="2783763" y="935627"/>
                    <a:pt x="2792297" y="943361"/>
                  </a:cubicBezTo>
                  <a:cubicBezTo>
                    <a:pt x="2800832" y="951096"/>
                    <a:pt x="2814078" y="956385"/>
                    <a:pt x="2832036" y="959230"/>
                  </a:cubicBezTo>
                  <a:lnTo>
                    <a:pt x="2858972" y="963497"/>
                  </a:lnTo>
                  <a:cubicBezTo>
                    <a:pt x="2874263" y="965987"/>
                    <a:pt x="2885242" y="969809"/>
                    <a:pt x="2891910" y="974965"/>
                  </a:cubicBezTo>
                  <a:cubicBezTo>
                    <a:pt x="2898577" y="980122"/>
                    <a:pt x="2901910" y="987500"/>
                    <a:pt x="2901910" y="997102"/>
                  </a:cubicBezTo>
                  <a:cubicBezTo>
                    <a:pt x="2901910" y="1007769"/>
                    <a:pt x="2897199" y="1016571"/>
                    <a:pt x="2887776" y="1023505"/>
                  </a:cubicBezTo>
                  <a:cubicBezTo>
                    <a:pt x="2878352" y="1030439"/>
                    <a:pt x="2866351" y="1033906"/>
                    <a:pt x="2851771" y="1033906"/>
                  </a:cubicBezTo>
                  <a:cubicBezTo>
                    <a:pt x="2839680" y="1033906"/>
                    <a:pt x="2828168" y="1031284"/>
                    <a:pt x="2817234" y="1026038"/>
                  </a:cubicBezTo>
                  <a:cubicBezTo>
                    <a:pt x="2806299" y="1020793"/>
                    <a:pt x="2796031" y="1013103"/>
                    <a:pt x="2786430" y="1002969"/>
                  </a:cubicBezTo>
                  <a:lnTo>
                    <a:pt x="2772828" y="1017104"/>
                  </a:lnTo>
                  <a:cubicBezTo>
                    <a:pt x="2782962" y="1028305"/>
                    <a:pt x="2794831" y="1036884"/>
                    <a:pt x="2808432" y="1042841"/>
                  </a:cubicBezTo>
                  <a:cubicBezTo>
                    <a:pt x="2822034" y="1048797"/>
                    <a:pt x="2836214" y="1051775"/>
                    <a:pt x="2850971" y="1051775"/>
                  </a:cubicBezTo>
                  <a:cubicBezTo>
                    <a:pt x="2861461" y="1051775"/>
                    <a:pt x="2871107" y="1050397"/>
                    <a:pt x="2879908" y="1047641"/>
                  </a:cubicBezTo>
                  <a:cubicBezTo>
                    <a:pt x="2888709" y="1044885"/>
                    <a:pt x="2896265" y="1041063"/>
                    <a:pt x="2902578" y="1036173"/>
                  </a:cubicBezTo>
                  <a:cubicBezTo>
                    <a:pt x="2908889" y="1031284"/>
                    <a:pt x="2913779" y="1025416"/>
                    <a:pt x="2917247" y="1018571"/>
                  </a:cubicBezTo>
                  <a:cubicBezTo>
                    <a:pt x="2920713" y="1011726"/>
                    <a:pt x="2922446" y="1004213"/>
                    <a:pt x="2922447" y="996035"/>
                  </a:cubicBezTo>
                  <a:cubicBezTo>
                    <a:pt x="2922446" y="981633"/>
                    <a:pt x="2917779" y="970343"/>
                    <a:pt x="2908445" y="962164"/>
                  </a:cubicBezTo>
                  <a:cubicBezTo>
                    <a:pt x="2899110" y="953985"/>
                    <a:pt x="2884309" y="948207"/>
                    <a:pt x="2864040" y="944828"/>
                  </a:cubicBezTo>
                  <a:lnTo>
                    <a:pt x="2837369" y="940561"/>
                  </a:lnTo>
                  <a:cubicBezTo>
                    <a:pt x="2823856" y="938427"/>
                    <a:pt x="2814166" y="935049"/>
                    <a:pt x="2808299" y="930427"/>
                  </a:cubicBezTo>
                  <a:cubicBezTo>
                    <a:pt x="2802432" y="925804"/>
                    <a:pt x="2799498" y="919136"/>
                    <a:pt x="2799498" y="910424"/>
                  </a:cubicBezTo>
                  <a:cubicBezTo>
                    <a:pt x="2799498" y="900823"/>
                    <a:pt x="2803632" y="892955"/>
                    <a:pt x="2811899" y="886821"/>
                  </a:cubicBezTo>
                  <a:cubicBezTo>
                    <a:pt x="2820167" y="880687"/>
                    <a:pt x="2830969" y="877620"/>
                    <a:pt x="2844304" y="877620"/>
                  </a:cubicBezTo>
                  <a:cubicBezTo>
                    <a:pt x="2854972" y="877620"/>
                    <a:pt x="2865551" y="879576"/>
                    <a:pt x="2876041" y="883487"/>
                  </a:cubicBezTo>
                  <a:cubicBezTo>
                    <a:pt x="2886531" y="887399"/>
                    <a:pt x="2896843" y="893177"/>
                    <a:pt x="2906978" y="900823"/>
                  </a:cubicBezTo>
                  <a:lnTo>
                    <a:pt x="2918713" y="884821"/>
                  </a:lnTo>
                  <a:cubicBezTo>
                    <a:pt x="2908223" y="876820"/>
                    <a:pt x="2896577" y="870686"/>
                    <a:pt x="2883775" y="866419"/>
                  </a:cubicBezTo>
                  <a:cubicBezTo>
                    <a:pt x="2870974" y="862151"/>
                    <a:pt x="2858083" y="860018"/>
                    <a:pt x="2845103" y="860018"/>
                  </a:cubicBezTo>
                  <a:close/>
                  <a:moveTo>
                    <a:pt x="5706831" y="859484"/>
                  </a:moveTo>
                  <a:cubicBezTo>
                    <a:pt x="5693496" y="859484"/>
                    <a:pt x="5680917" y="862018"/>
                    <a:pt x="5669093" y="867085"/>
                  </a:cubicBezTo>
                  <a:cubicBezTo>
                    <a:pt x="5657269" y="872153"/>
                    <a:pt x="5647046" y="878998"/>
                    <a:pt x="5638423" y="887621"/>
                  </a:cubicBezTo>
                  <a:cubicBezTo>
                    <a:pt x="5629799" y="896245"/>
                    <a:pt x="5622998" y="906424"/>
                    <a:pt x="5618020" y="918158"/>
                  </a:cubicBezTo>
                  <a:cubicBezTo>
                    <a:pt x="5613042" y="929893"/>
                    <a:pt x="5610552" y="942428"/>
                    <a:pt x="5610552" y="955763"/>
                  </a:cubicBezTo>
                  <a:cubicBezTo>
                    <a:pt x="5610552" y="969098"/>
                    <a:pt x="5613086" y="981633"/>
                    <a:pt x="5618154" y="993368"/>
                  </a:cubicBezTo>
                  <a:cubicBezTo>
                    <a:pt x="5623221" y="1005103"/>
                    <a:pt x="5630066" y="1015282"/>
                    <a:pt x="5638690" y="1023905"/>
                  </a:cubicBezTo>
                  <a:cubicBezTo>
                    <a:pt x="5647312" y="1032528"/>
                    <a:pt x="5657537" y="1039373"/>
                    <a:pt x="5669360" y="1044441"/>
                  </a:cubicBezTo>
                  <a:cubicBezTo>
                    <a:pt x="5681184" y="1049508"/>
                    <a:pt x="5693763" y="1052042"/>
                    <a:pt x="5707098" y="1052042"/>
                  </a:cubicBezTo>
                  <a:cubicBezTo>
                    <a:pt x="5719899" y="1052042"/>
                    <a:pt x="5731811" y="1049642"/>
                    <a:pt x="5742835" y="1044841"/>
                  </a:cubicBezTo>
                  <a:cubicBezTo>
                    <a:pt x="5753859" y="1040040"/>
                    <a:pt x="5763460" y="1033550"/>
                    <a:pt x="5771639" y="1025372"/>
                  </a:cubicBezTo>
                  <a:cubicBezTo>
                    <a:pt x="5779818" y="1017193"/>
                    <a:pt x="5786219" y="1007458"/>
                    <a:pt x="5790841" y="996168"/>
                  </a:cubicBezTo>
                  <a:cubicBezTo>
                    <a:pt x="5795464" y="984878"/>
                    <a:pt x="5797775" y="972743"/>
                    <a:pt x="5797775" y="959763"/>
                  </a:cubicBezTo>
                  <a:lnTo>
                    <a:pt x="5797775" y="951496"/>
                  </a:lnTo>
                  <a:lnTo>
                    <a:pt x="5710031" y="951496"/>
                  </a:lnTo>
                  <a:lnTo>
                    <a:pt x="5710031" y="969631"/>
                  </a:lnTo>
                  <a:lnTo>
                    <a:pt x="5776973" y="969631"/>
                  </a:lnTo>
                  <a:cubicBezTo>
                    <a:pt x="5776262" y="978699"/>
                    <a:pt x="5773950" y="987145"/>
                    <a:pt x="5770039" y="994968"/>
                  </a:cubicBezTo>
                  <a:cubicBezTo>
                    <a:pt x="5766128" y="1002791"/>
                    <a:pt x="5761104" y="1009503"/>
                    <a:pt x="5754971" y="1015104"/>
                  </a:cubicBezTo>
                  <a:cubicBezTo>
                    <a:pt x="5748836" y="1020705"/>
                    <a:pt x="5741635" y="1025105"/>
                    <a:pt x="5733367" y="1028305"/>
                  </a:cubicBezTo>
                  <a:cubicBezTo>
                    <a:pt x="5725100" y="1031506"/>
                    <a:pt x="5716254" y="1033106"/>
                    <a:pt x="5706831" y="1033106"/>
                  </a:cubicBezTo>
                  <a:cubicBezTo>
                    <a:pt x="5696163" y="1033106"/>
                    <a:pt x="5686206" y="1031106"/>
                    <a:pt x="5676960" y="1027105"/>
                  </a:cubicBezTo>
                  <a:cubicBezTo>
                    <a:pt x="5667715" y="1023105"/>
                    <a:pt x="5659758" y="1017682"/>
                    <a:pt x="5653091" y="1010837"/>
                  </a:cubicBezTo>
                  <a:cubicBezTo>
                    <a:pt x="5646423" y="1003991"/>
                    <a:pt x="5641134" y="995812"/>
                    <a:pt x="5637222" y="986300"/>
                  </a:cubicBezTo>
                  <a:cubicBezTo>
                    <a:pt x="5633311" y="976788"/>
                    <a:pt x="5631356" y="966609"/>
                    <a:pt x="5631356" y="955763"/>
                  </a:cubicBezTo>
                  <a:cubicBezTo>
                    <a:pt x="5631356" y="944917"/>
                    <a:pt x="5633311" y="934738"/>
                    <a:pt x="5637222" y="925226"/>
                  </a:cubicBezTo>
                  <a:cubicBezTo>
                    <a:pt x="5641134" y="915714"/>
                    <a:pt x="5646423" y="907535"/>
                    <a:pt x="5653091" y="900689"/>
                  </a:cubicBezTo>
                  <a:cubicBezTo>
                    <a:pt x="5659758" y="893844"/>
                    <a:pt x="5667715" y="888421"/>
                    <a:pt x="5676960" y="884421"/>
                  </a:cubicBezTo>
                  <a:cubicBezTo>
                    <a:pt x="5686206" y="880420"/>
                    <a:pt x="5696163" y="878420"/>
                    <a:pt x="5706831" y="878420"/>
                  </a:cubicBezTo>
                  <a:cubicBezTo>
                    <a:pt x="5718211" y="878420"/>
                    <a:pt x="5729234" y="880687"/>
                    <a:pt x="5739901" y="885221"/>
                  </a:cubicBezTo>
                  <a:cubicBezTo>
                    <a:pt x="5750570" y="889755"/>
                    <a:pt x="5759461" y="896111"/>
                    <a:pt x="5766572" y="904290"/>
                  </a:cubicBezTo>
                  <a:lnTo>
                    <a:pt x="5780440" y="890155"/>
                  </a:lnTo>
                  <a:cubicBezTo>
                    <a:pt x="5771372" y="880554"/>
                    <a:pt x="5760437" y="873042"/>
                    <a:pt x="5747636" y="867619"/>
                  </a:cubicBezTo>
                  <a:cubicBezTo>
                    <a:pt x="5734834" y="862196"/>
                    <a:pt x="5721232" y="859484"/>
                    <a:pt x="5706831" y="859484"/>
                  </a:cubicBezTo>
                  <a:close/>
                  <a:moveTo>
                    <a:pt x="3192766" y="859484"/>
                  </a:moveTo>
                  <a:cubicBezTo>
                    <a:pt x="3179253" y="859484"/>
                    <a:pt x="3166585" y="861974"/>
                    <a:pt x="3154761" y="866952"/>
                  </a:cubicBezTo>
                  <a:cubicBezTo>
                    <a:pt x="3142937" y="871930"/>
                    <a:pt x="3132670" y="878731"/>
                    <a:pt x="3123958" y="887355"/>
                  </a:cubicBezTo>
                  <a:cubicBezTo>
                    <a:pt x="3115245" y="895978"/>
                    <a:pt x="3108400" y="906201"/>
                    <a:pt x="3103421" y="918025"/>
                  </a:cubicBezTo>
                  <a:cubicBezTo>
                    <a:pt x="3098443" y="929849"/>
                    <a:pt x="3095954" y="942428"/>
                    <a:pt x="3095954" y="955763"/>
                  </a:cubicBezTo>
                  <a:cubicBezTo>
                    <a:pt x="3095954" y="969098"/>
                    <a:pt x="3098443" y="981677"/>
                    <a:pt x="3103421" y="993501"/>
                  </a:cubicBezTo>
                  <a:cubicBezTo>
                    <a:pt x="3108400" y="1005325"/>
                    <a:pt x="3115245" y="1015548"/>
                    <a:pt x="3123958" y="1024172"/>
                  </a:cubicBezTo>
                  <a:cubicBezTo>
                    <a:pt x="3132670" y="1032795"/>
                    <a:pt x="3142937" y="1039596"/>
                    <a:pt x="3154761" y="1044574"/>
                  </a:cubicBezTo>
                  <a:cubicBezTo>
                    <a:pt x="3166585" y="1049553"/>
                    <a:pt x="3179253" y="1052042"/>
                    <a:pt x="3192766" y="1052042"/>
                  </a:cubicBezTo>
                  <a:cubicBezTo>
                    <a:pt x="3206812" y="1052042"/>
                    <a:pt x="3220236" y="1049331"/>
                    <a:pt x="3233038" y="1043907"/>
                  </a:cubicBezTo>
                  <a:cubicBezTo>
                    <a:pt x="3245839" y="1038485"/>
                    <a:pt x="3256863" y="1030972"/>
                    <a:pt x="3266109" y="1021371"/>
                  </a:cubicBezTo>
                  <a:lnTo>
                    <a:pt x="3252773" y="1007503"/>
                  </a:lnTo>
                  <a:cubicBezTo>
                    <a:pt x="3245661" y="1015504"/>
                    <a:pt x="3236861" y="1021771"/>
                    <a:pt x="3226370" y="1026305"/>
                  </a:cubicBezTo>
                  <a:cubicBezTo>
                    <a:pt x="3215880" y="1030839"/>
                    <a:pt x="3204856" y="1033106"/>
                    <a:pt x="3193300" y="1033106"/>
                  </a:cubicBezTo>
                  <a:cubicBezTo>
                    <a:pt x="3182454" y="1033106"/>
                    <a:pt x="3172364" y="1031106"/>
                    <a:pt x="3163029" y="1027105"/>
                  </a:cubicBezTo>
                  <a:cubicBezTo>
                    <a:pt x="3153695" y="1023105"/>
                    <a:pt x="3145605" y="1017682"/>
                    <a:pt x="3138759" y="1010837"/>
                  </a:cubicBezTo>
                  <a:cubicBezTo>
                    <a:pt x="3131914" y="1003991"/>
                    <a:pt x="3126535" y="995812"/>
                    <a:pt x="3122624" y="986300"/>
                  </a:cubicBezTo>
                  <a:cubicBezTo>
                    <a:pt x="3118712" y="976788"/>
                    <a:pt x="3116756" y="966609"/>
                    <a:pt x="3116756" y="955763"/>
                  </a:cubicBezTo>
                  <a:cubicBezTo>
                    <a:pt x="3116756" y="944917"/>
                    <a:pt x="3118712" y="934738"/>
                    <a:pt x="3122624" y="925226"/>
                  </a:cubicBezTo>
                  <a:cubicBezTo>
                    <a:pt x="3126535" y="915714"/>
                    <a:pt x="3131869" y="907535"/>
                    <a:pt x="3138626" y="900689"/>
                  </a:cubicBezTo>
                  <a:cubicBezTo>
                    <a:pt x="3145383" y="893844"/>
                    <a:pt x="3153428" y="888421"/>
                    <a:pt x="3162763" y="884421"/>
                  </a:cubicBezTo>
                  <a:cubicBezTo>
                    <a:pt x="3172097" y="880420"/>
                    <a:pt x="3182098" y="878420"/>
                    <a:pt x="3192766" y="878420"/>
                  </a:cubicBezTo>
                  <a:cubicBezTo>
                    <a:pt x="3204145" y="878420"/>
                    <a:pt x="3215213" y="880731"/>
                    <a:pt x="3225971" y="885354"/>
                  </a:cubicBezTo>
                  <a:cubicBezTo>
                    <a:pt x="3236727" y="889977"/>
                    <a:pt x="3245750" y="896378"/>
                    <a:pt x="3253040" y="904557"/>
                  </a:cubicBezTo>
                  <a:lnTo>
                    <a:pt x="3266642" y="890155"/>
                  </a:lnTo>
                  <a:cubicBezTo>
                    <a:pt x="3257574" y="880554"/>
                    <a:pt x="3246595" y="873042"/>
                    <a:pt x="3233705" y="867619"/>
                  </a:cubicBezTo>
                  <a:cubicBezTo>
                    <a:pt x="3220814" y="862196"/>
                    <a:pt x="3207168" y="859484"/>
                    <a:pt x="3192766" y="859484"/>
                  </a:cubicBezTo>
                  <a:close/>
                  <a:moveTo>
                    <a:pt x="1906357" y="859484"/>
                  </a:moveTo>
                  <a:cubicBezTo>
                    <a:pt x="1893022" y="859484"/>
                    <a:pt x="1880443" y="862018"/>
                    <a:pt x="1868619" y="867085"/>
                  </a:cubicBezTo>
                  <a:cubicBezTo>
                    <a:pt x="1856796" y="872153"/>
                    <a:pt x="1846572" y="878998"/>
                    <a:pt x="1837949" y="887621"/>
                  </a:cubicBezTo>
                  <a:cubicBezTo>
                    <a:pt x="1829325" y="896245"/>
                    <a:pt x="1822525" y="906424"/>
                    <a:pt x="1817546" y="918158"/>
                  </a:cubicBezTo>
                  <a:cubicBezTo>
                    <a:pt x="1812568" y="929893"/>
                    <a:pt x="1810079" y="942428"/>
                    <a:pt x="1810079" y="955763"/>
                  </a:cubicBezTo>
                  <a:cubicBezTo>
                    <a:pt x="1810079" y="969098"/>
                    <a:pt x="1812612" y="981633"/>
                    <a:pt x="1817680" y="993368"/>
                  </a:cubicBezTo>
                  <a:cubicBezTo>
                    <a:pt x="1822747" y="1005103"/>
                    <a:pt x="1829592" y="1015282"/>
                    <a:pt x="1838216" y="1023905"/>
                  </a:cubicBezTo>
                  <a:cubicBezTo>
                    <a:pt x="1846839" y="1032528"/>
                    <a:pt x="1857062" y="1039373"/>
                    <a:pt x="1868886" y="1044441"/>
                  </a:cubicBezTo>
                  <a:cubicBezTo>
                    <a:pt x="1880710" y="1049508"/>
                    <a:pt x="1893289" y="1052042"/>
                    <a:pt x="1906624" y="1052042"/>
                  </a:cubicBezTo>
                  <a:cubicBezTo>
                    <a:pt x="1919425" y="1052042"/>
                    <a:pt x="1931338" y="1049642"/>
                    <a:pt x="1942362" y="1044841"/>
                  </a:cubicBezTo>
                  <a:cubicBezTo>
                    <a:pt x="1953385" y="1040040"/>
                    <a:pt x="1962987" y="1033550"/>
                    <a:pt x="1971165" y="1025372"/>
                  </a:cubicBezTo>
                  <a:cubicBezTo>
                    <a:pt x="1979344" y="1017193"/>
                    <a:pt x="1985745" y="1007458"/>
                    <a:pt x="1990368" y="996168"/>
                  </a:cubicBezTo>
                  <a:cubicBezTo>
                    <a:pt x="1994990" y="984878"/>
                    <a:pt x="1997302" y="972743"/>
                    <a:pt x="1997302" y="959763"/>
                  </a:cubicBezTo>
                  <a:lnTo>
                    <a:pt x="1997302" y="951496"/>
                  </a:lnTo>
                  <a:lnTo>
                    <a:pt x="1909558" y="951496"/>
                  </a:lnTo>
                  <a:lnTo>
                    <a:pt x="1909558" y="969631"/>
                  </a:lnTo>
                  <a:lnTo>
                    <a:pt x="1976500" y="969631"/>
                  </a:lnTo>
                  <a:cubicBezTo>
                    <a:pt x="1975788" y="978699"/>
                    <a:pt x="1973477" y="987145"/>
                    <a:pt x="1969565" y="994968"/>
                  </a:cubicBezTo>
                  <a:cubicBezTo>
                    <a:pt x="1965654" y="1002791"/>
                    <a:pt x="1960631" y="1009503"/>
                    <a:pt x="1954497" y="1015104"/>
                  </a:cubicBezTo>
                  <a:cubicBezTo>
                    <a:pt x="1948362" y="1020705"/>
                    <a:pt x="1941162" y="1025105"/>
                    <a:pt x="1932894" y="1028305"/>
                  </a:cubicBezTo>
                  <a:cubicBezTo>
                    <a:pt x="1924626" y="1031506"/>
                    <a:pt x="1915781" y="1033106"/>
                    <a:pt x="1906357" y="1033106"/>
                  </a:cubicBezTo>
                  <a:cubicBezTo>
                    <a:pt x="1895689" y="1033106"/>
                    <a:pt x="1885732" y="1031106"/>
                    <a:pt x="1876487" y="1027105"/>
                  </a:cubicBezTo>
                  <a:cubicBezTo>
                    <a:pt x="1867241" y="1023105"/>
                    <a:pt x="1859285" y="1017682"/>
                    <a:pt x="1852617" y="1010837"/>
                  </a:cubicBezTo>
                  <a:cubicBezTo>
                    <a:pt x="1845950" y="1003991"/>
                    <a:pt x="1840660" y="995812"/>
                    <a:pt x="1836749" y="986300"/>
                  </a:cubicBezTo>
                  <a:cubicBezTo>
                    <a:pt x="1832837" y="976788"/>
                    <a:pt x="1830881" y="966609"/>
                    <a:pt x="1830881" y="955763"/>
                  </a:cubicBezTo>
                  <a:cubicBezTo>
                    <a:pt x="1830881" y="944917"/>
                    <a:pt x="1832837" y="934738"/>
                    <a:pt x="1836749" y="925226"/>
                  </a:cubicBezTo>
                  <a:cubicBezTo>
                    <a:pt x="1840660" y="915714"/>
                    <a:pt x="1845950" y="907535"/>
                    <a:pt x="1852617" y="900689"/>
                  </a:cubicBezTo>
                  <a:cubicBezTo>
                    <a:pt x="1859285" y="893844"/>
                    <a:pt x="1867241" y="888421"/>
                    <a:pt x="1876487" y="884421"/>
                  </a:cubicBezTo>
                  <a:cubicBezTo>
                    <a:pt x="1885732" y="880420"/>
                    <a:pt x="1895689" y="878420"/>
                    <a:pt x="1906357" y="878420"/>
                  </a:cubicBezTo>
                  <a:cubicBezTo>
                    <a:pt x="1917736" y="878420"/>
                    <a:pt x="1928760" y="880687"/>
                    <a:pt x="1939428" y="885221"/>
                  </a:cubicBezTo>
                  <a:cubicBezTo>
                    <a:pt x="1950096" y="889755"/>
                    <a:pt x="1958986" y="896111"/>
                    <a:pt x="1966098" y="904290"/>
                  </a:cubicBezTo>
                  <a:lnTo>
                    <a:pt x="1979967" y="890155"/>
                  </a:lnTo>
                  <a:cubicBezTo>
                    <a:pt x="1970899" y="880554"/>
                    <a:pt x="1959964" y="873042"/>
                    <a:pt x="1947162" y="867619"/>
                  </a:cubicBezTo>
                  <a:cubicBezTo>
                    <a:pt x="1934361" y="862196"/>
                    <a:pt x="1920759" y="859484"/>
                    <a:pt x="1906357" y="859484"/>
                  </a:cubicBezTo>
                  <a:close/>
                  <a:moveTo>
                    <a:pt x="0" y="0"/>
                  </a:moveTo>
                  <a:lnTo>
                    <a:pt x="12191998" y="0"/>
                  </a:lnTo>
                  <a:lnTo>
                    <a:pt x="12191998" y="6857999"/>
                  </a:lnTo>
                  <a:lnTo>
                    <a:pt x="0"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TH">
                <a:latin typeface="Inter" panose="02000503000000020004" pitchFamily="2" charset="0"/>
                <a:ea typeface="Inter" panose="02000503000000020004" pitchFamily="2" charset="0"/>
              </a:endParaRPr>
            </a:p>
          </p:txBody>
        </p:sp>
        <p:pic>
          <p:nvPicPr>
            <p:cNvPr id="33" name="Graphic 32" descr="Good Idea with solid fill">
              <a:extLst>
                <a:ext uri="{FF2B5EF4-FFF2-40B4-BE49-F238E27FC236}">
                  <a16:creationId xmlns:a16="http://schemas.microsoft.com/office/drawing/2014/main" id="{6528C345-9619-448E-671B-E85CBB432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066" y="3094167"/>
              <a:ext cx="854682" cy="854682"/>
            </a:xfrm>
            <a:prstGeom prst="rect">
              <a:avLst/>
            </a:prstGeom>
          </p:spPr>
        </p:pic>
        <p:pic>
          <p:nvPicPr>
            <p:cNvPr id="34" name="Graphic 33" descr="Teacher with solid fill">
              <a:extLst>
                <a:ext uri="{FF2B5EF4-FFF2-40B4-BE49-F238E27FC236}">
                  <a16:creationId xmlns:a16="http://schemas.microsoft.com/office/drawing/2014/main" id="{AB217384-A4EE-AAA5-CDE9-31286A8144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80" y="1505895"/>
              <a:ext cx="873956" cy="873956"/>
            </a:xfrm>
            <a:prstGeom prst="rect">
              <a:avLst/>
            </a:prstGeom>
          </p:spPr>
        </p:pic>
        <p:pic>
          <p:nvPicPr>
            <p:cNvPr id="35" name="Graphic 34" descr="User network with solid fill">
              <a:extLst>
                <a:ext uri="{FF2B5EF4-FFF2-40B4-BE49-F238E27FC236}">
                  <a16:creationId xmlns:a16="http://schemas.microsoft.com/office/drawing/2014/main" id="{22DAD7C9-34A0-273C-4740-EAA65A161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4792" y="1503784"/>
              <a:ext cx="873956" cy="873956"/>
            </a:xfrm>
            <a:prstGeom prst="rect">
              <a:avLst/>
            </a:prstGeom>
          </p:spPr>
        </p:pic>
        <p:pic>
          <p:nvPicPr>
            <p:cNvPr id="36" name="Graphic 35" descr="Magnifying glass with solid fill">
              <a:extLst>
                <a:ext uri="{FF2B5EF4-FFF2-40B4-BE49-F238E27FC236}">
                  <a16:creationId xmlns:a16="http://schemas.microsoft.com/office/drawing/2014/main" id="{B005325C-6A8F-F12D-714E-51269967F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969" y="4655279"/>
              <a:ext cx="778157" cy="778157"/>
            </a:xfrm>
            <a:prstGeom prst="rect">
              <a:avLst/>
            </a:prstGeom>
          </p:spPr>
        </p:pic>
        <p:pic>
          <p:nvPicPr>
            <p:cNvPr id="37" name="Graphic 36" descr="Latte Cup with solid fill">
              <a:extLst>
                <a:ext uri="{FF2B5EF4-FFF2-40B4-BE49-F238E27FC236}">
                  <a16:creationId xmlns:a16="http://schemas.microsoft.com/office/drawing/2014/main" id="{0857308D-C745-E49F-8C72-0DFC31976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265" y="4563140"/>
              <a:ext cx="873956" cy="873956"/>
            </a:xfrm>
            <a:prstGeom prst="rect">
              <a:avLst/>
            </a:prstGeom>
          </p:spPr>
        </p:pic>
        <p:pic>
          <p:nvPicPr>
            <p:cNvPr id="38" name="Graphic 37" descr="Chat with solid fill">
              <a:extLst>
                <a:ext uri="{FF2B5EF4-FFF2-40B4-BE49-F238E27FC236}">
                  <a16:creationId xmlns:a16="http://schemas.microsoft.com/office/drawing/2014/main" id="{5808BEC1-7A88-0D66-917B-68592F48E9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070" y="3093219"/>
              <a:ext cx="873956" cy="873956"/>
            </a:xfrm>
            <a:prstGeom prst="rect">
              <a:avLst/>
            </a:prstGeom>
          </p:spPr>
        </p:pic>
        <p:pic>
          <p:nvPicPr>
            <p:cNvPr id="39" name="Graphic 38" descr="Badge Tick1 with solid fill">
              <a:extLst>
                <a:ext uri="{FF2B5EF4-FFF2-40B4-BE49-F238E27FC236}">
                  <a16:creationId xmlns:a16="http://schemas.microsoft.com/office/drawing/2014/main" id="{D1C9572C-E282-9CFB-D9E6-33F7FD98D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8180" y="4596069"/>
              <a:ext cx="863387" cy="863387"/>
            </a:xfrm>
            <a:prstGeom prst="rect">
              <a:avLst/>
            </a:prstGeom>
          </p:spPr>
        </p:pic>
      </p:grpSp>
      <p:pic>
        <p:nvPicPr>
          <p:cNvPr id="40" name="Content Placeholder 14" descr="Handshake with solid fill">
            <a:extLst>
              <a:ext uri="{FF2B5EF4-FFF2-40B4-BE49-F238E27FC236}">
                <a16:creationId xmlns:a16="http://schemas.microsoft.com/office/drawing/2014/main" id="{C073B3F7-2CD2-4087-FBD3-2660C1C5ED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3418" y="1511723"/>
            <a:ext cx="873956" cy="873956"/>
          </a:xfrm>
          <a:prstGeom prst="rect">
            <a:avLst/>
          </a:prstGeom>
        </p:spPr>
      </p:pic>
      <p:pic>
        <p:nvPicPr>
          <p:cNvPr id="41" name="Graphic 40" descr="Heart with solid fill">
            <a:extLst>
              <a:ext uri="{FF2B5EF4-FFF2-40B4-BE49-F238E27FC236}">
                <a16:creationId xmlns:a16="http://schemas.microsoft.com/office/drawing/2014/main" id="{0BFC0615-2C73-D9F4-B5ED-B7B421CE93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68180" y="3099237"/>
            <a:ext cx="873956" cy="873956"/>
          </a:xfrm>
          <a:prstGeom prst="rect">
            <a:avLst/>
          </a:prstGeom>
        </p:spPr>
      </p:pic>
      <p:sp>
        <p:nvSpPr>
          <p:cNvPr id="42" name="TextBox 41">
            <a:extLst>
              <a:ext uri="{FF2B5EF4-FFF2-40B4-BE49-F238E27FC236}">
                <a16:creationId xmlns:a16="http://schemas.microsoft.com/office/drawing/2014/main" id="{4F93F3BE-B646-485C-6C16-28662B5D7B6A}"/>
              </a:ext>
            </a:extLst>
          </p:cNvPr>
          <p:cNvSpPr txBox="1"/>
          <p:nvPr/>
        </p:nvSpPr>
        <p:spPr>
          <a:xfrm>
            <a:off x="6908995" y="5726460"/>
            <a:ext cx="3042995" cy="86177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r>
              <a:rPr lang="en-US">
                <a:solidFill>
                  <a:schemeClr val="accent1">
                    <a:lumMod val="60000"/>
                    <a:lumOff val="40000"/>
                  </a:schemeClr>
                </a:solidFill>
                <a:latin typeface="Inter Light" panose="02000403000000020004" pitchFamily="2" charset="0"/>
                <a:ea typeface="Inter Light" panose="02000403000000020004" pitchFamily="2" charset="0"/>
                <a:cs typeface="Inter Light" panose="02000403000000020004" pitchFamily="2" charset="0"/>
              </a:rPr>
              <a:t>Boonrod Yaowapruek</a:t>
            </a:r>
          </a:p>
          <a:p>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200">
              <a:solidFill>
                <a:schemeClr val="accent2">
                  <a:lumMod val="60000"/>
                  <a:lumOff val="40000"/>
                </a:schemeClr>
              </a:solidFill>
              <a:latin typeface="Inter Medium" panose="02000503000000020004" pitchFamily="2" charset="0"/>
              <a:ea typeface="Inter Medium" panose="02000503000000020004" pitchFamily="2" charset="0"/>
              <a:cs typeface="Lato" panose="020F0502020204030203" pitchFamily="34"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1">
                  <a:extLst>
                    <a:ext uri="{A12FA001-AC4F-418D-AE19-62706E023703}">
                      <ahyp:hlinkClr xmlns:ahyp="http://schemas.microsoft.com/office/drawing/2018/hyperlinkcolor" val="tx"/>
                    </a:ext>
                  </a:extLst>
                </a:hlinkClick>
              </a:rPr>
              <a:t>boonrod@thecreagy.com</a:t>
            </a:r>
            <a:r>
              <a:rPr lang="th-TH" sz="1200">
                <a:solidFill>
                  <a:schemeClr val="accent1">
                    <a:lumMod val="60000"/>
                    <a:lumOff val="40000"/>
                  </a:schemeClr>
                </a:solidFill>
                <a:latin typeface="Inter" panose="02000503000000020004" pitchFamily="2" charset="0"/>
                <a:ea typeface="Inter" panose="02000503000000020004" pitchFamily="2" charset="0"/>
                <a:cs typeface="Lato" panose="020F0502020204030203" pitchFamily="34" charset="0"/>
              </a:rPr>
              <a:t> </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89 107 8085</a:t>
            </a:r>
          </a:p>
        </p:txBody>
      </p:sp>
      <p:sp>
        <p:nvSpPr>
          <p:cNvPr id="43" name="TextBox 42">
            <a:extLst>
              <a:ext uri="{FF2B5EF4-FFF2-40B4-BE49-F238E27FC236}">
                <a16:creationId xmlns:a16="http://schemas.microsoft.com/office/drawing/2014/main" id="{3688AA95-9AF0-566A-EFC0-B61F3C2B470B}"/>
              </a:ext>
            </a:extLst>
          </p:cNvPr>
          <p:cNvSpPr txBox="1"/>
          <p:nvPr/>
        </p:nvSpPr>
        <p:spPr>
          <a:xfrm>
            <a:off x="9356773" y="5726460"/>
            <a:ext cx="273574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accent1">
                    <a:lumMod val="60000"/>
                    <a:lumOff val="40000"/>
                  </a:schemeClr>
                </a:solidFill>
                <a:effectLst/>
                <a:uLnTx/>
                <a:uFillTx/>
                <a:latin typeface="Inter Light" panose="02000403000000020004" pitchFamily="2" charset="0"/>
                <a:ea typeface="Inter Light" panose="02000403000000020004" pitchFamily="2" charset="0"/>
                <a:cs typeface="Inter Light" panose="02000403000000020004" pitchFamily="2" charset="0"/>
              </a:rPr>
              <a:t>Kannikar Srithunyalucksana </a:t>
            </a:r>
            <a:br>
              <a:rPr kumimoji="0" lang="en-US" sz="1400" i="0" u="none" strike="noStrike" kern="1200" cap="none" spc="0" normalizeH="0" baseline="0" noProof="0">
                <a:ln>
                  <a:noFill/>
                </a:ln>
                <a:solidFill>
                  <a:schemeClr val="accent1">
                    <a:lumMod val="60000"/>
                    <a:lumOff val="40000"/>
                  </a:schemeClr>
                </a:solidFill>
                <a:effectLst/>
                <a:uLnTx/>
                <a:uFillTx/>
                <a:latin typeface="Inter" panose="02000503000000020004" pitchFamily="2" charset="0"/>
                <a:ea typeface="Inter" panose="02000503000000020004" pitchFamily="2" charset="0"/>
                <a:cs typeface="Inter" panose="02000503000000020004" pitchFamily="2" charset="0"/>
              </a:rPr>
            </a:br>
            <a:r>
              <a:rPr lang="en-US" sz="1200">
                <a:solidFill>
                  <a:schemeClr val="accent2">
                    <a:lumMod val="60000"/>
                    <a:lumOff val="40000"/>
                  </a:schemeClr>
                </a:solidFill>
                <a:latin typeface="Inter Medium" panose="02000503000000020004" pitchFamily="2" charset="0"/>
                <a:ea typeface="Inter Medium" panose="02000503000000020004" pitchFamily="2" charset="0"/>
                <a:cs typeface="Inter Medium" panose="02000503000000020004" pitchFamily="2"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hlinkClick r:id="rId22">
                  <a:extLst>
                    <a:ext uri="{A12FA001-AC4F-418D-AE19-62706E023703}">
                      <ahyp:hlinkClr xmlns:ahyp="http://schemas.microsoft.com/office/drawing/2018/hyperlinkcolor" val="tx"/>
                    </a:ext>
                  </a:extLst>
                </a:hlinkClick>
              </a:rPr>
              <a:t>kannikar@thecreagy.com</a:t>
            </a:r>
            <a:endPar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a:defRPr/>
            </a:pPr>
            <a:r>
              <a:rPr lang="en-US" sz="1200">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rPr>
              <a:t>+ 66 (0) 84 384 9063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lumMod val="60000"/>
                  <a:lumOff val="40000"/>
                </a:schemeClr>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19660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5"/>
                                        </p:tgtEl>
                                      </p:cBhvr>
                                    </p:animEffect>
                                    <p:set>
                                      <p:cBhvr>
                                        <p:cTn id="7"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pic>
        <p:nvPicPr>
          <p:cNvPr id="2" name="Picture 1">
            <a:extLst>
              <a:ext uri="{FF2B5EF4-FFF2-40B4-BE49-F238E27FC236}">
                <a16:creationId xmlns:a16="http://schemas.microsoft.com/office/drawing/2014/main" id="{464D84A6-9677-56BA-3454-E8B7F7758DD3}"/>
              </a:ext>
            </a:extLst>
          </p:cNvPr>
          <p:cNvPicPr>
            <a:picLocks noChangeAspect="1"/>
          </p:cNvPicPr>
          <p:nvPr userDrawn="1"/>
        </p:nvPicPr>
        <p:blipFill rotWithShape="1">
          <a:blip r:embed="rId2"/>
          <a:srcRect b="20415"/>
          <a:stretch/>
        </p:blipFill>
        <p:spPr>
          <a:xfrm>
            <a:off x="0" y="8201"/>
            <a:ext cx="12192000" cy="6858000"/>
          </a:xfrm>
          <a:prstGeom prst="rect">
            <a:avLst/>
          </a:prstGeom>
        </p:spPr>
      </p:pic>
      <p:pic>
        <p:nvPicPr>
          <p:cNvPr id="4" name="Picture 3" descr="A white circle with a letter in it&#10;&#10;Description automatically generated">
            <a:extLst>
              <a:ext uri="{FF2B5EF4-FFF2-40B4-BE49-F238E27FC236}">
                <a16:creationId xmlns:a16="http://schemas.microsoft.com/office/drawing/2014/main" id="{6F76F6B0-53AB-0A0D-07B2-8EDEE43A3632}"/>
              </a:ext>
            </a:extLst>
          </p:cNvPr>
          <p:cNvPicPr>
            <a:picLocks noChangeAspect="1"/>
          </p:cNvPicPr>
          <p:nvPr userDrawn="1"/>
        </p:nvPicPr>
        <p:blipFill>
          <a:blip r:embed="rId3"/>
          <a:stretch>
            <a:fillRect/>
          </a:stretch>
        </p:blipFill>
        <p:spPr>
          <a:xfrm>
            <a:off x="1" y="6090744"/>
            <a:ext cx="987972" cy="987972"/>
          </a:xfrm>
          <a:prstGeom prst="rect">
            <a:avLst/>
          </a:prstGeom>
        </p:spPr>
      </p:pic>
      <p:sp>
        <p:nvSpPr>
          <p:cNvPr id="6" name="TextBox 5">
            <a:extLst>
              <a:ext uri="{FF2B5EF4-FFF2-40B4-BE49-F238E27FC236}">
                <a16:creationId xmlns:a16="http://schemas.microsoft.com/office/drawing/2014/main" id="{1CE0D52A-F08E-693A-53CC-71C22D70A60F}"/>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7396706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5" name="TextBox 4">
            <a:extLst>
              <a:ext uri="{FF2B5EF4-FFF2-40B4-BE49-F238E27FC236}">
                <a16:creationId xmlns:a16="http://schemas.microsoft.com/office/drawing/2014/main" id="{CDD92EA3-AA35-04C2-62E1-DC9647FE885C}"/>
              </a:ext>
            </a:extLst>
          </p:cNvPr>
          <p:cNvSpPr txBox="1"/>
          <p:nvPr userDrawn="1"/>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6" name="Table 5">
            <a:extLst>
              <a:ext uri="{FF2B5EF4-FFF2-40B4-BE49-F238E27FC236}">
                <a16:creationId xmlns:a16="http://schemas.microsoft.com/office/drawing/2014/main" id="{CC8AD97F-E068-C932-12B3-D6B82100B83D}"/>
              </a:ext>
            </a:extLst>
          </p:cNvPr>
          <p:cNvGraphicFramePr>
            <a:graphicFrameLocks noGrp="1"/>
          </p:cNvGraphicFramePr>
          <p:nvPr userDrawn="1">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7" name="Rectangle 6">
            <a:extLst>
              <a:ext uri="{FF2B5EF4-FFF2-40B4-BE49-F238E27FC236}">
                <a16:creationId xmlns:a16="http://schemas.microsoft.com/office/drawing/2014/main" id="{28B4079D-9841-00C3-FBAF-58DC0CF388FC}"/>
              </a:ext>
            </a:extLst>
          </p:cNvPr>
          <p:cNvSpPr/>
          <p:nvPr userDrawn="1"/>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DDBC93EE-4E1B-10BE-0852-4E1ACF7EFD3A}"/>
              </a:ext>
            </a:extLst>
          </p:cNvPr>
          <p:cNvSpPr txBox="1"/>
          <p:nvPr userDrawn="1"/>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2" name="Rectangle 11">
            <a:extLst>
              <a:ext uri="{FF2B5EF4-FFF2-40B4-BE49-F238E27FC236}">
                <a16:creationId xmlns:a16="http://schemas.microsoft.com/office/drawing/2014/main" id="{3B081D21-5207-E2C1-A7AA-79A2B00315E1}"/>
              </a:ext>
            </a:extLst>
          </p:cNvPr>
          <p:cNvSpPr/>
          <p:nvPr userDrawn="1"/>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3" name="TextBox 12">
            <a:extLst>
              <a:ext uri="{FF2B5EF4-FFF2-40B4-BE49-F238E27FC236}">
                <a16:creationId xmlns:a16="http://schemas.microsoft.com/office/drawing/2014/main" id="{62BB39C9-1DA3-0D8B-2834-24FB5BF1461C}"/>
              </a:ext>
            </a:extLst>
          </p:cNvPr>
          <p:cNvSpPr txBox="1"/>
          <p:nvPr userDrawn="1"/>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7" name="Rectangle 16">
            <a:extLst>
              <a:ext uri="{FF2B5EF4-FFF2-40B4-BE49-F238E27FC236}">
                <a16:creationId xmlns:a16="http://schemas.microsoft.com/office/drawing/2014/main" id="{ED829772-30EC-B35A-87F1-E4FF0FD6BF22}"/>
              </a:ext>
            </a:extLst>
          </p:cNvPr>
          <p:cNvSpPr/>
          <p:nvPr userDrawn="1"/>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1" name="Pentagon 17">
            <a:extLst>
              <a:ext uri="{FF2B5EF4-FFF2-40B4-BE49-F238E27FC236}">
                <a16:creationId xmlns:a16="http://schemas.microsoft.com/office/drawing/2014/main" id="{C72A1DDC-0EFA-AD62-7477-97EB3A3CEB35}"/>
              </a:ext>
            </a:extLst>
          </p:cNvPr>
          <p:cNvSpPr/>
          <p:nvPr userDrawn="1"/>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3" name="TextBox 22">
            <a:extLst>
              <a:ext uri="{FF2B5EF4-FFF2-40B4-BE49-F238E27FC236}">
                <a16:creationId xmlns:a16="http://schemas.microsoft.com/office/drawing/2014/main" id="{8D5D8787-A9E4-2278-E2A6-0A17DDE4F58E}"/>
              </a:ext>
            </a:extLst>
          </p:cNvPr>
          <p:cNvSpPr txBox="1"/>
          <p:nvPr userDrawn="1"/>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7" name="Rectangle 26">
            <a:extLst>
              <a:ext uri="{FF2B5EF4-FFF2-40B4-BE49-F238E27FC236}">
                <a16:creationId xmlns:a16="http://schemas.microsoft.com/office/drawing/2014/main" id="{549E5027-AEC0-3C46-4772-9213DA12AE3F}"/>
              </a:ext>
            </a:extLst>
          </p:cNvPr>
          <p:cNvSpPr/>
          <p:nvPr userDrawn="1"/>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1" name="Pentagon 21">
            <a:extLst>
              <a:ext uri="{FF2B5EF4-FFF2-40B4-BE49-F238E27FC236}">
                <a16:creationId xmlns:a16="http://schemas.microsoft.com/office/drawing/2014/main" id="{706BD3DD-E35B-3CAF-79C3-6930AF47126B}"/>
              </a:ext>
            </a:extLst>
          </p:cNvPr>
          <p:cNvSpPr/>
          <p:nvPr userDrawn="1"/>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7" name="Rectangle 36">
            <a:extLst>
              <a:ext uri="{FF2B5EF4-FFF2-40B4-BE49-F238E27FC236}">
                <a16:creationId xmlns:a16="http://schemas.microsoft.com/office/drawing/2014/main" id="{A9662B73-E8A4-9D6D-5480-7831E5D9AEF9}"/>
              </a:ext>
            </a:extLst>
          </p:cNvPr>
          <p:cNvSpPr/>
          <p:nvPr userDrawn="1"/>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39" name="Rectangle 38">
            <a:extLst>
              <a:ext uri="{FF2B5EF4-FFF2-40B4-BE49-F238E27FC236}">
                <a16:creationId xmlns:a16="http://schemas.microsoft.com/office/drawing/2014/main" id="{2D0EF130-B0C5-ECE6-2680-F5328130AB27}"/>
              </a:ext>
            </a:extLst>
          </p:cNvPr>
          <p:cNvSpPr/>
          <p:nvPr userDrawn="1"/>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1" name="TextBox 40">
            <a:extLst>
              <a:ext uri="{FF2B5EF4-FFF2-40B4-BE49-F238E27FC236}">
                <a16:creationId xmlns:a16="http://schemas.microsoft.com/office/drawing/2014/main" id="{488CBBA9-551C-2C65-B8CD-3CBF014667BB}"/>
              </a:ext>
            </a:extLst>
          </p:cNvPr>
          <p:cNvSpPr txBox="1"/>
          <p:nvPr userDrawn="1"/>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43" name="Rectangle 42">
            <a:extLst>
              <a:ext uri="{FF2B5EF4-FFF2-40B4-BE49-F238E27FC236}">
                <a16:creationId xmlns:a16="http://schemas.microsoft.com/office/drawing/2014/main" id="{EF0F5E0C-112C-64F1-4D89-F1C9D8FA9F5F}"/>
              </a:ext>
            </a:extLst>
          </p:cNvPr>
          <p:cNvSpPr/>
          <p:nvPr userDrawn="1"/>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45" name="Rectangle 44">
            <a:extLst>
              <a:ext uri="{FF2B5EF4-FFF2-40B4-BE49-F238E27FC236}">
                <a16:creationId xmlns:a16="http://schemas.microsoft.com/office/drawing/2014/main" id="{55D53D6A-7C1B-C3F3-68C6-72D8DDD36328}"/>
              </a:ext>
            </a:extLst>
          </p:cNvPr>
          <p:cNvSpPr/>
          <p:nvPr userDrawn="1"/>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47" name="Rectangle 46">
            <a:extLst>
              <a:ext uri="{FF2B5EF4-FFF2-40B4-BE49-F238E27FC236}">
                <a16:creationId xmlns:a16="http://schemas.microsoft.com/office/drawing/2014/main" id="{A86A3412-01B0-1DF4-A67A-145C6554606D}"/>
              </a:ext>
            </a:extLst>
          </p:cNvPr>
          <p:cNvSpPr/>
          <p:nvPr userDrawn="1"/>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50" name="Rectangle 49">
            <a:extLst>
              <a:ext uri="{FF2B5EF4-FFF2-40B4-BE49-F238E27FC236}">
                <a16:creationId xmlns:a16="http://schemas.microsoft.com/office/drawing/2014/main" id="{3D38CEB5-3160-E4AC-DB00-A5C969AE8430}"/>
              </a:ext>
            </a:extLst>
          </p:cNvPr>
          <p:cNvSpPr/>
          <p:nvPr userDrawn="1"/>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51" name="Rectangle 50">
            <a:extLst>
              <a:ext uri="{FF2B5EF4-FFF2-40B4-BE49-F238E27FC236}">
                <a16:creationId xmlns:a16="http://schemas.microsoft.com/office/drawing/2014/main" id="{AEB6761E-E8A6-7962-5944-CA1035DEA226}"/>
              </a:ext>
            </a:extLst>
          </p:cNvPr>
          <p:cNvSpPr/>
          <p:nvPr userDrawn="1"/>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52" name="Rectangle 51">
            <a:extLst>
              <a:ext uri="{FF2B5EF4-FFF2-40B4-BE49-F238E27FC236}">
                <a16:creationId xmlns:a16="http://schemas.microsoft.com/office/drawing/2014/main" id="{4E19DB59-40DE-D759-DF83-0722CD1908F2}"/>
              </a:ext>
            </a:extLst>
          </p:cNvPr>
          <p:cNvSpPr/>
          <p:nvPr userDrawn="1"/>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56" name="Rectangle 55">
            <a:extLst>
              <a:ext uri="{FF2B5EF4-FFF2-40B4-BE49-F238E27FC236}">
                <a16:creationId xmlns:a16="http://schemas.microsoft.com/office/drawing/2014/main" id="{741B2AA3-C391-1480-0B83-C634C4E0E7D0}"/>
              </a:ext>
            </a:extLst>
          </p:cNvPr>
          <p:cNvSpPr/>
          <p:nvPr userDrawn="1"/>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57" name="Oval 56">
            <a:extLst>
              <a:ext uri="{FF2B5EF4-FFF2-40B4-BE49-F238E27FC236}">
                <a16:creationId xmlns:a16="http://schemas.microsoft.com/office/drawing/2014/main" id="{A9557DA1-C3BE-3341-A9C0-E2B7B5AB805A}"/>
              </a:ext>
            </a:extLst>
          </p:cNvPr>
          <p:cNvSpPr/>
          <p:nvPr userDrawn="1"/>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58" name="Oval 57">
            <a:extLst>
              <a:ext uri="{FF2B5EF4-FFF2-40B4-BE49-F238E27FC236}">
                <a16:creationId xmlns:a16="http://schemas.microsoft.com/office/drawing/2014/main" id="{A8AEAF10-DFFD-9182-DBDD-E753E98D363C}"/>
              </a:ext>
            </a:extLst>
          </p:cNvPr>
          <p:cNvSpPr/>
          <p:nvPr userDrawn="1"/>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59" name="Oval 58">
            <a:extLst>
              <a:ext uri="{FF2B5EF4-FFF2-40B4-BE49-F238E27FC236}">
                <a16:creationId xmlns:a16="http://schemas.microsoft.com/office/drawing/2014/main" id="{5B9DA219-3E3B-8A32-E1A1-11F2405091DB}"/>
              </a:ext>
            </a:extLst>
          </p:cNvPr>
          <p:cNvSpPr/>
          <p:nvPr userDrawn="1"/>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61" name="Rectangle 60">
            <a:extLst>
              <a:ext uri="{FF2B5EF4-FFF2-40B4-BE49-F238E27FC236}">
                <a16:creationId xmlns:a16="http://schemas.microsoft.com/office/drawing/2014/main" id="{A14BDDFB-0D9B-F881-0841-6957FEE2370C}"/>
              </a:ext>
            </a:extLst>
          </p:cNvPr>
          <p:cNvSpPr/>
          <p:nvPr userDrawn="1"/>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2" name="Pentagon 43">
            <a:extLst>
              <a:ext uri="{FF2B5EF4-FFF2-40B4-BE49-F238E27FC236}">
                <a16:creationId xmlns:a16="http://schemas.microsoft.com/office/drawing/2014/main" id="{38EFEAD7-BEB5-8E3C-1C86-589CBDC700EB}"/>
              </a:ext>
            </a:extLst>
          </p:cNvPr>
          <p:cNvSpPr/>
          <p:nvPr userDrawn="1"/>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63" name="Rectangle 62">
            <a:extLst>
              <a:ext uri="{FF2B5EF4-FFF2-40B4-BE49-F238E27FC236}">
                <a16:creationId xmlns:a16="http://schemas.microsoft.com/office/drawing/2014/main" id="{C42DFB0D-FC46-FC08-17D5-270142491093}"/>
              </a:ext>
            </a:extLst>
          </p:cNvPr>
          <p:cNvSpPr/>
          <p:nvPr userDrawn="1"/>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4" name="TextBox 63">
            <a:extLst>
              <a:ext uri="{FF2B5EF4-FFF2-40B4-BE49-F238E27FC236}">
                <a16:creationId xmlns:a16="http://schemas.microsoft.com/office/drawing/2014/main" id="{0E87C6AF-505F-CE55-FFF2-9A0F14DC40AF}"/>
              </a:ext>
            </a:extLst>
          </p:cNvPr>
          <p:cNvSpPr txBox="1"/>
          <p:nvPr userDrawn="1"/>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65" name="Rectangle 64">
            <a:extLst>
              <a:ext uri="{FF2B5EF4-FFF2-40B4-BE49-F238E27FC236}">
                <a16:creationId xmlns:a16="http://schemas.microsoft.com/office/drawing/2014/main" id="{4654C4AA-E6F4-C8DE-A350-869AE9A3CAE1}"/>
              </a:ext>
            </a:extLst>
          </p:cNvPr>
          <p:cNvSpPr/>
          <p:nvPr userDrawn="1"/>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6" name="Pentagon 52">
            <a:extLst>
              <a:ext uri="{FF2B5EF4-FFF2-40B4-BE49-F238E27FC236}">
                <a16:creationId xmlns:a16="http://schemas.microsoft.com/office/drawing/2014/main" id="{A66728C9-94FE-91BB-515E-7CB7C910227E}"/>
              </a:ext>
            </a:extLst>
          </p:cNvPr>
          <p:cNvSpPr/>
          <p:nvPr userDrawn="1"/>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7" name="Rectangle 66">
            <a:extLst>
              <a:ext uri="{FF2B5EF4-FFF2-40B4-BE49-F238E27FC236}">
                <a16:creationId xmlns:a16="http://schemas.microsoft.com/office/drawing/2014/main" id="{ABC91AD4-904E-2603-8211-0626A048D34C}"/>
              </a:ext>
            </a:extLst>
          </p:cNvPr>
          <p:cNvSpPr/>
          <p:nvPr userDrawn="1"/>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9A52C176-08BF-9120-8E22-40052B71ECD4}"/>
              </a:ext>
            </a:extLst>
          </p:cNvPr>
          <p:cNvSpPr txBox="1"/>
          <p:nvPr userDrawn="1"/>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9" name="Oval 68">
            <a:extLst>
              <a:ext uri="{FF2B5EF4-FFF2-40B4-BE49-F238E27FC236}">
                <a16:creationId xmlns:a16="http://schemas.microsoft.com/office/drawing/2014/main" id="{E63103FF-677B-FC0C-D018-0CCCB5A0EAB1}"/>
              </a:ext>
            </a:extLst>
          </p:cNvPr>
          <p:cNvSpPr/>
          <p:nvPr userDrawn="1"/>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70" name="Rectangle 69">
            <a:extLst>
              <a:ext uri="{FF2B5EF4-FFF2-40B4-BE49-F238E27FC236}">
                <a16:creationId xmlns:a16="http://schemas.microsoft.com/office/drawing/2014/main" id="{563C4AF1-62BB-A192-EDD1-E4F4CBDA7EC3}"/>
              </a:ext>
            </a:extLst>
          </p:cNvPr>
          <p:cNvSpPr/>
          <p:nvPr userDrawn="1"/>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71" name="Rectangle 70">
            <a:extLst>
              <a:ext uri="{FF2B5EF4-FFF2-40B4-BE49-F238E27FC236}">
                <a16:creationId xmlns:a16="http://schemas.microsoft.com/office/drawing/2014/main" id="{E4C7C318-3DE4-77BB-3C94-FC96037D4A0E}"/>
              </a:ext>
            </a:extLst>
          </p:cNvPr>
          <p:cNvSpPr/>
          <p:nvPr userDrawn="1"/>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72" name="Rectangle 71">
            <a:extLst>
              <a:ext uri="{FF2B5EF4-FFF2-40B4-BE49-F238E27FC236}">
                <a16:creationId xmlns:a16="http://schemas.microsoft.com/office/drawing/2014/main" id="{95B096E9-04B1-ADEF-296B-E57809B5ABBE}"/>
              </a:ext>
            </a:extLst>
          </p:cNvPr>
          <p:cNvSpPr/>
          <p:nvPr userDrawn="1"/>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73" name="Rectangle 72">
            <a:extLst>
              <a:ext uri="{FF2B5EF4-FFF2-40B4-BE49-F238E27FC236}">
                <a16:creationId xmlns:a16="http://schemas.microsoft.com/office/drawing/2014/main" id="{89B1BB2D-EC31-0567-E647-FAAF4872F7EA}"/>
              </a:ext>
            </a:extLst>
          </p:cNvPr>
          <p:cNvSpPr/>
          <p:nvPr userDrawn="1"/>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4" name="Rectangle 73">
            <a:extLst>
              <a:ext uri="{FF2B5EF4-FFF2-40B4-BE49-F238E27FC236}">
                <a16:creationId xmlns:a16="http://schemas.microsoft.com/office/drawing/2014/main" id="{50FDC6FA-F514-A81B-9F10-A47446995686}"/>
              </a:ext>
            </a:extLst>
          </p:cNvPr>
          <p:cNvSpPr/>
          <p:nvPr userDrawn="1"/>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75" name="Rectangle 74">
            <a:extLst>
              <a:ext uri="{FF2B5EF4-FFF2-40B4-BE49-F238E27FC236}">
                <a16:creationId xmlns:a16="http://schemas.microsoft.com/office/drawing/2014/main" id="{57BBD0A3-596C-5878-2582-BEBA6CC4D7AB}"/>
              </a:ext>
            </a:extLst>
          </p:cNvPr>
          <p:cNvSpPr/>
          <p:nvPr userDrawn="1"/>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1803990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85" name="Straight Arrow Connector 84">
            <a:extLst>
              <a:ext uri="{FF2B5EF4-FFF2-40B4-BE49-F238E27FC236}">
                <a16:creationId xmlns:a16="http://schemas.microsoft.com/office/drawing/2014/main" id="{F08A10F1-5696-48B2-4BF9-C6204539A10A}"/>
              </a:ext>
            </a:extLst>
          </p:cNvPr>
          <p:cNvCxnSpPr/>
          <p:nvPr/>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292BB2-56BE-4287-6758-5802CCCAE921}"/>
              </a:ext>
            </a:extLst>
          </p:cNvPr>
          <p:cNvCxnSpPr/>
          <p:nvPr/>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E5AC34-E852-4CA4-B61C-B102F31865EF}"/>
              </a:ext>
            </a:extLst>
          </p:cNvPr>
          <p:cNvCxnSpPr/>
          <p:nvPr/>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8A4EB0B-78B0-D871-2C30-C27B655BB8CD}"/>
              </a:ext>
            </a:extLst>
          </p:cNvPr>
          <p:cNvCxnSpPr/>
          <p:nvPr/>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9D366B7-9D61-6EEC-A30B-04C64E8E6A18}"/>
              </a:ext>
            </a:extLst>
          </p:cNvPr>
          <p:cNvSpPr>
            <a:spLocks noChangeAspect="1"/>
          </p:cNvSpPr>
          <p:nvPr/>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0" name="Oval 89">
            <a:extLst>
              <a:ext uri="{FF2B5EF4-FFF2-40B4-BE49-F238E27FC236}">
                <a16:creationId xmlns:a16="http://schemas.microsoft.com/office/drawing/2014/main" id="{7842C666-2044-F11D-1ECE-112051B926DB}"/>
              </a:ext>
            </a:extLst>
          </p:cNvPr>
          <p:cNvSpPr>
            <a:spLocks noChangeAspect="1"/>
          </p:cNvSpPr>
          <p:nvPr/>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1" name="Group 90">
            <a:extLst>
              <a:ext uri="{FF2B5EF4-FFF2-40B4-BE49-F238E27FC236}">
                <a16:creationId xmlns:a16="http://schemas.microsoft.com/office/drawing/2014/main" id="{F9647F14-5F17-F4E3-4D7E-4C881DA239DA}"/>
              </a:ext>
            </a:extLst>
          </p:cNvPr>
          <p:cNvGrpSpPr>
            <a:grpSpLocks noChangeAspect="1"/>
          </p:cNvGrpSpPr>
          <p:nvPr/>
        </p:nvGrpSpPr>
        <p:grpSpPr>
          <a:xfrm>
            <a:off x="907935" y="2887004"/>
            <a:ext cx="360000" cy="360000"/>
            <a:chOff x="7276370" y="38057"/>
            <a:chExt cx="270000" cy="270871"/>
          </a:xfrm>
        </p:grpSpPr>
        <p:sp>
          <p:nvSpPr>
            <p:cNvPr id="92" name="Pie 116">
              <a:extLst>
                <a:ext uri="{FF2B5EF4-FFF2-40B4-BE49-F238E27FC236}">
                  <a16:creationId xmlns:a16="http://schemas.microsoft.com/office/drawing/2014/main" id="{85719755-6CF9-8629-9F2F-40642259E586}"/>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3" name="Oval 92">
              <a:extLst>
                <a:ext uri="{FF2B5EF4-FFF2-40B4-BE49-F238E27FC236}">
                  <a16:creationId xmlns:a16="http://schemas.microsoft.com/office/drawing/2014/main" id="{C1DD4F1E-C44C-D2E0-6173-BE0536FBC1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4" name="Oval 93">
            <a:extLst>
              <a:ext uri="{FF2B5EF4-FFF2-40B4-BE49-F238E27FC236}">
                <a16:creationId xmlns:a16="http://schemas.microsoft.com/office/drawing/2014/main" id="{84EA13C6-3327-5204-927B-65F8AFF1A17D}"/>
              </a:ext>
            </a:extLst>
          </p:cNvPr>
          <p:cNvSpPr>
            <a:spLocks noChangeAspect="1"/>
          </p:cNvSpPr>
          <p:nvPr/>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95" name="Group 94">
            <a:extLst>
              <a:ext uri="{FF2B5EF4-FFF2-40B4-BE49-F238E27FC236}">
                <a16:creationId xmlns:a16="http://schemas.microsoft.com/office/drawing/2014/main" id="{E953BEC8-BE4D-C06E-19CC-76E9370F5813}"/>
              </a:ext>
            </a:extLst>
          </p:cNvPr>
          <p:cNvGrpSpPr>
            <a:grpSpLocks noChangeAspect="1"/>
          </p:cNvGrpSpPr>
          <p:nvPr/>
        </p:nvGrpSpPr>
        <p:grpSpPr>
          <a:xfrm>
            <a:off x="1444227" y="2899215"/>
            <a:ext cx="360000" cy="360000"/>
            <a:chOff x="8108039" y="-5487"/>
            <a:chExt cx="270000" cy="270871"/>
          </a:xfrm>
        </p:grpSpPr>
        <p:sp>
          <p:nvSpPr>
            <p:cNvPr id="96" name="Pie 11">
              <a:extLst>
                <a:ext uri="{FF2B5EF4-FFF2-40B4-BE49-F238E27FC236}">
                  <a16:creationId xmlns:a16="http://schemas.microsoft.com/office/drawing/2014/main" id="{D3C1227B-25E7-F2E2-B4DF-C4F4640B2074}"/>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97" name="Oval 96">
              <a:extLst>
                <a:ext uri="{FF2B5EF4-FFF2-40B4-BE49-F238E27FC236}">
                  <a16:creationId xmlns:a16="http://schemas.microsoft.com/office/drawing/2014/main" id="{703D9C69-022D-BF73-966C-87F8ACBBEB31}"/>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98" name="Oval 97">
            <a:extLst>
              <a:ext uri="{FF2B5EF4-FFF2-40B4-BE49-F238E27FC236}">
                <a16:creationId xmlns:a16="http://schemas.microsoft.com/office/drawing/2014/main" id="{7C4DBBA1-B536-BA79-C2A5-AA5BBD8C4DAC}"/>
              </a:ext>
            </a:extLst>
          </p:cNvPr>
          <p:cNvSpPr>
            <a:spLocks noChangeAspect="1"/>
          </p:cNvSpPr>
          <p:nvPr/>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9" name="TextBox 98">
            <a:extLst>
              <a:ext uri="{FF2B5EF4-FFF2-40B4-BE49-F238E27FC236}">
                <a16:creationId xmlns:a16="http://schemas.microsoft.com/office/drawing/2014/main" id="{23241169-0F73-5056-3D94-9765E75C0805}"/>
              </a:ext>
            </a:extLst>
          </p:cNvPr>
          <p:cNvSpPr txBox="1"/>
          <p:nvPr/>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100" name="TextBox 99">
            <a:extLst>
              <a:ext uri="{FF2B5EF4-FFF2-40B4-BE49-F238E27FC236}">
                <a16:creationId xmlns:a16="http://schemas.microsoft.com/office/drawing/2014/main" id="{24FB3D55-8FFF-0561-8415-F53B1ECD27EC}"/>
              </a:ext>
            </a:extLst>
          </p:cNvPr>
          <p:cNvSpPr txBox="1"/>
          <p:nvPr/>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101" name="TextBox 100">
            <a:extLst>
              <a:ext uri="{FF2B5EF4-FFF2-40B4-BE49-F238E27FC236}">
                <a16:creationId xmlns:a16="http://schemas.microsoft.com/office/drawing/2014/main" id="{8B56A055-9FFA-BB23-53F9-E333CD37BE17}"/>
              </a:ext>
            </a:extLst>
          </p:cNvPr>
          <p:cNvSpPr txBox="1">
            <a:spLocks noChangeAspect="1"/>
          </p:cNvSpPr>
          <p:nvPr/>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2" name="Group 1">
            <a:extLst>
              <a:ext uri="{FF2B5EF4-FFF2-40B4-BE49-F238E27FC236}">
                <a16:creationId xmlns:a16="http://schemas.microsoft.com/office/drawing/2014/main" id="{76A5D194-DA5E-212E-B038-9FC5803B5C1B}"/>
              </a:ext>
            </a:extLst>
          </p:cNvPr>
          <p:cNvGrpSpPr>
            <a:grpSpLocks noChangeAspect="1"/>
          </p:cNvGrpSpPr>
          <p:nvPr/>
        </p:nvGrpSpPr>
        <p:grpSpPr>
          <a:xfrm>
            <a:off x="1972578" y="2882912"/>
            <a:ext cx="360000" cy="360000"/>
            <a:chOff x="8108039" y="-5487"/>
            <a:chExt cx="270000" cy="270871"/>
          </a:xfrm>
        </p:grpSpPr>
        <p:sp>
          <p:nvSpPr>
            <p:cNvPr id="5" name="Pie 11">
              <a:extLst>
                <a:ext uri="{FF2B5EF4-FFF2-40B4-BE49-F238E27FC236}">
                  <a16:creationId xmlns:a16="http://schemas.microsoft.com/office/drawing/2014/main" id="{E2F2FFF1-E0F7-03FF-ED9E-3FC81181A746}"/>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 name="Oval 5">
              <a:extLst>
                <a:ext uri="{FF2B5EF4-FFF2-40B4-BE49-F238E27FC236}">
                  <a16:creationId xmlns:a16="http://schemas.microsoft.com/office/drawing/2014/main" id="{1AB4BC85-912C-52C6-415B-B305C979EE93}"/>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7" name="Donut 6">
            <a:extLst>
              <a:ext uri="{FF2B5EF4-FFF2-40B4-BE49-F238E27FC236}">
                <a16:creationId xmlns:a16="http://schemas.microsoft.com/office/drawing/2014/main" id="{8BD1D42D-E045-102D-257E-E2C413ED09F1}"/>
              </a:ext>
            </a:extLst>
          </p:cNvPr>
          <p:cNvSpPr>
            <a:spLocks noChangeAspect="1"/>
          </p:cNvSpPr>
          <p:nvPr/>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8" name="Block Arc 7">
            <a:extLst>
              <a:ext uri="{FF2B5EF4-FFF2-40B4-BE49-F238E27FC236}">
                <a16:creationId xmlns:a16="http://schemas.microsoft.com/office/drawing/2014/main" id="{4100C3CB-55CF-A81D-C763-FD3B9A88731B}"/>
              </a:ext>
            </a:extLst>
          </p:cNvPr>
          <p:cNvSpPr>
            <a:spLocks noChangeAspect="1"/>
          </p:cNvSpPr>
          <p:nvPr/>
        </p:nvSpPr>
        <p:spPr>
          <a:xfrm>
            <a:off x="4656000" y="130372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505DBC95-CD7C-494A-7C5B-84398BF90F87}"/>
              </a:ext>
            </a:extLst>
          </p:cNvPr>
          <p:cNvSpPr txBox="1"/>
          <p:nvPr/>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10" name="Group 9">
            <a:extLst>
              <a:ext uri="{FF2B5EF4-FFF2-40B4-BE49-F238E27FC236}">
                <a16:creationId xmlns:a16="http://schemas.microsoft.com/office/drawing/2014/main" id="{4BBD66E8-259E-D193-C7BA-26BFBC1830FE}"/>
              </a:ext>
            </a:extLst>
          </p:cNvPr>
          <p:cNvGrpSpPr/>
          <p:nvPr/>
        </p:nvGrpSpPr>
        <p:grpSpPr>
          <a:xfrm>
            <a:off x="6021743" y="1183754"/>
            <a:ext cx="5853858" cy="4233900"/>
            <a:chOff x="2115976" y="876681"/>
            <a:chExt cx="7425427" cy="5130627"/>
          </a:xfrm>
        </p:grpSpPr>
        <p:graphicFrame>
          <p:nvGraphicFramePr>
            <p:cNvPr id="11" name="Chart 10">
              <a:extLst>
                <a:ext uri="{FF2B5EF4-FFF2-40B4-BE49-F238E27FC236}">
                  <a16:creationId xmlns:a16="http://schemas.microsoft.com/office/drawing/2014/main" id="{B6EA38FF-1B93-685E-8597-BEE8890AD55D}"/>
                </a:ext>
              </a:extLst>
            </p:cNvPr>
            <p:cNvGraphicFramePr/>
            <p:nvPr>
              <p:extLst>
                <p:ext uri="{D42A27DB-BD31-4B8C-83A1-F6EECF244321}">
                  <p14:modId xmlns:p14="http://schemas.microsoft.com/office/powerpoint/2010/main" val="3626022233"/>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581C9268-CA28-CB1E-2F81-E88A62F90621}"/>
                </a:ext>
              </a:extLst>
            </p:cNvPr>
            <p:cNvSpPr/>
            <p:nvPr/>
          </p:nvSpPr>
          <p:spPr>
            <a:xfrm>
              <a:off x="4289942" y="1894559"/>
              <a:ext cx="3077286"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15" name="Picture 14" descr="A blue and green logo&#10;&#10;Description automatically generated">
            <a:extLst>
              <a:ext uri="{FF2B5EF4-FFF2-40B4-BE49-F238E27FC236}">
                <a16:creationId xmlns:a16="http://schemas.microsoft.com/office/drawing/2014/main" id="{92EC9B8F-9519-5C8B-EC81-DC4BD905BB43}"/>
              </a:ext>
            </a:extLst>
          </p:cNvPr>
          <p:cNvPicPr>
            <a:picLocks noChangeAspect="1"/>
          </p:cNvPicPr>
          <p:nvPr/>
        </p:nvPicPr>
        <p:blipFill>
          <a:blip r:embed="rId3"/>
          <a:stretch>
            <a:fillRect/>
          </a:stretch>
        </p:blipFill>
        <p:spPr>
          <a:xfrm>
            <a:off x="379688" y="4361659"/>
            <a:ext cx="2297228" cy="1344719"/>
          </a:xfrm>
          <a:prstGeom prst="rect">
            <a:avLst/>
          </a:prstGeom>
        </p:spPr>
      </p:pic>
      <p:sp>
        <p:nvSpPr>
          <p:cNvPr id="18" name="Rectangle 17">
            <a:extLst>
              <a:ext uri="{FF2B5EF4-FFF2-40B4-BE49-F238E27FC236}">
                <a16:creationId xmlns:a16="http://schemas.microsoft.com/office/drawing/2014/main" id="{2D377E06-54F9-A7B4-4EAD-C00272E3EF6B}"/>
              </a:ext>
            </a:extLst>
          </p:cNvPr>
          <p:cNvSpPr/>
          <p:nvPr/>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7" name="Picture 16" descr="A white letter on a black background&#10;&#10;Description automatically generated">
            <a:extLst>
              <a:ext uri="{FF2B5EF4-FFF2-40B4-BE49-F238E27FC236}">
                <a16:creationId xmlns:a16="http://schemas.microsoft.com/office/drawing/2014/main" id="{4A0F1615-94DF-0D85-CD66-12E082447D38}"/>
              </a:ext>
            </a:extLst>
          </p:cNvPr>
          <p:cNvPicPr>
            <a:picLocks noChangeAspect="1"/>
          </p:cNvPicPr>
          <p:nvPr/>
        </p:nvPicPr>
        <p:blipFill>
          <a:blip r:embed="rId4"/>
          <a:stretch>
            <a:fillRect/>
          </a:stretch>
        </p:blipFill>
        <p:spPr>
          <a:xfrm>
            <a:off x="2850337" y="4282129"/>
            <a:ext cx="2557439" cy="1497038"/>
          </a:xfrm>
          <a:prstGeom prst="rect">
            <a:avLst/>
          </a:prstGeom>
        </p:spPr>
      </p:pic>
      <p:sp>
        <p:nvSpPr>
          <p:cNvPr id="13" name="TextBox 12">
            <a:extLst>
              <a:ext uri="{FF2B5EF4-FFF2-40B4-BE49-F238E27FC236}">
                <a16:creationId xmlns:a16="http://schemas.microsoft.com/office/drawing/2014/main" id="{74C148CD-3C80-050B-A782-55DDA5B5574A}"/>
              </a:ext>
            </a:extLst>
          </p:cNvPr>
          <p:cNvSpPr txBox="1"/>
          <p:nvPr userDrawn="1"/>
        </p:nvSpPr>
        <p:spPr>
          <a:xfrm>
            <a:off x="261257" y="174172"/>
            <a:ext cx="1771639"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Elements</a:t>
            </a:r>
          </a:p>
        </p:txBody>
      </p:sp>
      <p:cxnSp>
        <p:nvCxnSpPr>
          <p:cNvPr id="14" name="Straight Arrow Connector 13">
            <a:extLst>
              <a:ext uri="{FF2B5EF4-FFF2-40B4-BE49-F238E27FC236}">
                <a16:creationId xmlns:a16="http://schemas.microsoft.com/office/drawing/2014/main" id="{BE62F08E-307B-E391-261D-61405B5E9CE4}"/>
              </a:ext>
            </a:extLst>
          </p:cNvPr>
          <p:cNvCxnSpPr/>
          <p:nvPr userDrawn="1"/>
        </p:nvCxnSpPr>
        <p:spPr>
          <a:xfrm flipV="1">
            <a:off x="591814" y="1354195"/>
            <a:ext cx="795955" cy="5442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17F645D-D5AF-88C3-39A2-A2EB76CAEB1F}"/>
              </a:ext>
            </a:extLst>
          </p:cNvPr>
          <p:cNvCxnSpPr/>
          <p:nvPr userDrawn="1"/>
        </p:nvCxnSpPr>
        <p:spPr>
          <a:xfrm flipV="1">
            <a:off x="1074378" y="1375891"/>
            <a:ext cx="795955" cy="544286"/>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611787-547E-06FA-EE66-80ADEAB15521}"/>
              </a:ext>
            </a:extLst>
          </p:cNvPr>
          <p:cNvCxnSpPr/>
          <p:nvPr userDrawn="1"/>
        </p:nvCxnSpPr>
        <p:spPr>
          <a:xfrm flipV="1">
            <a:off x="1576322" y="1386777"/>
            <a:ext cx="795955" cy="54428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B6901D-9906-5BFC-57AE-EE5278F25773}"/>
              </a:ext>
            </a:extLst>
          </p:cNvPr>
          <p:cNvCxnSpPr/>
          <p:nvPr userDrawn="1"/>
        </p:nvCxnSpPr>
        <p:spPr>
          <a:xfrm flipV="1">
            <a:off x="2193616" y="1396291"/>
            <a:ext cx="795955" cy="544286"/>
          </a:xfrm>
          <a:prstGeom prst="straightConnector1">
            <a:avLst/>
          </a:prstGeom>
          <a:ln w="95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917D831-AF2A-682E-5D66-473E8C95C745}"/>
              </a:ext>
            </a:extLst>
          </p:cNvPr>
          <p:cNvSpPr>
            <a:spLocks noChangeAspect="1"/>
          </p:cNvSpPr>
          <p:nvPr userDrawn="1"/>
        </p:nvSpPr>
        <p:spPr>
          <a:xfrm>
            <a:off x="453929" y="288435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2" name="Oval 21">
            <a:extLst>
              <a:ext uri="{FF2B5EF4-FFF2-40B4-BE49-F238E27FC236}">
                <a16:creationId xmlns:a16="http://schemas.microsoft.com/office/drawing/2014/main" id="{963AAD4A-C7DA-8B2B-4A45-0531FDCCA9B9}"/>
              </a:ext>
            </a:extLst>
          </p:cNvPr>
          <p:cNvSpPr>
            <a:spLocks noChangeAspect="1"/>
          </p:cNvSpPr>
          <p:nvPr userDrawn="1"/>
        </p:nvSpPr>
        <p:spPr>
          <a:xfrm>
            <a:off x="2500929" y="2882912"/>
            <a:ext cx="360000" cy="36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3" name="Group 22">
            <a:extLst>
              <a:ext uri="{FF2B5EF4-FFF2-40B4-BE49-F238E27FC236}">
                <a16:creationId xmlns:a16="http://schemas.microsoft.com/office/drawing/2014/main" id="{4FEB3A1C-879A-AEF5-E817-2C3999C8BDF8}"/>
              </a:ext>
            </a:extLst>
          </p:cNvPr>
          <p:cNvGrpSpPr>
            <a:grpSpLocks noChangeAspect="1"/>
          </p:cNvGrpSpPr>
          <p:nvPr userDrawn="1"/>
        </p:nvGrpSpPr>
        <p:grpSpPr>
          <a:xfrm>
            <a:off x="907935" y="2887004"/>
            <a:ext cx="360000" cy="360000"/>
            <a:chOff x="7276370" y="38057"/>
            <a:chExt cx="270000" cy="270871"/>
          </a:xfrm>
        </p:grpSpPr>
        <p:sp>
          <p:nvSpPr>
            <p:cNvPr id="24" name="Pie 116">
              <a:extLst>
                <a:ext uri="{FF2B5EF4-FFF2-40B4-BE49-F238E27FC236}">
                  <a16:creationId xmlns:a16="http://schemas.microsoft.com/office/drawing/2014/main" id="{BC27A770-659D-1D11-AEE7-E0D2AD5618A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5" name="Oval 24">
              <a:extLst>
                <a:ext uri="{FF2B5EF4-FFF2-40B4-BE49-F238E27FC236}">
                  <a16:creationId xmlns:a16="http://schemas.microsoft.com/office/drawing/2014/main" id="{F4EFB75B-40D0-F9FA-AA7C-4F09B454F999}"/>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26" name="Oval 25">
            <a:extLst>
              <a:ext uri="{FF2B5EF4-FFF2-40B4-BE49-F238E27FC236}">
                <a16:creationId xmlns:a16="http://schemas.microsoft.com/office/drawing/2014/main" id="{74B24009-D29A-FAA5-7386-51F2D995FE26}"/>
              </a:ext>
            </a:extLst>
          </p:cNvPr>
          <p:cNvSpPr>
            <a:spLocks noChangeAspect="1"/>
          </p:cNvSpPr>
          <p:nvPr userDrawn="1"/>
        </p:nvSpPr>
        <p:spPr>
          <a:xfrm>
            <a:off x="453929" y="3410081"/>
            <a:ext cx="360000" cy="360000"/>
          </a:xfrm>
          <a:prstGeom prst="ellipse">
            <a:avLst/>
          </a:prstGeom>
          <a:pattFill prst="dkDn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7" name="Group 26">
            <a:extLst>
              <a:ext uri="{FF2B5EF4-FFF2-40B4-BE49-F238E27FC236}">
                <a16:creationId xmlns:a16="http://schemas.microsoft.com/office/drawing/2014/main" id="{E3F78DD7-DC2D-F678-BBD3-03EC9BDF2511}"/>
              </a:ext>
            </a:extLst>
          </p:cNvPr>
          <p:cNvGrpSpPr>
            <a:grpSpLocks noChangeAspect="1"/>
          </p:cNvGrpSpPr>
          <p:nvPr userDrawn="1"/>
        </p:nvGrpSpPr>
        <p:grpSpPr>
          <a:xfrm>
            <a:off x="1444227" y="2899215"/>
            <a:ext cx="360000" cy="360000"/>
            <a:chOff x="8108039" y="-5487"/>
            <a:chExt cx="270000" cy="270871"/>
          </a:xfrm>
        </p:grpSpPr>
        <p:sp>
          <p:nvSpPr>
            <p:cNvPr id="28" name="Pie 11">
              <a:extLst>
                <a:ext uri="{FF2B5EF4-FFF2-40B4-BE49-F238E27FC236}">
                  <a16:creationId xmlns:a16="http://schemas.microsoft.com/office/drawing/2014/main" id="{58AD6044-C067-11E5-A05D-E23200BCF58B}"/>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9" name="Oval 28">
              <a:extLst>
                <a:ext uri="{FF2B5EF4-FFF2-40B4-BE49-F238E27FC236}">
                  <a16:creationId xmlns:a16="http://schemas.microsoft.com/office/drawing/2014/main" id="{259042B3-FF52-47D8-3EC7-F61038AD8149}"/>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7543F958-9DD3-4044-8B25-245D2D705A46}"/>
              </a:ext>
            </a:extLst>
          </p:cNvPr>
          <p:cNvSpPr>
            <a:spLocks noChangeAspect="1"/>
          </p:cNvSpPr>
          <p:nvPr userDrawn="1"/>
        </p:nvSpPr>
        <p:spPr>
          <a:xfrm>
            <a:off x="3029280" y="2882912"/>
            <a:ext cx="360000" cy="36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1" name="TextBox 30">
            <a:extLst>
              <a:ext uri="{FF2B5EF4-FFF2-40B4-BE49-F238E27FC236}">
                <a16:creationId xmlns:a16="http://schemas.microsoft.com/office/drawing/2014/main" id="{30163C5E-79CF-AF74-55BB-905DAA1F9D88}"/>
              </a:ext>
            </a:extLst>
          </p:cNvPr>
          <p:cNvSpPr txBox="1"/>
          <p:nvPr userDrawn="1"/>
        </p:nvSpPr>
        <p:spPr>
          <a:xfrm>
            <a:off x="316399" y="1005921"/>
            <a:ext cx="83067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Arrows</a:t>
            </a:r>
          </a:p>
        </p:txBody>
      </p:sp>
      <p:sp>
        <p:nvSpPr>
          <p:cNvPr id="32" name="TextBox 31">
            <a:extLst>
              <a:ext uri="{FF2B5EF4-FFF2-40B4-BE49-F238E27FC236}">
                <a16:creationId xmlns:a16="http://schemas.microsoft.com/office/drawing/2014/main" id="{7966B173-89A7-1303-0B52-FFAEC7E29EFA}"/>
              </a:ext>
            </a:extLst>
          </p:cNvPr>
          <p:cNvSpPr txBox="1"/>
          <p:nvPr userDrawn="1"/>
        </p:nvSpPr>
        <p:spPr>
          <a:xfrm>
            <a:off x="316398" y="2297410"/>
            <a:ext cx="1220206"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Moonphase</a:t>
            </a:r>
          </a:p>
        </p:txBody>
      </p:sp>
      <p:sp>
        <p:nvSpPr>
          <p:cNvPr id="33" name="TextBox 32">
            <a:extLst>
              <a:ext uri="{FF2B5EF4-FFF2-40B4-BE49-F238E27FC236}">
                <a16:creationId xmlns:a16="http://schemas.microsoft.com/office/drawing/2014/main" id="{E1BB5D5C-FF65-63A8-2E06-27B47571E6FE}"/>
              </a:ext>
            </a:extLst>
          </p:cNvPr>
          <p:cNvSpPr txBox="1">
            <a:spLocks noChangeAspect="1"/>
          </p:cNvSpPr>
          <p:nvPr userDrawn="1"/>
        </p:nvSpPr>
        <p:spPr>
          <a:xfrm>
            <a:off x="934536" y="3461312"/>
            <a:ext cx="816249" cy="261610"/>
          </a:xfrm>
          <a:prstGeom prst="rect">
            <a:avLst/>
          </a:prstGeom>
          <a:noFill/>
        </p:spPr>
        <p:txBody>
          <a:bodyPr wrap="none" rtlCol="0">
            <a:spAutoFit/>
          </a:bodyPr>
          <a:lstStyle/>
          <a:p>
            <a:pPr algn="l"/>
            <a:r>
              <a:rPr lang="en-TH" sz="1100">
                <a:latin typeface="Inter" panose="02000503000000020004" pitchFamily="2" charset="0"/>
                <a:ea typeface="Inter" panose="02000503000000020004" pitchFamily="2" charset="0"/>
              </a:rPr>
              <a:t>Unknown</a:t>
            </a:r>
          </a:p>
        </p:txBody>
      </p:sp>
      <p:grpSp>
        <p:nvGrpSpPr>
          <p:cNvPr id="34" name="Group 33">
            <a:extLst>
              <a:ext uri="{FF2B5EF4-FFF2-40B4-BE49-F238E27FC236}">
                <a16:creationId xmlns:a16="http://schemas.microsoft.com/office/drawing/2014/main" id="{6F1FA237-F51F-DD7E-1FEF-A8B1558795D1}"/>
              </a:ext>
            </a:extLst>
          </p:cNvPr>
          <p:cNvGrpSpPr>
            <a:grpSpLocks noChangeAspect="1"/>
          </p:cNvGrpSpPr>
          <p:nvPr userDrawn="1"/>
        </p:nvGrpSpPr>
        <p:grpSpPr>
          <a:xfrm>
            <a:off x="1972578" y="2882912"/>
            <a:ext cx="360000" cy="360000"/>
            <a:chOff x="8108039" y="-5487"/>
            <a:chExt cx="270000" cy="270871"/>
          </a:xfrm>
        </p:grpSpPr>
        <p:sp>
          <p:nvSpPr>
            <p:cNvPr id="35" name="Pie 11">
              <a:extLst>
                <a:ext uri="{FF2B5EF4-FFF2-40B4-BE49-F238E27FC236}">
                  <a16:creationId xmlns:a16="http://schemas.microsoft.com/office/drawing/2014/main" id="{A8915A89-A436-43A8-4CD0-7C6DD50CBA7F}"/>
                </a:ext>
              </a:extLst>
            </p:cNvPr>
            <p:cNvSpPr/>
            <p:nvPr/>
          </p:nvSpPr>
          <p:spPr>
            <a:xfrm>
              <a:off x="8108039" y="-4616"/>
              <a:ext cx="270000" cy="270000"/>
            </a:xfrm>
            <a:prstGeom prst="pie">
              <a:avLst>
                <a:gd name="adj1" fmla="val 2441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36" name="Oval 35">
              <a:extLst>
                <a:ext uri="{FF2B5EF4-FFF2-40B4-BE49-F238E27FC236}">
                  <a16:creationId xmlns:a16="http://schemas.microsoft.com/office/drawing/2014/main" id="{6F11D94D-C111-0BD7-B586-2229E0299517}"/>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7" name="Donut 6">
            <a:extLst>
              <a:ext uri="{FF2B5EF4-FFF2-40B4-BE49-F238E27FC236}">
                <a16:creationId xmlns:a16="http://schemas.microsoft.com/office/drawing/2014/main" id="{66F3A0D8-ABFB-E757-AA3B-E3E11934E782}"/>
              </a:ext>
            </a:extLst>
          </p:cNvPr>
          <p:cNvSpPr>
            <a:spLocks noChangeAspect="1"/>
          </p:cNvSpPr>
          <p:nvPr userDrawn="1"/>
        </p:nvSpPr>
        <p:spPr>
          <a:xfrm>
            <a:off x="4656000" y="1313698"/>
            <a:ext cx="1440000" cy="1440000"/>
          </a:xfrm>
          <a:prstGeom prst="donut">
            <a:avLst>
              <a:gd name="adj" fmla="val 190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8" name="Block Arc 37">
            <a:extLst>
              <a:ext uri="{FF2B5EF4-FFF2-40B4-BE49-F238E27FC236}">
                <a16:creationId xmlns:a16="http://schemas.microsoft.com/office/drawing/2014/main" id="{1D15DC17-2B52-3897-1CD1-57250D10ACAA}"/>
              </a:ext>
            </a:extLst>
          </p:cNvPr>
          <p:cNvSpPr>
            <a:spLocks noChangeAspect="1"/>
          </p:cNvSpPr>
          <p:nvPr userDrawn="1"/>
        </p:nvSpPr>
        <p:spPr>
          <a:xfrm>
            <a:off x="4656000" y="1313698"/>
            <a:ext cx="1440000" cy="1440000"/>
          </a:xfrm>
          <a:prstGeom prst="blockArc">
            <a:avLst>
              <a:gd name="adj1" fmla="val 16333563"/>
              <a:gd name="adj2" fmla="val 8073119"/>
              <a:gd name="adj3" fmla="val 185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Inter" panose="02000503000000020004" pitchFamily="2" charset="0"/>
              <a:ea typeface="Inter" panose="02000503000000020004" pitchFamily="2" charset="0"/>
            </a:endParaRPr>
          </a:p>
        </p:txBody>
      </p:sp>
      <p:sp>
        <p:nvSpPr>
          <p:cNvPr id="39" name="TextBox 38">
            <a:extLst>
              <a:ext uri="{FF2B5EF4-FFF2-40B4-BE49-F238E27FC236}">
                <a16:creationId xmlns:a16="http://schemas.microsoft.com/office/drawing/2014/main" id="{21D42C71-306B-A1E8-C266-2FADF8CF551C}"/>
              </a:ext>
            </a:extLst>
          </p:cNvPr>
          <p:cNvSpPr txBox="1"/>
          <p:nvPr userDrawn="1"/>
        </p:nvSpPr>
        <p:spPr>
          <a:xfrm>
            <a:off x="5152308" y="1879809"/>
            <a:ext cx="554960" cy="307777"/>
          </a:xfrm>
          <a:prstGeom prst="rect">
            <a:avLst/>
          </a:prstGeom>
          <a:noFill/>
        </p:spPr>
        <p:txBody>
          <a:bodyPr wrap="none" rtlCol="0">
            <a:spAutoFit/>
          </a:bodyPr>
          <a:lstStyle/>
          <a:p>
            <a:pPr algn="l"/>
            <a:r>
              <a:rPr lang="en-TH" sz="1400">
                <a:latin typeface="Inter" panose="02000503000000020004" pitchFamily="2" charset="0"/>
                <a:ea typeface="Inter" panose="02000503000000020004" pitchFamily="2" charset="0"/>
              </a:rPr>
              <a:t>60%</a:t>
            </a:r>
          </a:p>
        </p:txBody>
      </p:sp>
      <p:grpSp>
        <p:nvGrpSpPr>
          <p:cNvPr id="40" name="Group 39">
            <a:extLst>
              <a:ext uri="{FF2B5EF4-FFF2-40B4-BE49-F238E27FC236}">
                <a16:creationId xmlns:a16="http://schemas.microsoft.com/office/drawing/2014/main" id="{390046F4-A75F-21C2-C98E-87961F843C89}"/>
              </a:ext>
            </a:extLst>
          </p:cNvPr>
          <p:cNvGrpSpPr/>
          <p:nvPr userDrawn="1"/>
        </p:nvGrpSpPr>
        <p:grpSpPr>
          <a:xfrm>
            <a:off x="6021743" y="1183754"/>
            <a:ext cx="5853858" cy="4233900"/>
            <a:chOff x="2115976" y="876681"/>
            <a:chExt cx="7425427" cy="5130627"/>
          </a:xfrm>
        </p:grpSpPr>
        <p:graphicFrame>
          <p:nvGraphicFramePr>
            <p:cNvPr id="41" name="Chart 40">
              <a:extLst>
                <a:ext uri="{FF2B5EF4-FFF2-40B4-BE49-F238E27FC236}">
                  <a16:creationId xmlns:a16="http://schemas.microsoft.com/office/drawing/2014/main" id="{4E74BD98-3617-9B89-419B-A1219FC252E2}"/>
                </a:ext>
              </a:extLst>
            </p:cNvPr>
            <p:cNvGraphicFramePr/>
            <p:nvPr>
              <p:extLst>
                <p:ext uri="{D42A27DB-BD31-4B8C-83A1-F6EECF244321}">
                  <p14:modId xmlns:p14="http://schemas.microsoft.com/office/powerpoint/2010/main" val="2155096997"/>
                </p:ext>
              </p:extLst>
            </p:nvPr>
          </p:nvGraphicFramePr>
          <p:xfrm>
            <a:off x="2115976" y="876681"/>
            <a:ext cx="7425427" cy="5130627"/>
          </p:xfrm>
          <a:graphic>
            <a:graphicData uri="http://schemas.openxmlformats.org/drawingml/2006/chart">
              <c:chart xmlns:c="http://schemas.openxmlformats.org/drawingml/2006/chart" xmlns:r="http://schemas.openxmlformats.org/officeDocument/2006/relationships" r:id="rId5"/>
            </a:graphicData>
          </a:graphic>
        </p:graphicFrame>
        <p:sp>
          <p:nvSpPr>
            <p:cNvPr id="42" name="Oval 41">
              <a:extLst>
                <a:ext uri="{FF2B5EF4-FFF2-40B4-BE49-F238E27FC236}">
                  <a16:creationId xmlns:a16="http://schemas.microsoft.com/office/drawing/2014/main" id="{41742F72-0343-F363-C841-029105122C2A}"/>
                </a:ext>
              </a:extLst>
            </p:cNvPr>
            <p:cNvSpPr/>
            <p:nvPr/>
          </p:nvSpPr>
          <p:spPr>
            <a:xfrm>
              <a:off x="4390349" y="1951959"/>
              <a:ext cx="2951998" cy="29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grpSp>
      <p:pic>
        <p:nvPicPr>
          <p:cNvPr id="43" name="Picture 42" descr="A blue and green logo&#10;&#10;Description automatically generated">
            <a:extLst>
              <a:ext uri="{FF2B5EF4-FFF2-40B4-BE49-F238E27FC236}">
                <a16:creationId xmlns:a16="http://schemas.microsoft.com/office/drawing/2014/main" id="{3E5A9976-A479-AC20-1379-02CF146302AB}"/>
              </a:ext>
            </a:extLst>
          </p:cNvPr>
          <p:cNvPicPr>
            <a:picLocks noChangeAspect="1"/>
          </p:cNvPicPr>
          <p:nvPr userDrawn="1"/>
        </p:nvPicPr>
        <p:blipFill>
          <a:blip r:embed="rId3"/>
          <a:stretch>
            <a:fillRect/>
          </a:stretch>
        </p:blipFill>
        <p:spPr>
          <a:xfrm>
            <a:off x="379688" y="4361659"/>
            <a:ext cx="2297228" cy="1344719"/>
          </a:xfrm>
          <a:prstGeom prst="rect">
            <a:avLst/>
          </a:prstGeom>
        </p:spPr>
      </p:pic>
      <p:sp>
        <p:nvSpPr>
          <p:cNvPr id="44" name="Rectangle 43">
            <a:extLst>
              <a:ext uri="{FF2B5EF4-FFF2-40B4-BE49-F238E27FC236}">
                <a16:creationId xmlns:a16="http://schemas.microsoft.com/office/drawing/2014/main" id="{E308B60F-FF81-1C3A-8B75-EB9E7CD221A9}"/>
              </a:ext>
            </a:extLst>
          </p:cNvPr>
          <p:cNvSpPr/>
          <p:nvPr userDrawn="1"/>
        </p:nvSpPr>
        <p:spPr>
          <a:xfrm>
            <a:off x="2666325" y="4361659"/>
            <a:ext cx="3568020" cy="1344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45" name="Picture 44" descr="A white letter on a black background&#10;&#10;Description automatically generated">
            <a:extLst>
              <a:ext uri="{FF2B5EF4-FFF2-40B4-BE49-F238E27FC236}">
                <a16:creationId xmlns:a16="http://schemas.microsoft.com/office/drawing/2014/main" id="{8C466ABA-CA86-89FA-6BB2-8E63891E27F7}"/>
              </a:ext>
            </a:extLst>
          </p:cNvPr>
          <p:cNvPicPr>
            <a:picLocks noChangeAspect="1"/>
          </p:cNvPicPr>
          <p:nvPr userDrawn="1"/>
        </p:nvPicPr>
        <p:blipFill>
          <a:blip r:embed="rId4"/>
          <a:stretch>
            <a:fillRect/>
          </a:stretch>
        </p:blipFill>
        <p:spPr>
          <a:xfrm>
            <a:off x="2850337" y="4282129"/>
            <a:ext cx="2557439" cy="1497038"/>
          </a:xfrm>
          <a:prstGeom prst="rect">
            <a:avLst/>
          </a:prstGeom>
        </p:spPr>
      </p:pic>
    </p:spTree>
    <p:extLst>
      <p:ext uri="{BB962C8B-B14F-4D97-AF65-F5344CB8AC3E}">
        <p14:creationId xmlns:p14="http://schemas.microsoft.com/office/powerpoint/2010/main" val="40841343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_Generic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B368487C-C5A6-D6ED-F9EA-C0A9C5E3000B}"/>
              </a:ext>
            </a:extLst>
          </p:cNvPr>
          <p:cNvSpPr txBox="1"/>
          <p:nvPr/>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2" name="Table 7">
            <a:extLst>
              <a:ext uri="{FF2B5EF4-FFF2-40B4-BE49-F238E27FC236}">
                <a16:creationId xmlns:a16="http://schemas.microsoft.com/office/drawing/2014/main" id="{D52D27C6-6402-8898-E5D3-7BE52254846E}"/>
              </a:ext>
            </a:extLst>
          </p:cNvPr>
          <p:cNvGraphicFramePr>
            <a:graphicFrameLocks noGrp="1"/>
          </p:cNvGraphicFramePr>
          <p:nvPr>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5" name="Picture 4">
            <a:extLst>
              <a:ext uri="{FF2B5EF4-FFF2-40B4-BE49-F238E27FC236}">
                <a16:creationId xmlns:a16="http://schemas.microsoft.com/office/drawing/2014/main" id="{3F71027D-1CBF-76FB-FDE0-0373C7CC0C5A}"/>
              </a:ext>
            </a:extLst>
          </p:cNvPr>
          <p:cNvPicPr>
            <a:picLocks noChangeAspect="1"/>
          </p:cNvPicPr>
          <p:nvPr/>
        </p:nvPicPr>
        <p:blipFill>
          <a:blip r:embed="rId2"/>
          <a:stretch>
            <a:fillRect/>
          </a:stretch>
        </p:blipFill>
        <p:spPr>
          <a:xfrm>
            <a:off x="686840" y="2988184"/>
            <a:ext cx="540000" cy="540000"/>
          </a:xfrm>
          <a:prstGeom prst="rect">
            <a:avLst/>
          </a:prstGeom>
        </p:spPr>
      </p:pic>
      <p:pic>
        <p:nvPicPr>
          <p:cNvPr id="6" name="Picture 5" descr="A house in the water&#10;&#10;Description automatically generated">
            <a:extLst>
              <a:ext uri="{FF2B5EF4-FFF2-40B4-BE49-F238E27FC236}">
                <a16:creationId xmlns:a16="http://schemas.microsoft.com/office/drawing/2014/main" id="{57E66382-F720-0E2F-2801-5F76FF785729}"/>
              </a:ext>
            </a:extLst>
          </p:cNvPr>
          <p:cNvPicPr>
            <a:picLocks/>
          </p:cNvPicPr>
          <p:nvPr/>
        </p:nvPicPr>
        <p:blipFill rotWithShape="1">
          <a:blip r:embed="rId3"/>
          <a:srcRect l="9311" t="12996" r="10141" b="5383"/>
          <a:stretch/>
        </p:blipFill>
        <p:spPr>
          <a:xfrm>
            <a:off x="686840" y="3914391"/>
            <a:ext cx="540000" cy="540000"/>
          </a:xfrm>
          <a:prstGeom prst="rect">
            <a:avLst/>
          </a:prstGeom>
        </p:spPr>
      </p:pic>
      <p:pic>
        <p:nvPicPr>
          <p:cNvPr id="7" name="Graphic 6" descr="Dim (Medium Sun) outline">
            <a:extLst>
              <a:ext uri="{FF2B5EF4-FFF2-40B4-BE49-F238E27FC236}">
                <a16:creationId xmlns:a16="http://schemas.microsoft.com/office/drawing/2014/main" id="{3A74F209-419F-08EE-5E7E-C95F4F1EB8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8" name="Graphic 7" descr="Cloud With Lightning And Rain outline">
            <a:extLst>
              <a:ext uri="{FF2B5EF4-FFF2-40B4-BE49-F238E27FC236}">
                <a16:creationId xmlns:a16="http://schemas.microsoft.com/office/drawing/2014/main" id="{C51DDB98-E767-2E0C-E582-619D7754C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10" name="Graphic 9" descr="Thermometer outline">
            <a:extLst>
              <a:ext uri="{FF2B5EF4-FFF2-40B4-BE49-F238E27FC236}">
                <a16:creationId xmlns:a16="http://schemas.microsoft.com/office/drawing/2014/main" id="{FB4AE856-5189-D16A-105C-08FC2663DF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11" name="Group 10">
            <a:extLst>
              <a:ext uri="{FF2B5EF4-FFF2-40B4-BE49-F238E27FC236}">
                <a16:creationId xmlns:a16="http://schemas.microsoft.com/office/drawing/2014/main" id="{29DA6CA1-2D7D-20FF-6355-F7214D63295F}"/>
              </a:ext>
            </a:extLst>
          </p:cNvPr>
          <p:cNvGrpSpPr/>
          <p:nvPr/>
        </p:nvGrpSpPr>
        <p:grpSpPr>
          <a:xfrm>
            <a:off x="1422860" y="4543415"/>
            <a:ext cx="576000" cy="576000"/>
            <a:chOff x="3606600" y="1799953"/>
            <a:chExt cx="576000" cy="576000"/>
          </a:xfrm>
        </p:grpSpPr>
        <p:pic>
          <p:nvPicPr>
            <p:cNvPr id="12" name="Graphic 11" descr="Cloud outline">
              <a:extLst>
                <a:ext uri="{FF2B5EF4-FFF2-40B4-BE49-F238E27FC236}">
                  <a16:creationId xmlns:a16="http://schemas.microsoft.com/office/drawing/2014/main" id="{37486C2B-A9CF-714F-B4AA-3FDCCA3AC2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14" name="TextBox 13">
              <a:extLst>
                <a:ext uri="{FF2B5EF4-FFF2-40B4-BE49-F238E27FC236}">
                  <a16:creationId xmlns:a16="http://schemas.microsoft.com/office/drawing/2014/main" id="{5DB399E3-EC1C-C605-D897-E14E408DB89B}"/>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15" name="Graphic 14" descr="Greek Temple outline">
            <a:extLst>
              <a:ext uri="{FF2B5EF4-FFF2-40B4-BE49-F238E27FC236}">
                <a16:creationId xmlns:a16="http://schemas.microsoft.com/office/drawing/2014/main" id="{FB724657-4D51-0FF8-AB0D-D1BF89AA44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16" name="Graphic 15" descr="Checklist outline">
            <a:extLst>
              <a:ext uri="{FF2B5EF4-FFF2-40B4-BE49-F238E27FC236}">
                <a16:creationId xmlns:a16="http://schemas.microsoft.com/office/drawing/2014/main" id="{E878EB55-19FF-34FD-F3A2-B312FAA5AF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18" name="Graphic 17" descr="Supply And Demand outline">
            <a:extLst>
              <a:ext uri="{FF2B5EF4-FFF2-40B4-BE49-F238E27FC236}">
                <a16:creationId xmlns:a16="http://schemas.microsoft.com/office/drawing/2014/main" id="{ECF8814B-A553-C3F5-4236-757E19284D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19" name="Graphic 18" descr="Shopping cart outline">
            <a:extLst>
              <a:ext uri="{FF2B5EF4-FFF2-40B4-BE49-F238E27FC236}">
                <a16:creationId xmlns:a16="http://schemas.microsoft.com/office/drawing/2014/main" id="{4CC58AD7-7DA7-C1E8-CBD5-B0E83527B8C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20" name="Graphic 19" descr="Solar Panels outline">
            <a:extLst>
              <a:ext uri="{FF2B5EF4-FFF2-40B4-BE49-F238E27FC236}">
                <a16:creationId xmlns:a16="http://schemas.microsoft.com/office/drawing/2014/main" id="{ED50BCF4-D407-27AD-A0B5-5F4EE9FC57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22" name="Graphic 21" descr="Electric car outline">
            <a:extLst>
              <a:ext uri="{FF2B5EF4-FFF2-40B4-BE49-F238E27FC236}">
                <a16:creationId xmlns:a16="http://schemas.microsoft.com/office/drawing/2014/main" id="{DAFAF686-FBAD-CC1C-3315-E64BAEB46A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24" name="Graphic 23" descr="Open hand with plant outline">
            <a:extLst>
              <a:ext uri="{FF2B5EF4-FFF2-40B4-BE49-F238E27FC236}">
                <a16:creationId xmlns:a16="http://schemas.microsoft.com/office/drawing/2014/main" id="{65C17730-DA3C-002D-653A-663BF163CE8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25" name="Graphic 24" descr="Lightbulb and gear outline">
            <a:extLst>
              <a:ext uri="{FF2B5EF4-FFF2-40B4-BE49-F238E27FC236}">
                <a16:creationId xmlns:a16="http://schemas.microsoft.com/office/drawing/2014/main" id="{B7A1B16D-3997-EF74-8719-8F6A565710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26" name="Graphic 25" descr="Podium outline">
            <a:extLst>
              <a:ext uri="{FF2B5EF4-FFF2-40B4-BE49-F238E27FC236}">
                <a16:creationId xmlns:a16="http://schemas.microsoft.com/office/drawing/2014/main" id="{7EC22F9D-A301-4E14-C321-E5842A2429F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28" name="Graphic 27" descr="Scales of justice outline">
            <a:extLst>
              <a:ext uri="{FF2B5EF4-FFF2-40B4-BE49-F238E27FC236}">
                <a16:creationId xmlns:a16="http://schemas.microsoft.com/office/drawing/2014/main" id="{33C9D51A-3448-AB6B-5C7B-E5124E407CC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29" name="TextBox 28">
            <a:extLst>
              <a:ext uri="{FF2B5EF4-FFF2-40B4-BE49-F238E27FC236}">
                <a16:creationId xmlns:a16="http://schemas.microsoft.com/office/drawing/2014/main" id="{6ADD75AB-4EE9-6043-662A-95776D2C8C7D}"/>
              </a:ext>
            </a:extLst>
          </p:cNvPr>
          <p:cNvSpPr txBox="1"/>
          <p:nvPr/>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30" name="TextBox 29">
            <a:extLst>
              <a:ext uri="{FF2B5EF4-FFF2-40B4-BE49-F238E27FC236}">
                <a16:creationId xmlns:a16="http://schemas.microsoft.com/office/drawing/2014/main" id="{E9905ECA-FA1A-EBA4-F604-E97C508C46A6}"/>
              </a:ext>
            </a:extLst>
          </p:cNvPr>
          <p:cNvSpPr txBox="1"/>
          <p:nvPr/>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32" name="Table 31">
            <a:extLst>
              <a:ext uri="{FF2B5EF4-FFF2-40B4-BE49-F238E27FC236}">
                <a16:creationId xmlns:a16="http://schemas.microsoft.com/office/drawing/2014/main" id="{FB8887B6-1283-CBD7-248E-3B0E45A1D2BE}"/>
              </a:ext>
            </a:extLst>
          </p:cNvPr>
          <p:cNvGraphicFramePr>
            <a:graphicFrameLocks noGrp="1"/>
          </p:cNvGraphicFramePr>
          <p:nvPr>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34" name="Group 33">
            <a:extLst>
              <a:ext uri="{FF2B5EF4-FFF2-40B4-BE49-F238E27FC236}">
                <a16:creationId xmlns:a16="http://schemas.microsoft.com/office/drawing/2014/main" id="{A1218970-A129-B47B-59BA-9D3DDD61F07E}"/>
              </a:ext>
            </a:extLst>
          </p:cNvPr>
          <p:cNvGrpSpPr/>
          <p:nvPr/>
        </p:nvGrpSpPr>
        <p:grpSpPr>
          <a:xfrm>
            <a:off x="1451955" y="3806069"/>
            <a:ext cx="576000" cy="576000"/>
            <a:chOff x="3606600" y="1799953"/>
            <a:chExt cx="576000" cy="576000"/>
          </a:xfrm>
        </p:grpSpPr>
        <p:pic>
          <p:nvPicPr>
            <p:cNvPr id="35" name="Graphic 34" descr="Cloud outline">
              <a:extLst>
                <a:ext uri="{FF2B5EF4-FFF2-40B4-BE49-F238E27FC236}">
                  <a16:creationId xmlns:a16="http://schemas.microsoft.com/office/drawing/2014/main" id="{38277EA0-B156-8F31-B04C-33075ACB1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6" name="TextBox 35">
              <a:extLst>
                <a:ext uri="{FF2B5EF4-FFF2-40B4-BE49-F238E27FC236}">
                  <a16:creationId xmlns:a16="http://schemas.microsoft.com/office/drawing/2014/main" id="{7D6DF494-7C93-F33F-912B-255FBA63BAE0}"/>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40" name="Graphic 39" descr="Oil Rig with solid fill">
            <a:extLst>
              <a:ext uri="{FF2B5EF4-FFF2-40B4-BE49-F238E27FC236}">
                <a16:creationId xmlns:a16="http://schemas.microsoft.com/office/drawing/2014/main" id="{600938F9-2C14-C32C-6603-28EDFC6C31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44" name="Graphic 43" descr="Fuel with solid fill">
            <a:extLst>
              <a:ext uri="{FF2B5EF4-FFF2-40B4-BE49-F238E27FC236}">
                <a16:creationId xmlns:a16="http://schemas.microsoft.com/office/drawing/2014/main" id="{87D507A5-1665-1A0A-AEA2-4D5AB15589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48" name="Graphic 47" descr="Fuel with solid fill">
            <a:extLst>
              <a:ext uri="{FF2B5EF4-FFF2-40B4-BE49-F238E27FC236}">
                <a16:creationId xmlns:a16="http://schemas.microsoft.com/office/drawing/2014/main" id="{1DD1FA8F-F37A-91E3-2D3D-AF35D1E013A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53" name="Graphic 52" descr="Freight with solid fill">
            <a:extLst>
              <a:ext uri="{FF2B5EF4-FFF2-40B4-BE49-F238E27FC236}">
                <a16:creationId xmlns:a16="http://schemas.microsoft.com/office/drawing/2014/main" id="{5E3DEFAD-3CA5-CD9A-EFA8-E796A8EE22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55" name="Graphic 54" descr="Truck with solid fill">
            <a:extLst>
              <a:ext uri="{FF2B5EF4-FFF2-40B4-BE49-F238E27FC236}">
                <a16:creationId xmlns:a16="http://schemas.microsoft.com/office/drawing/2014/main" id="{03F097EF-5EBF-B144-BCF1-644E431D4B0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7" name="Graphic 66" descr="Cement truck with solid fill">
            <a:extLst>
              <a:ext uri="{FF2B5EF4-FFF2-40B4-BE49-F238E27FC236}">
                <a16:creationId xmlns:a16="http://schemas.microsoft.com/office/drawing/2014/main" id="{7F237102-BB8B-ED2C-991D-D2183E19177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9" name="Graphic 68" descr="Take Off with solid fill">
            <a:extLst>
              <a:ext uri="{FF2B5EF4-FFF2-40B4-BE49-F238E27FC236}">
                <a16:creationId xmlns:a16="http://schemas.microsoft.com/office/drawing/2014/main" id="{E639D2A1-3855-CEF7-7BB4-7F220DF6CD1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71" name="Graphic 70" descr="Train with solid fill">
            <a:extLst>
              <a:ext uri="{FF2B5EF4-FFF2-40B4-BE49-F238E27FC236}">
                <a16:creationId xmlns:a16="http://schemas.microsoft.com/office/drawing/2014/main" id="{3663C675-664B-041F-F047-E0B3CC76D0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80" name="Graphic 79" descr="Electric Tower with solid fill">
            <a:extLst>
              <a:ext uri="{FF2B5EF4-FFF2-40B4-BE49-F238E27FC236}">
                <a16:creationId xmlns:a16="http://schemas.microsoft.com/office/drawing/2014/main" id="{FF184420-12DC-6E5A-0A3B-24E638D976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103" name="Graphic 102" descr="Battery charging with solid fill">
            <a:extLst>
              <a:ext uri="{FF2B5EF4-FFF2-40B4-BE49-F238E27FC236}">
                <a16:creationId xmlns:a16="http://schemas.microsoft.com/office/drawing/2014/main" id="{1EC6DD75-013C-7046-7241-E0ABA51D515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105" name="Graphic 104" descr="Power Plant with solid fill">
            <a:extLst>
              <a:ext uri="{FF2B5EF4-FFF2-40B4-BE49-F238E27FC236}">
                <a16:creationId xmlns:a16="http://schemas.microsoft.com/office/drawing/2014/main" id="{98981A40-F596-90DE-E9CD-F601536BE9E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107" name="Graphic 106" descr="Solar Panels with solid fill">
            <a:extLst>
              <a:ext uri="{FF2B5EF4-FFF2-40B4-BE49-F238E27FC236}">
                <a16:creationId xmlns:a16="http://schemas.microsoft.com/office/drawing/2014/main" id="{49B3D89F-3D01-50D4-5FA3-7E832703DB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109" name="Graphic 108" descr="Wind Turbines with solid fill">
            <a:extLst>
              <a:ext uri="{FF2B5EF4-FFF2-40B4-BE49-F238E27FC236}">
                <a16:creationId xmlns:a16="http://schemas.microsoft.com/office/drawing/2014/main" id="{7D36563D-6B98-16A0-C8C4-4C02DAB4D9F4}"/>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111" name="Graphic 110" descr="Plugged Unplugged with solid fill">
            <a:extLst>
              <a:ext uri="{FF2B5EF4-FFF2-40B4-BE49-F238E27FC236}">
                <a16:creationId xmlns:a16="http://schemas.microsoft.com/office/drawing/2014/main" id="{B5972F1D-9AAF-0AE3-FE06-E3CE26A8B83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113" name="Graphic 112" descr="Factory with solid fill">
            <a:extLst>
              <a:ext uri="{FF2B5EF4-FFF2-40B4-BE49-F238E27FC236}">
                <a16:creationId xmlns:a16="http://schemas.microsoft.com/office/drawing/2014/main" id="{94E45832-1A54-E859-EE65-287496929E5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115" name="Graphic 114" descr="Robot Hand with solid fill">
            <a:extLst>
              <a:ext uri="{FF2B5EF4-FFF2-40B4-BE49-F238E27FC236}">
                <a16:creationId xmlns:a16="http://schemas.microsoft.com/office/drawing/2014/main" id="{3460EF55-BFB6-D260-1147-0551627B79B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117" name="Graphic 116" descr="City with solid fill">
            <a:extLst>
              <a:ext uri="{FF2B5EF4-FFF2-40B4-BE49-F238E27FC236}">
                <a16:creationId xmlns:a16="http://schemas.microsoft.com/office/drawing/2014/main" id="{BD0C00E8-8F9C-C0B0-301D-48620217E37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119" name="Graphic 118" descr="Building with solid fill">
            <a:extLst>
              <a:ext uri="{FF2B5EF4-FFF2-40B4-BE49-F238E27FC236}">
                <a16:creationId xmlns:a16="http://schemas.microsoft.com/office/drawing/2014/main" id="{5AB3B71C-22B3-AD04-C984-8E4D3B463C6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121" name="Graphic 120" descr="House with solid fill">
            <a:extLst>
              <a:ext uri="{FF2B5EF4-FFF2-40B4-BE49-F238E27FC236}">
                <a16:creationId xmlns:a16="http://schemas.microsoft.com/office/drawing/2014/main" id="{05A720CB-1088-123F-93C6-5CF8F9F319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123" name="Graphic 122" descr="Crane with solid fill">
            <a:extLst>
              <a:ext uri="{FF2B5EF4-FFF2-40B4-BE49-F238E27FC236}">
                <a16:creationId xmlns:a16="http://schemas.microsoft.com/office/drawing/2014/main" id="{5A5A4ACC-CD72-60F3-0866-EA6B17DEE153}"/>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131" name="Graphic 130" descr="Warehouse with solid fill">
            <a:extLst>
              <a:ext uri="{FF2B5EF4-FFF2-40B4-BE49-F238E27FC236}">
                <a16:creationId xmlns:a16="http://schemas.microsoft.com/office/drawing/2014/main" id="{F35E9283-C6DF-9ACF-98D8-3E3ECA98F17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132" name="TextBox 131">
            <a:extLst>
              <a:ext uri="{FF2B5EF4-FFF2-40B4-BE49-F238E27FC236}">
                <a16:creationId xmlns:a16="http://schemas.microsoft.com/office/drawing/2014/main" id="{1C286FDD-BCC8-4C1A-F066-D3786C61037D}"/>
              </a:ext>
            </a:extLst>
          </p:cNvPr>
          <p:cNvSpPr txBox="1"/>
          <p:nvPr/>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133" name="TextBox 132">
            <a:extLst>
              <a:ext uri="{FF2B5EF4-FFF2-40B4-BE49-F238E27FC236}">
                <a16:creationId xmlns:a16="http://schemas.microsoft.com/office/drawing/2014/main" id="{5161470D-057D-2225-CB93-55EAE260EDBB}"/>
              </a:ext>
            </a:extLst>
          </p:cNvPr>
          <p:cNvSpPr txBox="1"/>
          <p:nvPr/>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134" name="TextBox 133">
            <a:extLst>
              <a:ext uri="{FF2B5EF4-FFF2-40B4-BE49-F238E27FC236}">
                <a16:creationId xmlns:a16="http://schemas.microsoft.com/office/drawing/2014/main" id="{AEE52B70-E8B2-1E74-163E-5E7808EF3D60}"/>
              </a:ext>
            </a:extLst>
          </p:cNvPr>
          <p:cNvSpPr txBox="1"/>
          <p:nvPr/>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135" name="TextBox 134">
            <a:extLst>
              <a:ext uri="{FF2B5EF4-FFF2-40B4-BE49-F238E27FC236}">
                <a16:creationId xmlns:a16="http://schemas.microsoft.com/office/drawing/2014/main" id="{EF3E38DD-ED29-487E-84B8-2728595B710E}"/>
              </a:ext>
            </a:extLst>
          </p:cNvPr>
          <p:cNvSpPr txBox="1"/>
          <p:nvPr/>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136" name="TextBox 135">
            <a:extLst>
              <a:ext uri="{FF2B5EF4-FFF2-40B4-BE49-F238E27FC236}">
                <a16:creationId xmlns:a16="http://schemas.microsoft.com/office/drawing/2014/main" id="{250C7CDE-FCD9-BF62-63C8-B9145297C54B}"/>
              </a:ext>
            </a:extLst>
          </p:cNvPr>
          <p:cNvSpPr txBox="1"/>
          <p:nvPr/>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137" name="TextBox 136">
            <a:extLst>
              <a:ext uri="{FF2B5EF4-FFF2-40B4-BE49-F238E27FC236}">
                <a16:creationId xmlns:a16="http://schemas.microsoft.com/office/drawing/2014/main" id="{2704FC95-7806-C856-A7D8-A4E91FE0BA60}"/>
              </a:ext>
            </a:extLst>
          </p:cNvPr>
          <p:cNvSpPr txBox="1"/>
          <p:nvPr/>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138" name="TextBox 137">
            <a:extLst>
              <a:ext uri="{FF2B5EF4-FFF2-40B4-BE49-F238E27FC236}">
                <a16:creationId xmlns:a16="http://schemas.microsoft.com/office/drawing/2014/main" id="{360017FF-9526-D66E-EF91-5D7BBBB0C26F}"/>
              </a:ext>
            </a:extLst>
          </p:cNvPr>
          <p:cNvSpPr txBox="1"/>
          <p:nvPr/>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139" name="TextBox 138">
            <a:extLst>
              <a:ext uri="{FF2B5EF4-FFF2-40B4-BE49-F238E27FC236}">
                <a16:creationId xmlns:a16="http://schemas.microsoft.com/office/drawing/2014/main" id="{17A9CF49-F2CC-2C40-F4A9-C5D417B48158}"/>
              </a:ext>
            </a:extLst>
          </p:cNvPr>
          <p:cNvSpPr txBox="1"/>
          <p:nvPr/>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140" name="TextBox 139">
            <a:extLst>
              <a:ext uri="{FF2B5EF4-FFF2-40B4-BE49-F238E27FC236}">
                <a16:creationId xmlns:a16="http://schemas.microsoft.com/office/drawing/2014/main" id="{BE610285-E11D-4159-93D0-40A288ECFF8D}"/>
              </a:ext>
            </a:extLst>
          </p:cNvPr>
          <p:cNvSpPr txBox="1"/>
          <p:nvPr/>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141" name="TextBox 140">
            <a:extLst>
              <a:ext uri="{FF2B5EF4-FFF2-40B4-BE49-F238E27FC236}">
                <a16:creationId xmlns:a16="http://schemas.microsoft.com/office/drawing/2014/main" id="{A5E54E6C-EEEB-79EC-72A2-450A72DF337C}"/>
              </a:ext>
            </a:extLst>
          </p:cNvPr>
          <p:cNvSpPr txBox="1"/>
          <p:nvPr/>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142" name="TextBox 141">
            <a:extLst>
              <a:ext uri="{FF2B5EF4-FFF2-40B4-BE49-F238E27FC236}">
                <a16:creationId xmlns:a16="http://schemas.microsoft.com/office/drawing/2014/main" id="{EC0F3E0B-B497-68F9-AABA-FEEBDDBA4AFF}"/>
              </a:ext>
            </a:extLst>
          </p:cNvPr>
          <p:cNvSpPr txBox="1"/>
          <p:nvPr/>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143" name="TextBox 142">
            <a:extLst>
              <a:ext uri="{FF2B5EF4-FFF2-40B4-BE49-F238E27FC236}">
                <a16:creationId xmlns:a16="http://schemas.microsoft.com/office/drawing/2014/main" id="{15CAD628-F093-0A98-9646-39B2DFD1030C}"/>
              </a:ext>
            </a:extLst>
          </p:cNvPr>
          <p:cNvSpPr txBox="1"/>
          <p:nvPr/>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145" name="TextBox 144">
            <a:extLst>
              <a:ext uri="{FF2B5EF4-FFF2-40B4-BE49-F238E27FC236}">
                <a16:creationId xmlns:a16="http://schemas.microsoft.com/office/drawing/2014/main" id="{57587433-00E2-50F3-97A1-0A2CC9DF9FBD}"/>
              </a:ext>
            </a:extLst>
          </p:cNvPr>
          <p:cNvSpPr txBox="1"/>
          <p:nvPr/>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146" name="TextBox 145">
            <a:extLst>
              <a:ext uri="{FF2B5EF4-FFF2-40B4-BE49-F238E27FC236}">
                <a16:creationId xmlns:a16="http://schemas.microsoft.com/office/drawing/2014/main" id="{6AE27126-BAF6-488E-BAD5-B25F1B7AAA45}"/>
              </a:ext>
            </a:extLst>
          </p:cNvPr>
          <p:cNvSpPr txBox="1"/>
          <p:nvPr/>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147" name="TextBox 146">
            <a:extLst>
              <a:ext uri="{FF2B5EF4-FFF2-40B4-BE49-F238E27FC236}">
                <a16:creationId xmlns:a16="http://schemas.microsoft.com/office/drawing/2014/main" id="{3B0C175C-3406-B595-D426-BC922C6A7775}"/>
              </a:ext>
            </a:extLst>
          </p:cNvPr>
          <p:cNvSpPr txBox="1"/>
          <p:nvPr/>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148" name="TextBox 147">
            <a:extLst>
              <a:ext uri="{FF2B5EF4-FFF2-40B4-BE49-F238E27FC236}">
                <a16:creationId xmlns:a16="http://schemas.microsoft.com/office/drawing/2014/main" id="{A79DFD47-167C-0589-89DF-60E62667BAD5}"/>
              </a:ext>
            </a:extLst>
          </p:cNvPr>
          <p:cNvSpPr txBox="1"/>
          <p:nvPr/>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49" name="Graphic 148" descr="Electric car with solid fill">
            <a:extLst>
              <a:ext uri="{FF2B5EF4-FFF2-40B4-BE49-F238E27FC236}">
                <a16:creationId xmlns:a16="http://schemas.microsoft.com/office/drawing/2014/main" id="{3F36E05E-3ADE-DC89-2FC0-B041EF59C87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50" name="Group 149">
            <a:extLst>
              <a:ext uri="{FF2B5EF4-FFF2-40B4-BE49-F238E27FC236}">
                <a16:creationId xmlns:a16="http://schemas.microsoft.com/office/drawing/2014/main" id="{BE19A678-7CFE-6272-43FC-9D21840F92ED}"/>
              </a:ext>
            </a:extLst>
          </p:cNvPr>
          <p:cNvGrpSpPr>
            <a:grpSpLocks noChangeAspect="1"/>
          </p:cNvGrpSpPr>
          <p:nvPr/>
        </p:nvGrpSpPr>
        <p:grpSpPr>
          <a:xfrm>
            <a:off x="9186079" y="5231226"/>
            <a:ext cx="601664" cy="540000"/>
            <a:chOff x="7635318" y="3388259"/>
            <a:chExt cx="1040349" cy="933725"/>
          </a:xfrm>
        </p:grpSpPr>
        <p:pic>
          <p:nvPicPr>
            <p:cNvPr id="151" name="Graphic 150" descr="Electric car with solid fill">
              <a:extLst>
                <a:ext uri="{FF2B5EF4-FFF2-40B4-BE49-F238E27FC236}">
                  <a16:creationId xmlns:a16="http://schemas.microsoft.com/office/drawing/2014/main" id="{99F9087D-EE3E-099E-5AE8-FE98A7CBBBC6}"/>
                </a:ext>
              </a:extLst>
            </p:cNvPr>
            <p:cNvPicPr>
              <a:picLocks noChangeAspect="1"/>
            </p:cNvPicPr>
            <p:nvPr/>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52" name="Graphic 151" descr="Truck with solid fill">
              <a:extLst>
                <a:ext uri="{FF2B5EF4-FFF2-40B4-BE49-F238E27FC236}">
                  <a16:creationId xmlns:a16="http://schemas.microsoft.com/office/drawing/2014/main" id="{AB2C7052-937F-830D-0443-DB6506BAF90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53" name="TextBox 152">
            <a:extLst>
              <a:ext uri="{FF2B5EF4-FFF2-40B4-BE49-F238E27FC236}">
                <a16:creationId xmlns:a16="http://schemas.microsoft.com/office/drawing/2014/main" id="{BD397C50-DB64-FE3C-BB79-739F8FD9F541}"/>
              </a:ext>
            </a:extLst>
          </p:cNvPr>
          <p:cNvSpPr txBox="1"/>
          <p:nvPr/>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54" name="TextBox 153">
            <a:extLst>
              <a:ext uri="{FF2B5EF4-FFF2-40B4-BE49-F238E27FC236}">
                <a16:creationId xmlns:a16="http://schemas.microsoft.com/office/drawing/2014/main" id="{E988E1E7-E47B-3BA1-D0C6-E1E41A7BD6B2}"/>
              </a:ext>
            </a:extLst>
          </p:cNvPr>
          <p:cNvSpPr txBox="1"/>
          <p:nvPr/>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55" name="TextBox 154">
            <a:extLst>
              <a:ext uri="{FF2B5EF4-FFF2-40B4-BE49-F238E27FC236}">
                <a16:creationId xmlns:a16="http://schemas.microsoft.com/office/drawing/2014/main" id="{DD01E91B-4338-7EDF-1193-FB548A17E72A}"/>
              </a:ext>
            </a:extLst>
          </p:cNvPr>
          <p:cNvSpPr txBox="1"/>
          <p:nvPr/>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56" name="TextBox 155">
            <a:extLst>
              <a:ext uri="{FF2B5EF4-FFF2-40B4-BE49-F238E27FC236}">
                <a16:creationId xmlns:a16="http://schemas.microsoft.com/office/drawing/2014/main" id="{6F4C126D-EE1D-0922-9182-F0A47CCAF998}"/>
              </a:ext>
            </a:extLst>
          </p:cNvPr>
          <p:cNvSpPr txBox="1"/>
          <p:nvPr/>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57" name="TextBox 156">
            <a:extLst>
              <a:ext uri="{FF2B5EF4-FFF2-40B4-BE49-F238E27FC236}">
                <a16:creationId xmlns:a16="http://schemas.microsoft.com/office/drawing/2014/main" id="{EE35DA10-C3EF-F4AC-3E28-3FA46219F74B}"/>
              </a:ext>
            </a:extLst>
          </p:cNvPr>
          <p:cNvSpPr txBox="1"/>
          <p:nvPr/>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58" name="TextBox 157">
            <a:extLst>
              <a:ext uri="{FF2B5EF4-FFF2-40B4-BE49-F238E27FC236}">
                <a16:creationId xmlns:a16="http://schemas.microsoft.com/office/drawing/2014/main" id="{AB1115A4-464F-142E-7B8A-62B8995963E3}"/>
              </a:ext>
            </a:extLst>
          </p:cNvPr>
          <p:cNvSpPr txBox="1"/>
          <p:nvPr/>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60" name="Graphic 159" descr="Renewable Energy with solid fill">
            <a:extLst>
              <a:ext uri="{FF2B5EF4-FFF2-40B4-BE49-F238E27FC236}">
                <a16:creationId xmlns:a16="http://schemas.microsoft.com/office/drawing/2014/main" id="{CB1AC47D-67AB-D188-EB99-209832A42A9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61" name="TextBox 160">
            <a:extLst>
              <a:ext uri="{FF2B5EF4-FFF2-40B4-BE49-F238E27FC236}">
                <a16:creationId xmlns:a16="http://schemas.microsoft.com/office/drawing/2014/main" id="{6B844D47-1F42-AC08-2FBE-2D1424D2F828}"/>
              </a:ext>
            </a:extLst>
          </p:cNvPr>
          <p:cNvSpPr txBox="1"/>
          <p:nvPr/>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67" name="Group 166">
            <a:extLst>
              <a:ext uri="{FF2B5EF4-FFF2-40B4-BE49-F238E27FC236}">
                <a16:creationId xmlns:a16="http://schemas.microsoft.com/office/drawing/2014/main" id="{7B08547E-C7DA-2845-BDD5-8B24AA38EA01}"/>
              </a:ext>
            </a:extLst>
          </p:cNvPr>
          <p:cNvGrpSpPr/>
          <p:nvPr/>
        </p:nvGrpSpPr>
        <p:grpSpPr>
          <a:xfrm>
            <a:off x="331021" y="852043"/>
            <a:ext cx="5330980" cy="540000"/>
            <a:chOff x="1951463" y="403621"/>
            <a:chExt cx="5330980" cy="540000"/>
          </a:xfrm>
        </p:grpSpPr>
        <p:sp>
          <p:nvSpPr>
            <p:cNvPr id="162" name="Rectangle 161">
              <a:extLst>
                <a:ext uri="{FF2B5EF4-FFF2-40B4-BE49-F238E27FC236}">
                  <a16:creationId xmlns:a16="http://schemas.microsoft.com/office/drawing/2014/main" id="{EEF5065D-97CB-1EC3-28C4-772727A9C6DF}"/>
                </a:ext>
              </a:extLst>
            </p:cNvPr>
            <p:cNvSpPr/>
            <p:nvPr/>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63" name="Graphic 162" descr="Car with solid fill">
              <a:extLst>
                <a:ext uri="{FF2B5EF4-FFF2-40B4-BE49-F238E27FC236}">
                  <a16:creationId xmlns:a16="http://schemas.microsoft.com/office/drawing/2014/main" id="{00DF7639-3C2F-FCB7-FCE9-66713D3E6C7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64" name="Graphic 163" descr="Car outline">
              <a:extLst>
                <a:ext uri="{FF2B5EF4-FFF2-40B4-BE49-F238E27FC236}">
                  <a16:creationId xmlns:a16="http://schemas.microsoft.com/office/drawing/2014/main" id="{F686FF82-CB03-12A1-6612-18040AE8F71D}"/>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65" name="TextBox 164">
              <a:extLst>
                <a:ext uri="{FF2B5EF4-FFF2-40B4-BE49-F238E27FC236}">
                  <a16:creationId xmlns:a16="http://schemas.microsoft.com/office/drawing/2014/main" id="{BC5949A7-7638-34BC-6AFB-2E3DFF7B08C4}"/>
                </a:ext>
              </a:extLst>
            </p:cNvPr>
            <p:cNvSpPr txBox="1"/>
            <p:nvPr/>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66" name="TextBox 165">
              <a:extLst>
                <a:ext uri="{FF2B5EF4-FFF2-40B4-BE49-F238E27FC236}">
                  <a16:creationId xmlns:a16="http://schemas.microsoft.com/office/drawing/2014/main" id="{FB12B77E-B94A-C28D-2112-FA20B928DF58}"/>
                </a:ext>
              </a:extLst>
            </p:cNvPr>
            <p:cNvSpPr txBox="1"/>
            <p:nvPr/>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68" name="TextBox 167">
            <a:extLst>
              <a:ext uri="{FF2B5EF4-FFF2-40B4-BE49-F238E27FC236}">
                <a16:creationId xmlns:a16="http://schemas.microsoft.com/office/drawing/2014/main" id="{55C3AD21-87E7-4B34-FB6D-251E2B401627}"/>
              </a:ext>
            </a:extLst>
          </p:cNvPr>
          <p:cNvSpPr txBox="1"/>
          <p:nvPr/>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69" name="Table 168">
            <a:extLst>
              <a:ext uri="{FF2B5EF4-FFF2-40B4-BE49-F238E27FC236}">
                <a16:creationId xmlns:a16="http://schemas.microsoft.com/office/drawing/2014/main" id="{7104350E-F292-1A6A-0E8A-A385769A789A}"/>
              </a:ext>
            </a:extLst>
          </p:cNvPr>
          <p:cNvGraphicFramePr>
            <a:graphicFrameLocks noGrp="1"/>
          </p:cNvGraphicFramePr>
          <p:nvPr>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71" name="Graphic 170" descr="Factory outline">
            <a:extLst>
              <a:ext uri="{FF2B5EF4-FFF2-40B4-BE49-F238E27FC236}">
                <a16:creationId xmlns:a16="http://schemas.microsoft.com/office/drawing/2014/main" id="{4452D3AC-5481-72B0-0918-D21AE3B177BA}"/>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73" name="Graphic 172" descr="Truck outline">
            <a:extLst>
              <a:ext uri="{FF2B5EF4-FFF2-40B4-BE49-F238E27FC236}">
                <a16:creationId xmlns:a16="http://schemas.microsoft.com/office/drawing/2014/main" id="{34E0C9C8-5D3E-31ED-CF5E-F748519151E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5" name="Graphic 174" descr="Crops with solid fill">
            <a:extLst>
              <a:ext uri="{FF2B5EF4-FFF2-40B4-BE49-F238E27FC236}">
                <a16:creationId xmlns:a16="http://schemas.microsoft.com/office/drawing/2014/main" id="{283B1E13-D7C7-4FE5-68CF-9E6B20A821E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7" name="Graphic 176" descr="Forest scene with solid fill">
            <a:extLst>
              <a:ext uri="{FF2B5EF4-FFF2-40B4-BE49-F238E27FC236}">
                <a16:creationId xmlns:a16="http://schemas.microsoft.com/office/drawing/2014/main" id="{CD90B7BB-486D-9670-DC41-48D0D8C1BE5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9" name="Graphic 178" descr="Cow with solid fill">
            <a:extLst>
              <a:ext uri="{FF2B5EF4-FFF2-40B4-BE49-F238E27FC236}">
                <a16:creationId xmlns:a16="http://schemas.microsoft.com/office/drawing/2014/main" id="{CD270C06-D3E1-7331-5AF3-5EA163F3138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81" name="Graphic 180" descr="Burger and drink with solid fill">
            <a:extLst>
              <a:ext uri="{FF2B5EF4-FFF2-40B4-BE49-F238E27FC236}">
                <a16:creationId xmlns:a16="http://schemas.microsoft.com/office/drawing/2014/main" id="{CFFDEAF1-CF6B-94EE-0376-155470ADDD6D}"/>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83" name="Graphic 182" descr="Inventory with solid fill">
            <a:extLst>
              <a:ext uri="{FF2B5EF4-FFF2-40B4-BE49-F238E27FC236}">
                <a16:creationId xmlns:a16="http://schemas.microsoft.com/office/drawing/2014/main" id="{42B0EAC2-C8EE-24E0-EB85-12C495CB83F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5" name="Graphic 184" descr="Smart Phone with solid fill">
            <a:extLst>
              <a:ext uri="{FF2B5EF4-FFF2-40B4-BE49-F238E27FC236}">
                <a16:creationId xmlns:a16="http://schemas.microsoft.com/office/drawing/2014/main" id="{6039476C-279C-3C9F-2BCC-548D1845B233}"/>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8" name="TextBox 187">
            <a:extLst>
              <a:ext uri="{FF2B5EF4-FFF2-40B4-BE49-F238E27FC236}">
                <a16:creationId xmlns:a16="http://schemas.microsoft.com/office/drawing/2014/main" id="{7AFB8D64-63F9-9E6D-82CD-BCC9AEC3374E}"/>
              </a:ext>
            </a:extLst>
          </p:cNvPr>
          <p:cNvSpPr txBox="1"/>
          <p:nvPr/>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9" name="TextBox 188">
            <a:extLst>
              <a:ext uri="{FF2B5EF4-FFF2-40B4-BE49-F238E27FC236}">
                <a16:creationId xmlns:a16="http://schemas.microsoft.com/office/drawing/2014/main" id="{A84A2240-D603-545C-9AA3-16BDD8B7A9D7}"/>
              </a:ext>
            </a:extLst>
          </p:cNvPr>
          <p:cNvSpPr txBox="1"/>
          <p:nvPr/>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90" name="TextBox 189">
            <a:extLst>
              <a:ext uri="{FF2B5EF4-FFF2-40B4-BE49-F238E27FC236}">
                <a16:creationId xmlns:a16="http://schemas.microsoft.com/office/drawing/2014/main" id="{B6222D76-9C00-4C3B-B65D-34B9DB3AA709}"/>
              </a:ext>
            </a:extLst>
          </p:cNvPr>
          <p:cNvSpPr txBox="1"/>
          <p:nvPr/>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92" name="Graphic 191" descr="Classroom outline">
            <a:extLst>
              <a:ext uri="{FF2B5EF4-FFF2-40B4-BE49-F238E27FC236}">
                <a16:creationId xmlns:a16="http://schemas.microsoft.com/office/drawing/2014/main" id="{FD00BE0B-D7F2-FC0B-EE13-03F8F6BD5EDE}"/>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229" name="Group 228">
            <a:extLst>
              <a:ext uri="{FF2B5EF4-FFF2-40B4-BE49-F238E27FC236}">
                <a16:creationId xmlns:a16="http://schemas.microsoft.com/office/drawing/2014/main" id="{2604A91B-B1F9-B633-9DC0-2C4F7EF243B9}"/>
              </a:ext>
            </a:extLst>
          </p:cNvPr>
          <p:cNvGrpSpPr/>
          <p:nvPr/>
        </p:nvGrpSpPr>
        <p:grpSpPr>
          <a:xfrm>
            <a:off x="6035064" y="3024663"/>
            <a:ext cx="604966" cy="440924"/>
            <a:chOff x="5276347" y="2226264"/>
            <a:chExt cx="604966" cy="440924"/>
          </a:xfrm>
        </p:grpSpPr>
        <p:pic>
          <p:nvPicPr>
            <p:cNvPr id="194" name="Graphic 193" descr="Office worker male outline">
              <a:extLst>
                <a:ext uri="{FF2B5EF4-FFF2-40B4-BE49-F238E27FC236}">
                  <a16:creationId xmlns:a16="http://schemas.microsoft.com/office/drawing/2014/main" id="{17E6F298-ACD6-577F-CB83-394A49CFB9F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6" name="Graphic 195" descr="Office worker female outline">
              <a:extLst>
                <a:ext uri="{FF2B5EF4-FFF2-40B4-BE49-F238E27FC236}">
                  <a16:creationId xmlns:a16="http://schemas.microsoft.com/office/drawing/2014/main" id="{C440B54E-26AA-5851-D1FD-03E520D8C144}"/>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200" name="Graphic 199" descr="Handshake outline">
            <a:extLst>
              <a:ext uri="{FF2B5EF4-FFF2-40B4-BE49-F238E27FC236}">
                <a16:creationId xmlns:a16="http://schemas.microsoft.com/office/drawing/2014/main" id="{28593D60-A487-24B8-6DD2-75A63282FF20}"/>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202" name="Graphic 201" descr="Run outline">
            <a:extLst>
              <a:ext uri="{FF2B5EF4-FFF2-40B4-BE49-F238E27FC236}">
                <a16:creationId xmlns:a16="http://schemas.microsoft.com/office/drawing/2014/main" id="{A94A5AF5-B91C-B7CF-453F-871303527D07}"/>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204" name="Graphic 203" descr="Crawl outline">
            <a:extLst>
              <a:ext uri="{FF2B5EF4-FFF2-40B4-BE49-F238E27FC236}">
                <a16:creationId xmlns:a16="http://schemas.microsoft.com/office/drawing/2014/main" id="{570F1E35-6E60-21E7-75BB-C1E05D27721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6" name="Graphic 205" descr="Walk outline">
            <a:extLst>
              <a:ext uri="{FF2B5EF4-FFF2-40B4-BE49-F238E27FC236}">
                <a16:creationId xmlns:a16="http://schemas.microsoft.com/office/drawing/2014/main" id="{F72F959A-F3BC-A538-824E-2EBBD1FCCB84}"/>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12" name="Graphic 211" descr="Hierarchy outline">
            <a:extLst>
              <a:ext uri="{FF2B5EF4-FFF2-40B4-BE49-F238E27FC236}">
                <a16:creationId xmlns:a16="http://schemas.microsoft.com/office/drawing/2014/main" id="{D34CB873-1A19-1BDE-FCF3-4A4A40854E52}"/>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14" name="Graphic 213" descr="Workflow outline">
            <a:extLst>
              <a:ext uri="{FF2B5EF4-FFF2-40B4-BE49-F238E27FC236}">
                <a16:creationId xmlns:a16="http://schemas.microsoft.com/office/drawing/2014/main" id="{00AC67C0-9FC9-744A-CCBB-8220C2D6A2BA}"/>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20" name="Graphic 219" descr="Bar graph with upward trend outline">
            <a:extLst>
              <a:ext uri="{FF2B5EF4-FFF2-40B4-BE49-F238E27FC236}">
                <a16:creationId xmlns:a16="http://schemas.microsoft.com/office/drawing/2014/main" id="{C67592E6-8687-D575-DDC1-E786BA8C317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22" name="Graphic 221" descr="Receipt outline">
            <a:extLst>
              <a:ext uri="{FF2B5EF4-FFF2-40B4-BE49-F238E27FC236}">
                <a16:creationId xmlns:a16="http://schemas.microsoft.com/office/drawing/2014/main" id="{560935B2-9FDD-A937-DC44-2F9EF30B752B}"/>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24" name="Graphic 223" descr="Group of people outline">
            <a:extLst>
              <a:ext uri="{FF2B5EF4-FFF2-40B4-BE49-F238E27FC236}">
                <a16:creationId xmlns:a16="http://schemas.microsoft.com/office/drawing/2014/main" id="{005A541F-37D0-08B5-39EC-68B34F84564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26" name="Graphic 225" descr="Pie chart outline">
            <a:extLst>
              <a:ext uri="{FF2B5EF4-FFF2-40B4-BE49-F238E27FC236}">
                <a16:creationId xmlns:a16="http://schemas.microsoft.com/office/drawing/2014/main" id="{5231DEAF-0841-1FDC-90BF-D818A394031F}"/>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31" name="Graphic 230" descr="Medal outline">
            <a:extLst>
              <a:ext uri="{FF2B5EF4-FFF2-40B4-BE49-F238E27FC236}">
                <a16:creationId xmlns:a16="http://schemas.microsoft.com/office/drawing/2014/main" id="{E7FB31CE-56F3-96D5-9A80-1A22C926B7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33" name="Graphic 232" descr="Target outline">
            <a:extLst>
              <a:ext uri="{FF2B5EF4-FFF2-40B4-BE49-F238E27FC236}">
                <a16:creationId xmlns:a16="http://schemas.microsoft.com/office/drawing/2014/main" id="{070117F1-2AB1-546C-FEAD-69C99408F7EF}"/>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35" name="Graphic 234" descr="Lights On outline">
            <a:extLst>
              <a:ext uri="{FF2B5EF4-FFF2-40B4-BE49-F238E27FC236}">
                <a16:creationId xmlns:a16="http://schemas.microsoft.com/office/drawing/2014/main" id="{F19F55C8-D4B3-4363-03C7-2FE34EB8D42C}"/>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37" name="Graphic 236" descr="Meeting outline">
            <a:extLst>
              <a:ext uri="{FF2B5EF4-FFF2-40B4-BE49-F238E27FC236}">
                <a16:creationId xmlns:a16="http://schemas.microsoft.com/office/drawing/2014/main" id="{962D091C-3D97-4D4A-05A3-DF4095BCCB5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41" name="Graphic 240" descr="Greek Temple outline">
            <a:extLst>
              <a:ext uri="{FF2B5EF4-FFF2-40B4-BE49-F238E27FC236}">
                <a16:creationId xmlns:a16="http://schemas.microsoft.com/office/drawing/2014/main" id="{B57D9EB8-7520-7284-A749-357753B425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42" name="Graphic 241" descr="Money outline">
            <a:extLst>
              <a:ext uri="{FF2B5EF4-FFF2-40B4-BE49-F238E27FC236}">
                <a16:creationId xmlns:a16="http://schemas.microsoft.com/office/drawing/2014/main" id="{C2130078-6841-5550-8B8A-67C9D83C408A}"/>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43" name="TextBox 242">
            <a:extLst>
              <a:ext uri="{FF2B5EF4-FFF2-40B4-BE49-F238E27FC236}">
                <a16:creationId xmlns:a16="http://schemas.microsoft.com/office/drawing/2014/main" id="{95DC3750-B4A0-8070-5096-6AA5E8D6F136}"/>
              </a:ext>
            </a:extLst>
          </p:cNvPr>
          <p:cNvSpPr txBox="1"/>
          <p:nvPr/>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44" name="TextBox 243">
            <a:extLst>
              <a:ext uri="{FF2B5EF4-FFF2-40B4-BE49-F238E27FC236}">
                <a16:creationId xmlns:a16="http://schemas.microsoft.com/office/drawing/2014/main" id="{B69E0496-5D1E-9457-EC3B-26AA261A21C6}"/>
              </a:ext>
            </a:extLst>
          </p:cNvPr>
          <p:cNvSpPr txBox="1"/>
          <p:nvPr/>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45" name="TextBox 244">
            <a:extLst>
              <a:ext uri="{FF2B5EF4-FFF2-40B4-BE49-F238E27FC236}">
                <a16:creationId xmlns:a16="http://schemas.microsoft.com/office/drawing/2014/main" id="{96C47691-7481-6BFE-C71C-3FD4303D0661}"/>
              </a:ext>
            </a:extLst>
          </p:cNvPr>
          <p:cNvSpPr txBox="1"/>
          <p:nvPr/>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46" name="TextBox 245">
            <a:extLst>
              <a:ext uri="{FF2B5EF4-FFF2-40B4-BE49-F238E27FC236}">
                <a16:creationId xmlns:a16="http://schemas.microsoft.com/office/drawing/2014/main" id="{8F638204-D881-D136-9FCD-4120C31E1823}"/>
              </a:ext>
            </a:extLst>
          </p:cNvPr>
          <p:cNvSpPr txBox="1"/>
          <p:nvPr/>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47" name="TextBox 246">
            <a:extLst>
              <a:ext uri="{FF2B5EF4-FFF2-40B4-BE49-F238E27FC236}">
                <a16:creationId xmlns:a16="http://schemas.microsoft.com/office/drawing/2014/main" id="{5A47E784-136D-A427-8D3F-6CD36C4AECE0}"/>
              </a:ext>
            </a:extLst>
          </p:cNvPr>
          <p:cNvSpPr txBox="1"/>
          <p:nvPr/>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48" name="TextBox 247">
            <a:extLst>
              <a:ext uri="{FF2B5EF4-FFF2-40B4-BE49-F238E27FC236}">
                <a16:creationId xmlns:a16="http://schemas.microsoft.com/office/drawing/2014/main" id="{C5BB4E84-DAB5-DFFB-0F12-10DA82AB43B8}"/>
              </a:ext>
            </a:extLst>
          </p:cNvPr>
          <p:cNvSpPr txBox="1"/>
          <p:nvPr/>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49" name="TextBox 248">
            <a:extLst>
              <a:ext uri="{FF2B5EF4-FFF2-40B4-BE49-F238E27FC236}">
                <a16:creationId xmlns:a16="http://schemas.microsoft.com/office/drawing/2014/main" id="{0110559A-DB94-AE2B-2EFE-89B1B9804FDD}"/>
              </a:ext>
            </a:extLst>
          </p:cNvPr>
          <p:cNvSpPr txBox="1"/>
          <p:nvPr/>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50" name="TextBox 249">
            <a:extLst>
              <a:ext uri="{FF2B5EF4-FFF2-40B4-BE49-F238E27FC236}">
                <a16:creationId xmlns:a16="http://schemas.microsoft.com/office/drawing/2014/main" id="{9FF2E89F-0589-B1EF-16E8-C2E4E89F7575}"/>
              </a:ext>
            </a:extLst>
          </p:cNvPr>
          <p:cNvSpPr txBox="1"/>
          <p:nvPr/>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51" name="TextBox 250">
            <a:extLst>
              <a:ext uri="{FF2B5EF4-FFF2-40B4-BE49-F238E27FC236}">
                <a16:creationId xmlns:a16="http://schemas.microsoft.com/office/drawing/2014/main" id="{76650740-9D90-E397-F15B-DC6B1BD1B2FF}"/>
              </a:ext>
            </a:extLst>
          </p:cNvPr>
          <p:cNvSpPr txBox="1"/>
          <p:nvPr/>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52" name="TextBox 251">
            <a:extLst>
              <a:ext uri="{FF2B5EF4-FFF2-40B4-BE49-F238E27FC236}">
                <a16:creationId xmlns:a16="http://schemas.microsoft.com/office/drawing/2014/main" id="{56E80A41-5634-2776-CC26-9721CA197C22}"/>
              </a:ext>
            </a:extLst>
          </p:cNvPr>
          <p:cNvSpPr txBox="1"/>
          <p:nvPr/>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53" name="TextBox 252">
            <a:extLst>
              <a:ext uri="{FF2B5EF4-FFF2-40B4-BE49-F238E27FC236}">
                <a16:creationId xmlns:a16="http://schemas.microsoft.com/office/drawing/2014/main" id="{31D08F0F-2AAF-FDAD-B71C-88F5F776FF8C}"/>
              </a:ext>
            </a:extLst>
          </p:cNvPr>
          <p:cNvSpPr txBox="1"/>
          <p:nvPr/>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54" name="TextBox 253">
            <a:extLst>
              <a:ext uri="{FF2B5EF4-FFF2-40B4-BE49-F238E27FC236}">
                <a16:creationId xmlns:a16="http://schemas.microsoft.com/office/drawing/2014/main" id="{FCC8660E-2156-D35A-0CA8-2DE9C24D56C5}"/>
              </a:ext>
            </a:extLst>
          </p:cNvPr>
          <p:cNvSpPr txBox="1"/>
          <p:nvPr/>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55" name="TextBox 254">
            <a:extLst>
              <a:ext uri="{FF2B5EF4-FFF2-40B4-BE49-F238E27FC236}">
                <a16:creationId xmlns:a16="http://schemas.microsoft.com/office/drawing/2014/main" id="{7B8AE215-C108-4165-2672-D46EB65CBCC1}"/>
              </a:ext>
            </a:extLst>
          </p:cNvPr>
          <p:cNvSpPr txBox="1"/>
          <p:nvPr/>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6" name="TextBox 255">
            <a:extLst>
              <a:ext uri="{FF2B5EF4-FFF2-40B4-BE49-F238E27FC236}">
                <a16:creationId xmlns:a16="http://schemas.microsoft.com/office/drawing/2014/main" id="{FB419D9C-CF33-0C9D-684E-54DC2F47FC39}"/>
              </a:ext>
            </a:extLst>
          </p:cNvPr>
          <p:cNvSpPr txBox="1"/>
          <p:nvPr/>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
        <p:nvSpPr>
          <p:cNvPr id="3" name="TextBox 2">
            <a:extLst>
              <a:ext uri="{FF2B5EF4-FFF2-40B4-BE49-F238E27FC236}">
                <a16:creationId xmlns:a16="http://schemas.microsoft.com/office/drawing/2014/main" id="{D63FE2F7-9DFF-22C3-562A-ABE78B7B50E9}"/>
              </a:ext>
            </a:extLst>
          </p:cNvPr>
          <p:cNvSpPr txBox="1"/>
          <p:nvPr userDrawn="1"/>
        </p:nvSpPr>
        <p:spPr>
          <a:xfrm>
            <a:off x="261257" y="174172"/>
            <a:ext cx="1107996"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Icons</a:t>
            </a:r>
          </a:p>
        </p:txBody>
      </p:sp>
      <p:graphicFrame>
        <p:nvGraphicFramePr>
          <p:cNvPr id="4" name="Table 7">
            <a:extLst>
              <a:ext uri="{FF2B5EF4-FFF2-40B4-BE49-F238E27FC236}">
                <a16:creationId xmlns:a16="http://schemas.microsoft.com/office/drawing/2014/main" id="{E942CC79-BB57-2486-7C4E-9A79602718FC}"/>
              </a:ext>
            </a:extLst>
          </p:cNvPr>
          <p:cNvGraphicFramePr>
            <a:graphicFrameLocks noGrp="1"/>
          </p:cNvGraphicFramePr>
          <p:nvPr userDrawn="1">
            <p:extLst>
              <p:ext uri="{D42A27DB-BD31-4B8C-83A1-F6EECF244321}">
                <p14:modId xmlns:p14="http://schemas.microsoft.com/office/powerpoint/2010/main" val="3073966175"/>
              </p:ext>
            </p:extLst>
          </p:nvPr>
        </p:nvGraphicFramePr>
        <p:xfrm>
          <a:off x="380139" y="1940311"/>
          <a:ext cx="3574644" cy="4497772"/>
        </p:xfrm>
        <a:graphic>
          <a:graphicData uri="http://schemas.openxmlformats.org/drawingml/2006/table">
            <a:tbl>
              <a:tblPr firstRow="1" bandRow="1">
                <a:tableStyleId>{5C22544A-7EE6-4342-B048-85BDC9FD1C3A}</a:tableStyleId>
              </a:tblPr>
              <a:tblGrid>
                <a:gridCol w="893661">
                  <a:extLst>
                    <a:ext uri="{9D8B030D-6E8A-4147-A177-3AD203B41FA5}">
                      <a16:colId xmlns:a16="http://schemas.microsoft.com/office/drawing/2014/main" val="570659432"/>
                    </a:ext>
                  </a:extLst>
                </a:gridCol>
                <a:gridCol w="893661">
                  <a:extLst>
                    <a:ext uri="{9D8B030D-6E8A-4147-A177-3AD203B41FA5}">
                      <a16:colId xmlns:a16="http://schemas.microsoft.com/office/drawing/2014/main" val="819058495"/>
                    </a:ext>
                  </a:extLst>
                </a:gridCol>
                <a:gridCol w="893661">
                  <a:extLst>
                    <a:ext uri="{9D8B030D-6E8A-4147-A177-3AD203B41FA5}">
                      <a16:colId xmlns:a16="http://schemas.microsoft.com/office/drawing/2014/main" val="2300894892"/>
                    </a:ext>
                  </a:extLst>
                </a:gridCol>
                <a:gridCol w="893661">
                  <a:extLst>
                    <a:ext uri="{9D8B030D-6E8A-4147-A177-3AD203B41FA5}">
                      <a16:colId xmlns:a16="http://schemas.microsoft.com/office/drawing/2014/main" val="3195771127"/>
                    </a:ext>
                  </a:extLst>
                </a:gridCol>
              </a:tblGrid>
              <a:tr h="259001">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Physical</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Policy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Demand</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Technology</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416317"/>
                  </a:ext>
                </a:extLst>
              </a:tr>
              <a:tr h="3321805">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90377"/>
                  </a:ext>
                </a:extLst>
              </a:tr>
              <a:tr h="259001">
                <a:tc vMerge="1">
                  <a:txBody>
                    <a:bodyPr/>
                    <a:lstStyle/>
                    <a:p>
                      <a:endParaRPr lang="en-TH"/>
                    </a:p>
                  </a:txBody>
                  <a:tcPr>
                    <a:lnT w="12700" cmpd="sng">
                      <a:noFill/>
                    </a:lnT>
                  </a:tcPr>
                </a:tc>
                <a:tc vMerge="1">
                  <a:txBody>
                    <a:bodyPr/>
                    <a:lstStyle/>
                    <a:p>
                      <a:endParaRPr lang="en-TH"/>
                    </a:p>
                  </a:txBody>
                  <a:tcPr>
                    <a:lnT w="12700" cmpd="sng">
                      <a:noFill/>
                    </a:lnT>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Reputation</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Legal</a:t>
                      </a: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714938"/>
                  </a:ext>
                </a:extLst>
              </a:tr>
              <a:tr h="657965">
                <a:tc vMerge="1">
                  <a:txBody>
                    <a:bodyPr/>
                    <a:lstStyle/>
                    <a:p>
                      <a:endParaRPr lang="en-TH"/>
                    </a:p>
                  </a:txBody>
                  <a:tcPr/>
                </a:tc>
                <a:tc vMerge="1">
                  <a:txBody>
                    <a:bodyPr/>
                    <a:lstStyle/>
                    <a:p>
                      <a:endParaRPr lang="en-TH"/>
                    </a:p>
                  </a:txBody>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8241315"/>
                  </a:ext>
                </a:extLst>
              </a:tr>
            </a:tbl>
          </a:graphicData>
        </a:graphic>
      </p:graphicFrame>
      <p:pic>
        <p:nvPicPr>
          <p:cNvPr id="9" name="Picture 8">
            <a:extLst>
              <a:ext uri="{FF2B5EF4-FFF2-40B4-BE49-F238E27FC236}">
                <a16:creationId xmlns:a16="http://schemas.microsoft.com/office/drawing/2014/main" id="{9E40C877-00B7-1005-7534-C21474D84822}"/>
              </a:ext>
            </a:extLst>
          </p:cNvPr>
          <p:cNvPicPr>
            <a:picLocks noChangeAspect="1"/>
          </p:cNvPicPr>
          <p:nvPr userDrawn="1"/>
        </p:nvPicPr>
        <p:blipFill>
          <a:blip r:embed="rId2"/>
          <a:stretch>
            <a:fillRect/>
          </a:stretch>
        </p:blipFill>
        <p:spPr>
          <a:xfrm>
            <a:off x="686840" y="2988184"/>
            <a:ext cx="540000" cy="540000"/>
          </a:xfrm>
          <a:prstGeom prst="rect">
            <a:avLst/>
          </a:prstGeom>
        </p:spPr>
      </p:pic>
      <p:pic>
        <p:nvPicPr>
          <p:cNvPr id="13" name="Picture 12" descr="A house in the water&#10;&#10;Description automatically generated">
            <a:extLst>
              <a:ext uri="{FF2B5EF4-FFF2-40B4-BE49-F238E27FC236}">
                <a16:creationId xmlns:a16="http://schemas.microsoft.com/office/drawing/2014/main" id="{5F2CD163-CC99-4232-EEEE-6483B600FE5A}"/>
              </a:ext>
            </a:extLst>
          </p:cNvPr>
          <p:cNvPicPr>
            <a:picLocks/>
          </p:cNvPicPr>
          <p:nvPr userDrawn="1"/>
        </p:nvPicPr>
        <p:blipFill rotWithShape="1">
          <a:blip r:embed="rId3"/>
          <a:srcRect l="9311" t="12996" r="10141" b="5383"/>
          <a:stretch/>
        </p:blipFill>
        <p:spPr>
          <a:xfrm>
            <a:off x="686840" y="3914391"/>
            <a:ext cx="540000" cy="540000"/>
          </a:xfrm>
          <a:prstGeom prst="rect">
            <a:avLst/>
          </a:prstGeom>
        </p:spPr>
      </p:pic>
      <p:pic>
        <p:nvPicPr>
          <p:cNvPr id="17" name="Graphic 16" descr="Dim (Medium Sun) outline">
            <a:extLst>
              <a:ext uri="{FF2B5EF4-FFF2-40B4-BE49-F238E27FC236}">
                <a16:creationId xmlns:a16="http://schemas.microsoft.com/office/drawing/2014/main" id="{4EF78685-33D6-E167-5D16-D0145A81078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6840" y="4761148"/>
            <a:ext cx="540000" cy="540000"/>
          </a:xfrm>
          <a:prstGeom prst="rect">
            <a:avLst/>
          </a:prstGeom>
        </p:spPr>
      </p:pic>
      <p:pic>
        <p:nvPicPr>
          <p:cNvPr id="21" name="Graphic 20" descr="Cloud With Lightning And Rain outline">
            <a:extLst>
              <a:ext uri="{FF2B5EF4-FFF2-40B4-BE49-F238E27FC236}">
                <a16:creationId xmlns:a16="http://schemas.microsoft.com/office/drawing/2014/main" id="{618A6DD1-E3ED-24B1-5811-3BEBC07DAA4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6511" y="5337905"/>
            <a:ext cx="540000" cy="540000"/>
          </a:xfrm>
          <a:prstGeom prst="rect">
            <a:avLst/>
          </a:prstGeom>
        </p:spPr>
      </p:pic>
      <p:pic>
        <p:nvPicPr>
          <p:cNvPr id="23" name="Graphic 22" descr="Thermometer outline">
            <a:extLst>
              <a:ext uri="{FF2B5EF4-FFF2-40B4-BE49-F238E27FC236}">
                <a16:creationId xmlns:a16="http://schemas.microsoft.com/office/drawing/2014/main" id="{E8491914-7B0B-B0FF-EA20-1C1FD8BB31D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37215" y="2358672"/>
            <a:ext cx="540000" cy="540000"/>
          </a:xfrm>
          <a:prstGeom prst="rect">
            <a:avLst/>
          </a:prstGeom>
        </p:spPr>
      </p:pic>
      <p:grpSp>
        <p:nvGrpSpPr>
          <p:cNvPr id="27" name="Group 26">
            <a:extLst>
              <a:ext uri="{FF2B5EF4-FFF2-40B4-BE49-F238E27FC236}">
                <a16:creationId xmlns:a16="http://schemas.microsoft.com/office/drawing/2014/main" id="{41D62306-7CBB-03CE-3EAC-FD55388C4316}"/>
              </a:ext>
            </a:extLst>
          </p:cNvPr>
          <p:cNvGrpSpPr/>
          <p:nvPr userDrawn="1"/>
        </p:nvGrpSpPr>
        <p:grpSpPr>
          <a:xfrm>
            <a:off x="1422860" y="4543415"/>
            <a:ext cx="576000" cy="576000"/>
            <a:chOff x="3606600" y="1799953"/>
            <a:chExt cx="576000" cy="576000"/>
          </a:xfrm>
        </p:grpSpPr>
        <p:pic>
          <p:nvPicPr>
            <p:cNvPr id="31" name="Graphic 30" descr="Cloud outline">
              <a:extLst>
                <a:ext uri="{FF2B5EF4-FFF2-40B4-BE49-F238E27FC236}">
                  <a16:creationId xmlns:a16="http://schemas.microsoft.com/office/drawing/2014/main" id="{56856E22-ADD7-838C-CDA2-2FCE0CCAB9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33" name="TextBox 32">
              <a:extLst>
                <a:ext uri="{FF2B5EF4-FFF2-40B4-BE49-F238E27FC236}">
                  <a16:creationId xmlns:a16="http://schemas.microsoft.com/office/drawing/2014/main" id="{C97F6009-EEF8-91AE-EA30-EF4A556DB2D3}"/>
                </a:ext>
              </a:extLst>
            </p:cNvPr>
            <p:cNvSpPr txBox="1"/>
            <p:nvPr/>
          </p:nvSpPr>
          <p:spPr>
            <a:xfrm>
              <a:off x="3628902" y="1999824"/>
              <a:ext cx="453970"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Tax</a:t>
              </a:r>
            </a:p>
          </p:txBody>
        </p:sp>
      </p:grpSp>
      <p:pic>
        <p:nvPicPr>
          <p:cNvPr id="37" name="Graphic 36" descr="Greek Temple outline">
            <a:extLst>
              <a:ext uri="{FF2B5EF4-FFF2-40B4-BE49-F238E27FC236}">
                <a16:creationId xmlns:a16="http://schemas.microsoft.com/office/drawing/2014/main" id="{3E436883-EADD-CB10-F33A-3717F03EA8D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466508" y="3045519"/>
            <a:ext cx="540000" cy="540000"/>
          </a:xfrm>
          <a:prstGeom prst="rect">
            <a:avLst/>
          </a:prstGeom>
        </p:spPr>
      </p:pic>
      <p:pic>
        <p:nvPicPr>
          <p:cNvPr id="38" name="Graphic 37" descr="Checklist outline">
            <a:extLst>
              <a:ext uri="{FF2B5EF4-FFF2-40B4-BE49-F238E27FC236}">
                <a16:creationId xmlns:a16="http://schemas.microsoft.com/office/drawing/2014/main" id="{EB5AFC46-A16B-7D44-DE59-CD73BD31D77E}"/>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467924" y="2372846"/>
            <a:ext cx="540000" cy="540000"/>
          </a:xfrm>
          <a:prstGeom prst="rect">
            <a:avLst/>
          </a:prstGeom>
        </p:spPr>
      </p:pic>
      <p:pic>
        <p:nvPicPr>
          <p:cNvPr id="39" name="Graphic 38" descr="Supply And Demand outline">
            <a:extLst>
              <a:ext uri="{FF2B5EF4-FFF2-40B4-BE49-F238E27FC236}">
                <a16:creationId xmlns:a16="http://schemas.microsoft.com/office/drawing/2014/main" id="{6B84BE2C-3331-ADFA-59EB-9475FE073B1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309652" y="2358672"/>
            <a:ext cx="540000" cy="540000"/>
          </a:xfrm>
          <a:prstGeom prst="rect">
            <a:avLst/>
          </a:prstGeom>
        </p:spPr>
      </p:pic>
      <p:pic>
        <p:nvPicPr>
          <p:cNvPr id="41" name="Graphic 40" descr="Shopping cart outline">
            <a:extLst>
              <a:ext uri="{FF2B5EF4-FFF2-40B4-BE49-F238E27FC236}">
                <a16:creationId xmlns:a16="http://schemas.microsoft.com/office/drawing/2014/main" id="{74FDE03B-715B-8E1F-BD05-11E2355300FC}"/>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338566" y="3061410"/>
            <a:ext cx="540000" cy="540000"/>
          </a:xfrm>
          <a:prstGeom prst="rect">
            <a:avLst/>
          </a:prstGeom>
        </p:spPr>
      </p:pic>
      <p:pic>
        <p:nvPicPr>
          <p:cNvPr id="42" name="Graphic 41" descr="Solar Panels outline">
            <a:extLst>
              <a:ext uri="{FF2B5EF4-FFF2-40B4-BE49-F238E27FC236}">
                <a16:creationId xmlns:a16="http://schemas.microsoft.com/office/drawing/2014/main" id="{E33EC06A-0AF9-66A4-9AAE-63ECE22646C5}"/>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273320" y="3011261"/>
            <a:ext cx="540000" cy="540000"/>
          </a:xfrm>
          <a:prstGeom prst="rect">
            <a:avLst/>
          </a:prstGeom>
        </p:spPr>
      </p:pic>
      <p:pic>
        <p:nvPicPr>
          <p:cNvPr id="43" name="Graphic 42" descr="Electric car outline">
            <a:extLst>
              <a:ext uri="{FF2B5EF4-FFF2-40B4-BE49-F238E27FC236}">
                <a16:creationId xmlns:a16="http://schemas.microsoft.com/office/drawing/2014/main" id="{71262AAF-DC9D-05BC-A2A0-48D29A6B65C1}"/>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3286024" y="2353416"/>
            <a:ext cx="540000" cy="540000"/>
          </a:xfrm>
          <a:prstGeom prst="rect">
            <a:avLst/>
          </a:prstGeom>
        </p:spPr>
      </p:pic>
      <p:pic>
        <p:nvPicPr>
          <p:cNvPr id="45" name="Graphic 44" descr="Open hand with plant outline">
            <a:extLst>
              <a:ext uri="{FF2B5EF4-FFF2-40B4-BE49-F238E27FC236}">
                <a16:creationId xmlns:a16="http://schemas.microsoft.com/office/drawing/2014/main" id="{A6D28E85-CACF-FB2E-DFFD-1934AC149BDE}"/>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2355189" y="3863622"/>
            <a:ext cx="540000" cy="540000"/>
          </a:xfrm>
          <a:prstGeom prst="rect">
            <a:avLst/>
          </a:prstGeom>
        </p:spPr>
      </p:pic>
      <p:pic>
        <p:nvPicPr>
          <p:cNvPr id="46" name="Graphic 45" descr="Lightbulb and gear outline">
            <a:extLst>
              <a:ext uri="{FF2B5EF4-FFF2-40B4-BE49-F238E27FC236}">
                <a16:creationId xmlns:a16="http://schemas.microsoft.com/office/drawing/2014/main" id="{A27577B4-5E8D-1841-F666-0E6014357309}"/>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300686" y="3796042"/>
            <a:ext cx="540000" cy="540000"/>
          </a:xfrm>
          <a:prstGeom prst="rect">
            <a:avLst/>
          </a:prstGeom>
        </p:spPr>
      </p:pic>
      <p:pic>
        <p:nvPicPr>
          <p:cNvPr id="47" name="Graphic 46" descr="Podium outline">
            <a:extLst>
              <a:ext uri="{FF2B5EF4-FFF2-40B4-BE49-F238E27FC236}">
                <a16:creationId xmlns:a16="http://schemas.microsoft.com/office/drawing/2014/main" id="{A4A26DF4-FDBA-1412-8DA8-D677DD141B2A}"/>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339814" y="5844896"/>
            <a:ext cx="540000" cy="540000"/>
          </a:xfrm>
          <a:prstGeom prst="rect">
            <a:avLst/>
          </a:prstGeom>
        </p:spPr>
      </p:pic>
      <p:pic>
        <p:nvPicPr>
          <p:cNvPr id="49" name="Graphic 48" descr="Scales of justice outline">
            <a:extLst>
              <a:ext uri="{FF2B5EF4-FFF2-40B4-BE49-F238E27FC236}">
                <a16:creationId xmlns:a16="http://schemas.microsoft.com/office/drawing/2014/main" id="{C215B67E-6265-E0C2-2C57-7A8ED6E7DF89}"/>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217263" y="5831723"/>
            <a:ext cx="540000" cy="540000"/>
          </a:xfrm>
          <a:prstGeom prst="rect">
            <a:avLst/>
          </a:prstGeom>
        </p:spPr>
      </p:pic>
      <p:sp>
        <p:nvSpPr>
          <p:cNvPr id="50" name="TextBox 49">
            <a:extLst>
              <a:ext uri="{FF2B5EF4-FFF2-40B4-BE49-F238E27FC236}">
                <a16:creationId xmlns:a16="http://schemas.microsoft.com/office/drawing/2014/main" id="{C87BD7D8-46B4-D538-0A73-3D39631CD6AB}"/>
              </a:ext>
            </a:extLst>
          </p:cNvPr>
          <p:cNvSpPr txBox="1"/>
          <p:nvPr userDrawn="1"/>
        </p:nvSpPr>
        <p:spPr>
          <a:xfrm>
            <a:off x="337830" y="1629566"/>
            <a:ext cx="183255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Risk &amp; Opportunity</a:t>
            </a:r>
          </a:p>
        </p:txBody>
      </p:sp>
      <p:sp>
        <p:nvSpPr>
          <p:cNvPr id="51" name="TextBox 50">
            <a:extLst>
              <a:ext uri="{FF2B5EF4-FFF2-40B4-BE49-F238E27FC236}">
                <a16:creationId xmlns:a16="http://schemas.microsoft.com/office/drawing/2014/main" id="{9FACCBB4-5676-87B2-6748-762058AD9960}"/>
              </a:ext>
            </a:extLst>
          </p:cNvPr>
          <p:cNvSpPr txBox="1"/>
          <p:nvPr userDrawn="1"/>
        </p:nvSpPr>
        <p:spPr>
          <a:xfrm>
            <a:off x="6956841" y="966028"/>
            <a:ext cx="769763"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Sector</a:t>
            </a:r>
          </a:p>
        </p:txBody>
      </p:sp>
      <p:graphicFrame>
        <p:nvGraphicFramePr>
          <p:cNvPr id="52" name="Table 51">
            <a:extLst>
              <a:ext uri="{FF2B5EF4-FFF2-40B4-BE49-F238E27FC236}">
                <a16:creationId xmlns:a16="http://schemas.microsoft.com/office/drawing/2014/main" id="{693E60B6-979D-0936-1B0F-2831610AB26C}"/>
              </a:ext>
            </a:extLst>
          </p:cNvPr>
          <p:cNvGraphicFramePr>
            <a:graphicFrameLocks noGrp="1"/>
          </p:cNvGraphicFramePr>
          <p:nvPr userDrawn="1">
            <p:extLst>
              <p:ext uri="{D42A27DB-BD31-4B8C-83A1-F6EECF244321}">
                <p14:modId xmlns:p14="http://schemas.microsoft.com/office/powerpoint/2010/main" val="1073749357"/>
              </p:ext>
            </p:extLst>
          </p:nvPr>
        </p:nvGraphicFramePr>
        <p:xfrm>
          <a:off x="6975984" y="1273805"/>
          <a:ext cx="4897505" cy="5164278"/>
        </p:xfrm>
        <a:graphic>
          <a:graphicData uri="http://schemas.openxmlformats.org/drawingml/2006/table">
            <a:tbl>
              <a:tblPr firstRow="1" bandRow="1">
                <a:tableStyleId>{5C22544A-7EE6-4342-B048-85BDC9FD1C3A}</a:tableStyleId>
              </a:tblPr>
              <a:tblGrid>
                <a:gridCol w="979501">
                  <a:extLst>
                    <a:ext uri="{9D8B030D-6E8A-4147-A177-3AD203B41FA5}">
                      <a16:colId xmlns:a16="http://schemas.microsoft.com/office/drawing/2014/main" val="1412058894"/>
                    </a:ext>
                  </a:extLst>
                </a:gridCol>
                <a:gridCol w="979501">
                  <a:extLst>
                    <a:ext uri="{9D8B030D-6E8A-4147-A177-3AD203B41FA5}">
                      <a16:colId xmlns:a16="http://schemas.microsoft.com/office/drawing/2014/main" val="171049399"/>
                    </a:ext>
                  </a:extLst>
                </a:gridCol>
                <a:gridCol w="979501">
                  <a:extLst>
                    <a:ext uri="{9D8B030D-6E8A-4147-A177-3AD203B41FA5}">
                      <a16:colId xmlns:a16="http://schemas.microsoft.com/office/drawing/2014/main" val="4024085592"/>
                    </a:ext>
                  </a:extLst>
                </a:gridCol>
                <a:gridCol w="979501">
                  <a:extLst>
                    <a:ext uri="{9D8B030D-6E8A-4147-A177-3AD203B41FA5}">
                      <a16:colId xmlns:a16="http://schemas.microsoft.com/office/drawing/2014/main" val="2772264103"/>
                    </a:ext>
                  </a:extLst>
                </a:gridCol>
                <a:gridCol w="979501">
                  <a:extLst>
                    <a:ext uri="{9D8B030D-6E8A-4147-A177-3AD203B41FA5}">
                      <a16:colId xmlns:a16="http://schemas.microsoft.com/office/drawing/2014/main" val="3542742858"/>
                    </a:ext>
                  </a:extLst>
                </a:gridCol>
              </a:tblGrid>
              <a:tr h="440098">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Oil &amp; Gas</a:t>
                      </a:r>
                    </a:p>
                  </a:txBody>
                  <a:tcPr marL="36000" marR="36000" anchor="b">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Power</a:t>
                      </a:r>
                    </a:p>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Electricity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Transportation</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Manufacturing</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Real estate</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4433115"/>
                  </a:ext>
                </a:extLst>
              </a:tr>
              <a:tr h="2783845">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rowSpan="3">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055175961"/>
                  </a:ext>
                </a:extLst>
              </a:tr>
              <a:tr h="272482">
                <a:tc>
                  <a:txBody>
                    <a:bodyPr/>
                    <a:lstStyle/>
                    <a:p>
                      <a:pPr marL="0" algn="ctr" defTabSz="914400" rtl="0" eaLnBrk="1" latinLnBrk="0" hangingPunct="1"/>
                      <a:r>
                        <a:rPr lang="en-TH" sz="1000" b="0" i="0" kern="1200">
                          <a:solidFill>
                            <a:schemeClr val="tx1"/>
                          </a:solidFill>
                          <a:latin typeface="Inter" panose="02000503000000020004" pitchFamily="2" charset="0"/>
                          <a:ea typeface="Inter" panose="02000503000000020004" pitchFamily="2" charset="0"/>
                          <a:cs typeface="Inter" panose="02000503000000020004" pitchFamily="2" charset="0"/>
                        </a:rPr>
                        <a:t>Agriculture</a:t>
                      </a: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445912369"/>
                  </a:ext>
                </a:extLst>
              </a:tr>
              <a:tr h="1667853">
                <a:tc>
                  <a:txBody>
                    <a:bodyPr/>
                    <a:lstStyle/>
                    <a:p>
                      <a:pPr algn="ct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95000"/>
                      </a:schemeClr>
                    </a:solidFill>
                  </a:tcPr>
                </a:tc>
                <a:tc vMerge="1">
                  <a:txBody>
                    <a:bodyPr/>
                    <a:lstStyle/>
                    <a:p>
                      <a:endParaRPr lang="en-TH"/>
                    </a:p>
                  </a:txBody>
                  <a:tcPr/>
                </a:tc>
                <a:tc vMerge="1">
                  <a:txBody>
                    <a:bodyPr/>
                    <a:lstStyle/>
                    <a:p>
                      <a:endParaRPr lang="en-TH"/>
                    </a:p>
                  </a:txBody>
                  <a:tcPr/>
                </a:tc>
                <a:tc vMerge="1">
                  <a:txBody>
                    <a:bodyPr/>
                    <a:lstStyle/>
                    <a:p>
                      <a:endParaRPr lang="en-TH"/>
                    </a:p>
                  </a:txBody>
                  <a:tcPr/>
                </a:tc>
                <a:tc vMerge="1">
                  <a:txBody>
                    <a:bodyPr/>
                    <a:lstStyle/>
                    <a:p>
                      <a:endParaRPr lang="en-TH"/>
                    </a:p>
                  </a:txBody>
                  <a:tcPr/>
                </a:tc>
                <a:extLst>
                  <a:ext uri="{0D108BD9-81ED-4DB2-BD59-A6C34878D82A}">
                    <a16:rowId xmlns:a16="http://schemas.microsoft.com/office/drawing/2014/main" val="1215402317"/>
                  </a:ext>
                </a:extLst>
              </a:tr>
            </a:tbl>
          </a:graphicData>
        </a:graphic>
      </p:graphicFrame>
      <p:grpSp>
        <p:nvGrpSpPr>
          <p:cNvPr id="54" name="Group 53">
            <a:extLst>
              <a:ext uri="{FF2B5EF4-FFF2-40B4-BE49-F238E27FC236}">
                <a16:creationId xmlns:a16="http://schemas.microsoft.com/office/drawing/2014/main" id="{7C3ED7CE-0FD1-DB00-F047-BE7C6C97DD55}"/>
              </a:ext>
            </a:extLst>
          </p:cNvPr>
          <p:cNvGrpSpPr/>
          <p:nvPr userDrawn="1"/>
        </p:nvGrpSpPr>
        <p:grpSpPr>
          <a:xfrm>
            <a:off x="1451955" y="3806069"/>
            <a:ext cx="576000" cy="576000"/>
            <a:chOff x="3606600" y="1799953"/>
            <a:chExt cx="576000" cy="576000"/>
          </a:xfrm>
        </p:grpSpPr>
        <p:pic>
          <p:nvPicPr>
            <p:cNvPr id="56" name="Graphic 55" descr="Cloud outline">
              <a:extLst>
                <a:ext uri="{FF2B5EF4-FFF2-40B4-BE49-F238E27FC236}">
                  <a16:creationId xmlns:a16="http://schemas.microsoft.com/office/drawing/2014/main" id="{D2B29FCF-65F9-9108-B9E3-0A0B4A76C4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6600" y="1799953"/>
              <a:ext cx="576000" cy="576000"/>
            </a:xfrm>
            <a:prstGeom prst="rect">
              <a:avLst/>
            </a:prstGeom>
          </p:spPr>
        </p:pic>
        <p:sp>
          <p:nvSpPr>
            <p:cNvPr id="57" name="TextBox 56">
              <a:extLst>
                <a:ext uri="{FF2B5EF4-FFF2-40B4-BE49-F238E27FC236}">
                  <a16:creationId xmlns:a16="http://schemas.microsoft.com/office/drawing/2014/main" id="{33EDFF45-F815-C9E3-284C-497E530F083A}"/>
                </a:ext>
              </a:extLst>
            </p:cNvPr>
            <p:cNvSpPr txBox="1"/>
            <p:nvPr/>
          </p:nvSpPr>
          <p:spPr>
            <a:xfrm>
              <a:off x="3628902" y="1999824"/>
              <a:ext cx="473206" cy="276999"/>
            </a:xfrm>
            <a:prstGeom prst="rect">
              <a:avLst/>
            </a:prstGeom>
            <a:noFill/>
            <a:ln>
              <a:noFill/>
            </a:ln>
          </p:spPr>
          <p:txBody>
            <a:bodyPr wrap="none" rtlCol="0">
              <a:spAutoFit/>
            </a:bodyPr>
            <a:lstStyle/>
            <a:p>
              <a:pPr algn="l"/>
              <a:r>
                <a:rPr lang="en-TH" sz="1200">
                  <a:latin typeface="Inter" panose="02000503000000020004" pitchFamily="2" charset="0"/>
                  <a:ea typeface="Inter" panose="02000503000000020004" pitchFamily="2" charset="0"/>
                </a:rPr>
                <a:t>ETS</a:t>
              </a:r>
            </a:p>
          </p:txBody>
        </p:sp>
      </p:grpSp>
      <p:pic>
        <p:nvPicPr>
          <p:cNvPr id="58" name="Graphic 57" descr="Oil Rig with solid fill">
            <a:extLst>
              <a:ext uri="{FF2B5EF4-FFF2-40B4-BE49-F238E27FC236}">
                <a16:creationId xmlns:a16="http://schemas.microsoft.com/office/drawing/2014/main" id="{5AE670E0-B611-AB8E-5E51-034A83D9539E}"/>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7239243" y="1837502"/>
            <a:ext cx="540000" cy="540000"/>
          </a:xfrm>
          <a:prstGeom prst="rect">
            <a:avLst/>
          </a:prstGeom>
        </p:spPr>
      </p:pic>
      <p:pic>
        <p:nvPicPr>
          <p:cNvPr id="59" name="Graphic 58" descr="Fuel with solid fill">
            <a:extLst>
              <a:ext uri="{FF2B5EF4-FFF2-40B4-BE49-F238E27FC236}">
                <a16:creationId xmlns:a16="http://schemas.microsoft.com/office/drawing/2014/main" id="{37E068A9-5ED7-3496-BA33-5087C7CA5FC3}"/>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226038" y="2607880"/>
            <a:ext cx="540000" cy="540000"/>
          </a:xfrm>
          <a:prstGeom prst="rect">
            <a:avLst/>
          </a:prstGeom>
        </p:spPr>
      </p:pic>
      <p:pic>
        <p:nvPicPr>
          <p:cNvPr id="60" name="Graphic 59" descr="Fuel with solid fill">
            <a:extLst>
              <a:ext uri="{FF2B5EF4-FFF2-40B4-BE49-F238E27FC236}">
                <a16:creationId xmlns:a16="http://schemas.microsoft.com/office/drawing/2014/main" id="{F44E50DD-A6B3-F600-5F5A-CE298D0063B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266693" y="3327683"/>
            <a:ext cx="540000" cy="540000"/>
          </a:xfrm>
          <a:prstGeom prst="rect">
            <a:avLst/>
          </a:prstGeom>
        </p:spPr>
      </p:pic>
      <p:pic>
        <p:nvPicPr>
          <p:cNvPr id="61" name="Graphic 60" descr="Freight with solid fill">
            <a:extLst>
              <a:ext uri="{FF2B5EF4-FFF2-40B4-BE49-F238E27FC236}">
                <a16:creationId xmlns:a16="http://schemas.microsoft.com/office/drawing/2014/main" id="{CF506918-F6FC-F751-1D4C-B8DED122A5E5}"/>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248750" y="1845895"/>
            <a:ext cx="540000" cy="540000"/>
          </a:xfrm>
          <a:prstGeom prst="rect">
            <a:avLst/>
          </a:prstGeom>
        </p:spPr>
      </p:pic>
      <p:pic>
        <p:nvPicPr>
          <p:cNvPr id="62" name="Graphic 61" descr="Truck with solid fill">
            <a:extLst>
              <a:ext uri="{FF2B5EF4-FFF2-40B4-BE49-F238E27FC236}">
                <a16:creationId xmlns:a16="http://schemas.microsoft.com/office/drawing/2014/main" id="{9132D12E-30F0-200F-1C2B-2C1BE4FBC802}"/>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9241948" y="2459263"/>
            <a:ext cx="540000" cy="540000"/>
          </a:xfrm>
          <a:prstGeom prst="rect">
            <a:avLst/>
          </a:prstGeom>
        </p:spPr>
      </p:pic>
      <p:pic>
        <p:nvPicPr>
          <p:cNvPr id="63" name="Graphic 62" descr="Cement truck with solid fill">
            <a:extLst>
              <a:ext uri="{FF2B5EF4-FFF2-40B4-BE49-F238E27FC236}">
                <a16:creationId xmlns:a16="http://schemas.microsoft.com/office/drawing/2014/main" id="{407469DD-5194-6835-8624-3CAD65EB9323}"/>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242738" y="3058799"/>
            <a:ext cx="540000" cy="540000"/>
          </a:xfrm>
          <a:prstGeom prst="rect">
            <a:avLst/>
          </a:prstGeom>
        </p:spPr>
      </p:pic>
      <p:pic>
        <p:nvPicPr>
          <p:cNvPr id="64" name="Graphic 63" descr="Take Off with solid fill">
            <a:extLst>
              <a:ext uri="{FF2B5EF4-FFF2-40B4-BE49-F238E27FC236}">
                <a16:creationId xmlns:a16="http://schemas.microsoft.com/office/drawing/2014/main" id="{6CD78EF7-1FB1-5C99-E298-17B7E3404021}"/>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237933" y="4586397"/>
            <a:ext cx="540000" cy="540000"/>
          </a:xfrm>
          <a:prstGeom prst="rect">
            <a:avLst/>
          </a:prstGeom>
        </p:spPr>
      </p:pic>
      <p:pic>
        <p:nvPicPr>
          <p:cNvPr id="65" name="Graphic 64" descr="Train with solid fill">
            <a:extLst>
              <a:ext uri="{FF2B5EF4-FFF2-40B4-BE49-F238E27FC236}">
                <a16:creationId xmlns:a16="http://schemas.microsoft.com/office/drawing/2014/main" id="{28E67983-96E5-70C3-258C-2ADFEE73207A}"/>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9214750" y="3824474"/>
            <a:ext cx="540000" cy="540000"/>
          </a:xfrm>
          <a:prstGeom prst="rect">
            <a:avLst/>
          </a:prstGeom>
        </p:spPr>
      </p:pic>
      <p:pic>
        <p:nvPicPr>
          <p:cNvPr id="66" name="Graphic 65" descr="Electric Tower with solid fill">
            <a:extLst>
              <a:ext uri="{FF2B5EF4-FFF2-40B4-BE49-F238E27FC236}">
                <a16:creationId xmlns:a16="http://schemas.microsoft.com/office/drawing/2014/main" id="{1637D557-FAA2-0296-ECF2-2826DEFF755A}"/>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253109" y="2562448"/>
            <a:ext cx="540000" cy="540000"/>
          </a:xfrm>
          <a:prstGeom prst="rect">
            <a:avLst/>
          </a:prstGeom>
        </p:spPr>
      </p:pic>
      <p:pic>
        <p:nvPicPr>
          <p:cNvPr id="68" name="Graphic 67" descr="Battery charging with solid fill">
            <a:extLst>
              <a:ext uri="{FF2B5EF4-FFF2-40B4-BE49-F238E27FC236}">
                <a16:creationId xmlns:a16="http://schemas.microsoft.com/office/drawing/2014/main" id="{6A6FB2CD-CC68-07C1-62F3-5696FD257D01}"/>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8253109" y="4572148"/>
            <a:ext cx="540000" cy="540000"/>
          </a:xfrm>
          <a:prstGeom prst="rect">
            <a:avLst/>
          </a:prstGeom>
        </p:spPr>
      </p:pic>
      <p:pic>
        <p:nvPicPr>
          <p:cNvPr id="70" name="Graphic 69" descr="Power Plant with solid fill">
            <a:extLst>
              <a:ext uri="{FF2B5EF4-FFF2-40B4-BE49-F238E27FC236}">
                <a16:creationId xmlns:a16="http://schemas.microsoft.com/office/drawing/2014/main" id="{BD9B4EE8-2682-95EA-BCF4-C47EEB8B5F53}"/>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8253109" y="1881785"/>
            <a:ext cx="540000" cy="540000"/>
          </a:xfrm>
          <a:prstGeom prst="rect">
            <a:avLst/>
          </a:prstGeom>
        </p:spPr>
      </p:pic>
      <p:pic>
        <p:nvPicPr>
          <p:cNvPr id="72" name="Graphic 71" descr="Solar Panels with solid fill">
            <a:extLst>
              <a:ext uri="{FF2B5EF4-FFF2-40B4-BE49-F238E27FC236}">
                <a16:creationId xmlns:a16="http://schemas.microsoft.com/office/drawing/2014/main" id="{69E28AD4-7379-8E28-2C50-BD7A5ABCCAE3}"/>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8195780" y="3242346"/>
            <a:ext cx="540000" cy="540000"/>
          </a:xfrm>
          <a:prstGeom prst="rect">
            <a:avLst/>
          </a:prstGeom>
        </p:spPr>
      </p:pic>
      <p:pic>
        <p:nvPicPr>
          <p:cNvPr id="73" name="Graphic 72" descr="Wind Turbines with solid fill">
            <a:extLst>
              <a:ext uri="{FF2B5EF4-FFF2-40B4-BE49-F238E27FC236}">
                <a16:creationId xmlns:a16="http://schemas.microsoft.com/office/drawing/2014/main" id="{D7B05A12-C383-C0EA-8DEB-89D4DC04FEBA}"/>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242243" y="3930529"/>
            <a:ext cx="540000" cy="540000"/>
          </a:xfrm>
          <a:prstGeom prst="rect">
            <a:avLst/>
          </a:prstGeom>
        </p:spPr>
      </p:pic>
      <p:pic>
        <p:nvPicPr>
          <p:cNvPr id="74" name="Graphic 73" descr="Plugged Unplugged with solid fill">
            <a:extLst>
              <a:ext uri="{FF2B5EF4-FFF2-40B4-BE49-F238E27FC236}">
                <a16:creationId xmlns:a16="http://schemas.microsoft.com/office/drawing/2014/main" id="{4EE06E71-56C9-1C90-7288-B2C4B44C4F45}"/>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0204625" y="3186802"/>
            <a:ext cx="540000" cy="540000"/>
          </a:xfrm>
          <a:prstGeom prst="rect">
            <a:avLst/>
          </a:prstGeom>
        </p:spPr>
      </p:pic>
      <p:pic>
        <p:nvPicPr>
          <p:cNvPr id="75" name="Graphic 74" descr="Factory with solid fill">
            <a:extLst>
              <a:ext uri="{FF2B5EF4-FFF2-40B4-BE49-F238E27FC236}">
                <a16:creationId xmlns:a16="http://schemas.microsoft.com/office/drawing/2014/main" id="{E241E0CA-1045-E4BB-3BE2-40098B4D6915}"/>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0142180" y="1845895"/>
            <a:ext cx="540000" cy="540000"/>
          </a:xfrm>
          <a:prstGeom prst="rect">
            <a:avLst/>
          </a:prstGeom>
        </p:spPr>
      </p:pic>
      <p:pic>
        <p:nvPicPr>
          <p:cNvPr id="76" name="Graphic 75" descr="Robot Hand with solid fill">
            <a:extLst>
              <a:ext uri="{FF2B5EF4-FFF2-40B4-BE49-F238E27FC236}">
                <a16:creationId xmlns:a16="http://schemas.microsoft.com/office/drawing/2014/main" id="{129C736E-250E-8364-C801-CFBEAD8A5C3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0237793" y="2512713"/>
            <a:ext cx="540000" cy="540000"/>
          </a:xfrm>
          <a:prstGeom prst="rect">
            <a:avLst/>
          </a:prstGeom>
        </p:spPr>
      </p:pic>
      <p:pic>
        <p:nvPicPr>
          <p:cNvPr id="77" name="Graphic 76" descr="City with solid fill">
            <a:extLst>
              <a:ext uri="{FF2B5EF4-FFF2-40B4-BE49-F238E27FC236}">
                <a16:creationId xmlns:a16="http://schemas.microsoft.com/office/drawing/2014/main" id="{09022DCF-8B37-DF38-D06B-2B6D3F02ECEF}"/>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1117075" y="2525465"/>
            <a:ext cx="504000" cy="504000"/>
          </a:xfrm>
          <a:prstGeom prst="rect">
            <a:avLst/>
          </a:prstGeom>
        </p:spPr>
      </p:pic>
      <p:pic>
        <p:nvPicPr>
          <p:cNvPr id="79" name="Graphic 78" descr="Building with solid fill">
            <a:extLst>
              <a:ext uri="{FF2B5EF4-FFF2-40B4-BE49-F238E27FC236}">
                <a16:creationId xmlns:a16="http://schemas.microsoft.com/office/drawing/2014/main" id="{9AE25F73-A47E-2ABA-30CB-24C00BE86165}"/>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11138025" y="1874766"/>
            <a:ext cx="504000" cy="504000"/>
          </a:xfrm>
          <a:prstGeom prst="rect">
            <a:avLst/>
          </a:prstGeom>
        </p:spPr>
      </p:pic>
      <p:pic>
        <p:nvPicPr>
          <p:cNvPr id="81" name="Graphic 80" descr="House with solid fill">
            <a:extLst>
              <a:ext uri="{FF2B5EF4-FFF2-40B4-BE49-F238E27FC236}">
                <a16:creationId xmlns:a16="http://schemas.microsoft.com/office/drawing/2014/main" id="{07A45D8C-9BB9-73CA-EA4A-7DD65D1D6E49}"/>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1157005" y="3901849"/>
            <a:ext cx="504000" cy="504000"/>
          </a:xfrm>
          <a:prstGeom prst="rect">
            <a:avLst/>
          </a:prstGeom>
        </p:spPr>
      </p:pic>
      <p:pic>
        <p:nvPicPr>
          <p:cNvPr id="82" name="Graphic 81" descr="Crane with solid fill">
            <a:extLst>
              <a:ext uri="{FF2B5EF4-FFF2-40B4-BE49-F238E27FC236}">
                <a16:creationId xmlns:a16="http://schemas.microsoft.com/office/drawing/2014/main" id="{73E5651F-94E1-B7D9-0D88-5823D87B7D06}"/>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206088" y="4595716"/>
            <a:ext cx="504000" cy="504000"/>
          </a:xfrm>
          <a:prstGeom prst="rect">
            <a:avLst/>
          </a:prstGeom>
        </p:spPr>
      </p:pic>
      <p:pic>
        <p:nvPicPr>
          <p:cNvPr id="83" name="Graphic 82" descr="Warehouse with solid fill">
            <a:extLst>
              <a:ext uri="{FF2B5EF4-FFF2-40B4-BE49-F238E27FC236}">
                <a16:creationId xmlns:a16="http://schemas.microsoft.com/office/drawing/2014/main" id="{4313B5E9-A209-809B-0985-FCAFDFC675BB}"/>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11138025" y="3240515"/>
            <a:ext cx="504000" cy="504000"/>
          </a:xfrm>
          <a:prstGeom prst="rect">
            <a:avLst/>
          </a:prstGeom>
        </p:spPr>
      </p:pic>
      <p:sp>
        <p:nvSpPr>
          <p:cNvPr id="84" name="TextBox 83">
            <a:extLst>
              <a:ext uri="{FF2B5EF4-FFF2-40B4-BE49-F238E27FC236}">
                <a16:creationId xmlns:a16="http://schemas.microsoft.com/office/drawing/2014/main" id="{99A89C42-4552-3EF6-5992-FF0D557C25C6}"/>
              </a:ext>
            </a:extLst>
          </p:cNvPr>
          <p:cNvSpPr txBox="1"/>
          <p:nvPr userDrawn="1"/>
        </p:nvSpPr>
        <p:spPr>
          <a:xfrm>
            <a:off x="7052464" y="2345437"/>
            <a:ext cx="877163" cy="253916"/>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Production</a:t>
            </a:r>
          </a:p>
        </p:txBody>
      </p:sp>
      <p:sp>
        <p:nvSpPr>
          <p:cNvPr id="85" name="TextBox 84">
            <a:extLst>
              <a:ext uri="{FF2B5EF4-FFF2-40B4-BE49-F238E27FC236}">
                <a16:creationId xmlns:a16="http://schemas.microsoft.com/office/drawing/2014/main" id="{8EBE9B11-BF1F-BA58-232D-6C4D488DD41F}"/>
              </a:ext>
            </a:extLst>
          </p:cNvPr>
          <p:cNvSpPr txBox="1"/>
          <p:nvPr userDrawn="1"/>
        </p:nvSpPr>
        <p:spPr>
          <a:xfrm>
            <a:off x="7217110" y="3107552"/>
            <a:ext cx="52129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Retail</a:t>
            </a:r>
          </a:p>
        </p:txBody>
      </p:sp>
      <p:sp>
        <p:nvSpPr>
          <p:cNvPr id="86" name="TextBox 85">
            <a:extLst>
              <a:ext uri="{FF2B5EF4-FFF2-40B4-BE49-F238E27FC236}">
                <a16:creationId xmlns:a16="http://schemas.microsoft.com/office/drawing/2014/main" id="{76C95627-654D-923D-5F50-AF8AAC87C620}"/>
              </a:ext>
            </a:extLst>
          </p:cNvPr>
          <p:cNvSpPr txBox="1"/>
          <p:nvPr userDrawn="1"/>
        </p:nvSpPr>
        <p:spPr>
          <a:xfrm>
            <a:off x="7300745" y="3830445"/>
            <a:ext cx="3433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Oil</a:t>
            </a:r>
          </a:p>
        </p:txBody>
      </p:sp>
      <p:sp>
        <p:nvSpPr>
          <p:cNvPr id="87" name="TextBox 86">
            <a:extLst>
              <a:ext uri="{FF2B5EF4-FFF2-40B4-BE49-F238E27FC236}">
                <a16:creationId xmlns:a16="http://schemas.microsoft.com/office/drawing/2014/main" id="{846CE9D9-17E1-EE24-8FF4-E27F82DD14F8}"/>
              </a:ext>
            </a:extLst>
          </p:cNvPr>
          <p:cNvSpPr txBox="1"/>
          <p:nvPr userDrawn="1"/>
        </p:nvSpPr>
        <p:spPr>
          <a:xfrm>
            <a:off x="8043640" y="2375580"/>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Fossil-based</a:t>
            </a:r>
          </a:p>
        </p:txBody>
      </p:sp>
      <p:sp>
        <p:nvSpPr>
          <p:cNvPr id="88" name="TextBox 87">
            <a:extLst>
              <a:ext uri="{FF2B5EF4-FFF2-40B4-BE49-F238E27FC236}">
                <a16:creationId xmlns:a16="http://schemas.microsoft.com/office/drawing/2014/main" id="{61646025-5EA3-ACE0-3097-3E3EABB60162}"/>
              </a:ext>
            </a:extLst>
          </p:cNvPr>
          <p:cNvSpPr txBox="1"/>
          <p:nvPr userDrawn="1"/>
        </p:nvSpPr>
        <p:spPr>
          <a:xfrm>
            <a:off x="8130212" y="3039023"/>
            <a:ext cx="7857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Electricity</a:t>
            </a:r>
          </a:p>
        </p:txBody>
      </p:sp>
      <p:sp>
        <p:nvSpPr>
          <p:cNvPr id="89" name="TextBox 88">
            <a:extLst>
              <a:ext uri="{FF2B5EF4-FFF2-40B4-BE49-F238E27FC236}">
                <a16:creationId xmlns:a16="http://schemas.microsoft.com/office/drawing/2014/main" id="{1BBBCDFF-582C-8AFA-3672-86DCC8A759F6}"/>
              </a:ext>
            </a:extLst>
          </p:cNvPr>
          <p:cNvSpPr txBox="1"/>
          <p:nvPr userDrawn="1"/>
        </p:nvSpPr>
        <p:spPr>
          <a:xfrm>
            <a:off x="8070132" y="3739361"/>
            <a:ext cx="95891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Solar (Panel)</a:t>
            </a:r>
          </a:p>
        </p:txBody>
      </p:sp>
      <p:sp>
        <p:nvSpPr>
          <p:cNvPr id="90" name="TextBox 89">
            <a:extLst>
              <a:ext uri="{FF2B5EF4-FFF2-40B4-BE49-F238E27FC236}">
                <a16:creationId xmlns:a16="http://schemas.microsoft.com/office/drawing/2014/main" id="{2A017C4E-7D14-5890-4057-7A404D0B21CA}"/>
              </a:ext>
            </a:extLst>
          </p:cNvPr>
          <p:cNvSpPr txBox="1"/>
          <p:nvPr userDrawn="1"/>
        </p:nvSpPr>
        <p:spPr>
          <a:xfrm>
            <a:off x="8276886" y="4427541"/>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Wind</a:t>
            </a:r>
          </a:p>
        </p:txBody>
      </p:sp>
      <p:sp>
        <p:nvSpPr>
          <p:cNvPr id="91" name="TextBox 90">
            <a:extLst>
              <a:ext uri="{FF2B5EF4-FFF2-40B4-BE49-F238E27FC236}">
                <a16:creationId xmlns:a16="http://schemas.microsoft.com/office/drawing/2014/main" id="{A6CD8288-2E4B-2502-622A-F9D54DE74494}"/>
              </a:ext>
            </a:extLst>
          </p:cNvPr>
          <p:cNvSpPr txBox="1"/>
          <p:nvPr userDrawn="1"/>
        </p:nvSpPr>
        <p:spPr>
          <a:xfrm>
            <a:off x="8162808" y="4989037"/>
            <a:ext cx="63030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Battery</a:t>
            </a:r>
            <a:endParaRPr lang="en-TH" sz="1000">
              <a:latin typeface="Inter" panose="02000503000000020004" pitchFamily="2" charset="0"/>
              <a:ea typeface="Inter" panose="02000503000000020004" pitchFamily="2" charset="0"/>
            </a:endParaRPr>
          </a:p>
        </p:txBody>
      </p:sp>
      <p:sp>
        <p:nvSpPr>
          <p:cNvPr id="92" name="TextBox 91">
            <a:extLst>
              <a:ext uri="{FF2B5EF4-FFF2-40B4-BE49-F238E27FC236}">
                <a16:creationId xmlns:a16="http://schemas.microsoft.com/office/drawing/2014/main" id="{80DE08C4-08E1-02AD-EEFC-EEEE4BC9DA15}"/>
              </a:ext>
            </a:extLst>
          </p:cNvPr>
          <p:cNvSpPr txBox="1"/>
          <p:nvPr userDrawn="1"/>
        </p:nvSpPr>
        <p:spPr>
          <a:xfrm>
            <a:off x="9947066" y="3694884"/>
            <a:ext cx="101502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Electrification</a:t>
            </a:r>
          </a:p>
        </p:txBody>
      </p:sp>
      <p:sp>
        <p:nvSpPr>
          <p:cNvPr id="93" name="TextBox 92">
            <a:extLst>
              <a:ext uri="{FF2B5EF4-FFF2-40B4-BE49-F238E27FC236}">
                <a16:creationId xmlns:a16="http://schemas.microsoft.com/office/drawing/2014/main" id="{3B42ED08-9D8D-889C-D11B-050271EFB5A7}"/>
              </a:ext>
            </a:extLst>
          </p:cNvPr>
          <p:cNvSpPr txBox="1"/>
          <p:nvPr userDrawn="1"/>
        </p:nvSpPr>
        <p:spPr>
          <a:xfrm>
            <a:off x="9129056" y="2277420"/>
            <a:ext cx="7136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Shipping</a:t>
            </a:r>
          </a:p>
        </p:txBody>
      </p:sp>
      <p:sp>
        <p:nvSpPr>
          <p:cNvPr id="94" name="TextBox 93">
            <a:extLst>
              <a:ext uri="{FF2B5EF4-FFF2-40B4-BE49-F238E27FC236}">
                <a16:creationId xmlns:a16="http://schemas.microsoft.com/office/drawing/2014/main" id="{78B560F1-739B-9AB5-29E4-F58CCA2C6EDA}"/>
              </a:ext>
            </a:extLst>
          </p:cNvPr>
          <p:cNvSpPr txBox="1"/>
          <p:nvPr userDrawn="1"/>
        </p:nvSpPr>
        <p:spPr>
          <a:xfrm>
            <a:off x="8769329" y="2853105"/>
            <a:ext cx="13933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Road transportation</a:t>
            </a:r>
          </a:p>
        </p:txBody>
      </p:sp>
      <p:sp>
        <p:nvSpPr>
          <p:cNvPr id="95" name="TextBox 94">
            <a:extLst>
              <a:ext uri="{FF2B5EF4-FFF2-40B4-BE49-F238E27FC236}">
                <a16:creationId xmlns:a16="http://schemas.microsoft.com/office/drawing/2014/main" id="{BB415A9C-B681-5E7E-69A4-A5D9D5BBC137}"/>
              </a:ext>
            </a:extLst>
          </p:cNvPr>
          <p:cNvSpPr txBox="1"/>
          <p:nvPr userDrawn="1"/>
        </p:nvSpPr>
        <p:spPr>
          <a:xfrm>
            <a:off x="8899715" y="3483363"/>
            <a:ext cx="119135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Building material</a:t>
            </a:r>
          </a:p>
        </p:txBody>
      </p:sp>
      <p:sp>
        <p:nvSpPr>
          <p:cNvPr id="96" name="TextBox 95">
            <a:extLst>
              <a:ext uri="{FF2B5EF4-FFF2-40B4-BE49-F238E27FC236}">
                <a16:creationId xmlns:a16="http://schemas.microsoft.com/office/drawing/2014/main" id="{8390338D-802B-11E2-E5C8-F6F92B1B4E2F}"/>
              </a:ext>
            </a:extLst>
          </p:cNvPr>
          <p:cNvSpPr txBox="1"/>
          <p:nvPr userDrawn="1"/>
        </p:nvSpPr>
        <p:spPr>
          <a:xfrm>
            <a:off x="9245330" y="4362438"/>
            <a:ext cx="49244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a:t>
            </a:r>
          </a:p>
        </p:txBody>
      </p:sp>
      <p:sp>
        <p:nvSpPr>
          <p:cNvPr id="97" name="TextBox 96">
            <a:extLst>
              <a:ext uri="{FF2B5EF4-FFF2-40B4-BE49-F238E27FC236}">
                <a16:creationId xmlns:a16="http://schemas.microsoft.com/office/drawing/2014/main" id="{52270ECE-A51B-3E79-10F1-C0AFBDB9BCF0}"/>
              </a:ext>
            </a:extLst>
          </p:cNvPr>
          <p:cNvSpPr txBox="1"/>
          <p:nvPr userDrawn="1"/>
        </p:nvSpPr>
        <p:spPr>
          <a:xfrm>
            <a:off x="9231704" y="5034491"/>
            <a:ext cx="5196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Plane</a:t>
            </a:r>
          </a:p>
        </p:txBody>
      </p:sp>
      <p:sp>
        <p:nvSpPr>
          <p:cNvPr id="98" name="TextBox 97">
            <a:extLst>
              <a:ext uri="{FF2B5EF4-FFF2-40B4-BE49-F238E27FC236}">
                <a16:creationId xmlns:a16="http://schemas.microsoft.com/office/drawing/2014/main" id="{E861D89A-5466-5981-6C79-100A67DB04D0}"/>
              </a:ext>
            </a:extLst>
          </p:cNvPr>
          <p:cNvSpPr txBox="1"/>
          <p:nvPr userDrawn="1"/>
        </p:nvSpPr>
        <p:spPr>
          <a:xfrm>
            <a:off x="9299941" y="6080335"/>
            <a:ext cx="34817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EV</a:t>
            </a:r>
          </a:p>
        </p:txBody>
      </p:sp>
      <p:sp>
        <p:nvSpPr>
          <p:cNvPr id="99" name="TextBox 98">
            <a:extLst>
              <a:ext uri="{FF2B5EF4-FFF2-40B4-BE49-F238E27FC236}">
                <a16:creationId xmlns:a16="http://schemas.microsoft.com/office/drawing/2014/main" id="{6BCB611C-8849-8F14-4A1A-6753A8D0C245}"/>
              </a:ext>
            </a:extLst>
          </p:cNvPr>
          <p:cNvSpPr txBox="1"/>
          <p:nvPr userDrawn="1"/>
        </p:nvSpPr>
        <p:spPr>
          <a:xfrm>
            <a:off x="10135773" y="2307370"/>
            <a:ext cx="64793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Factory</a:t>
            </a:r>
          </a:p>
        </p:txBody>
      </p:sp>
      <p:pic>
        <p:nvPicPr>
          <p:cNvPr id="100" name="Graphic 99" descr="Electric car with solid fill">
            <a:extLst>
              <a:ext uri="{FF2B5EF4-FFF2-40B4-BE49-F238E27FC236}">
                <a16:creationId xmlns:a16="http://schemas.microsoft.com/office/drawing/2014/main" id="{0159FBD6-A8A2-B65E-A36A-D29C3ED038B3}"/>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9196829" y="5602897"/>
            <a:ext cx="540000" cy="540000"/>
          </a:xfrm>
          <a:prstGeom prst="rect">
            <a:avLst/>
          </a:prstGeom>
        </p:spPr>
      </p:pic>
      <p:grpSp>
        <p:nvGrpSpPr>
          <p:cNvPr id="101" name="Group 100">
            <a:extLst>
              <a:ext uri="{FF2B5EF4-FFF2-40B4-BE49-F238E27FC236}">
                <a16:creationId xmlns:a16="http://schemas.microsoft.com/office/drawing/2014/main" id="{85B8B17A-2956-8A96-E93A-8485E93730AE}"/>
              </a:ext>
            </a:extLst>
          </p:cNvPr>
          <p:cNvGrpSpPr>
            <a:grpSpLocks noChangeAspect="1"/>
          </p:cNvGrpSpPr>
          <p:nvPr userDrawn="1"/>
        </p:nvGrpSpPr>
        <p:grpSpPr>
          <a:xfrm>
            <a:off x="9186079" y="5231226"/>
            <a:ext cx="601664" cy="540000"/>
            <a:chOff x="7635318" y="3388259"/>
            <a:chExt cx="1040349" cy="933725"/>
          </a:xfrm>
        </p:grpSpPr>
        <p:pic>
          <p:nvPicPr>
            <p:cNvPr id="102" name="Graphic 101" descr="Electric car with solid fill">
              <a:extLst>
                <a:ext uri="{FF2B5EF4-FFF2-40B4-BE49-F238E27FC236}">
                  <a16:creationId xmlns:a16="http://schemas.microsoft.com/office/drawing/2014/main" id="{9596C71D-6B3F-1040-A016-2CC8255B4E4E}"/>
                </a:ext>
              </a:extLst>
            </p:cNvPr>
            <p:cNvPicPr>
              <a:picLocks noChangeAspect="1"/>
            </p:cNvPicPr>
            <p:nvPr userDrawn="1"/>
          </p:nvPicPr>
          <p:blipFill rotWithShape="1">
            <a:blip r:embed="rId74">
              <a:extLst>
                <a:ext uri="{96DAC541-7B7A-43D3-8B79-37D633B846F1}">
                  <asvg:svgBlip xmlns:asvg="http://schemas.microsoft.com/office/drawing/2016/SVG/main" r:embed="rId75"/>
                </a:ext>
              </a:extLst>
            </a:blip>
            <a:srcRect r="82054"/>
            <a:stretch/>
          </p:blipFill>
          <p:spPr>
            <a:xfrm>
              <a:off x="7635318" y="3407584"/>
              <a:ext cx="164102" cy="914400"/>
            </a:xfrm>
            <a:prstGeom prst="rect">
              <a:avLst/>
            </a:prstGeom>
          </p:spPr>
        </p:pic>
        <p:pic>
          <p:nvPicPr>
            <p:cNvPr id="104" name="Graphic 103" descr="Truck with solid fill">
              <a:extLst>
                <a:ext uri="{FF2B5EF4-FFF2-40B4-BE49-F238E27FC236}">
                  <a16:creationId xmlns:a16="http://schemas.microsoft.com/office/drawing/2014/main" id="{9F597BD9-CE20-A952-9B90-98B1EF25AB04}"/>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7761267" y="3388259"/>
              <a:ext cx="914400" cy="914400"/>
            </a:xfrm>
            <a:prstGeom prst="rect">
              <a:avLst/>
            </a:prstGeom>
          </p:spPr>
        </p:pic>
      </p:grpSp>
      <p:sp>
        <p:nvSpPr>
          <p:cNvPr id="106" name="TextBox 105">
            <a:extLst>
              <a:ext uri="{FF2B5EF4-FFF2-40B4-BE49-F238E27FC236}">
                <a16:creationId xmlns:a16="http://schemas.microsoft.com/office/drawing/2014/main" id="{1F76978E-0832-26CD-960D-B3C57389AB82}"/>
              </a:ext>
            </a:extLst>
          </p:cNvPr>
          <p:cNvSpPr txBox="1"/>
          <p:nvPr userDrawn="1"/>
        </p:nvSpPr>
        <p:spPr>
          <a:xfrm>
            <a:off x="10132947" y="3027750"/>
            <a:ext cx="699230"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Machine</a:t>
            </a:r>
          </a:p>
        </p:txBody>
      </p:sp>
      <p:sp>
        <p:nvSpPr>
          <p:cNvPr id="108" name="TextBox 107">
            <a:extLst>
              <a:ext uri="{FF2B5EF4-FFF2-40B4-BE49-F238E27FC236}">
                <a16:creationId xmlns:a16="http://schemas.microsoft.com/office/drawing/2014/main" id="{96905A30-3543-A842-DDCD-30992EA76256}"/>
              </a:ext>
            </a:extLst>
          </p:cNvPr>
          <p:cNvSpPr txBox="1"/>
          <p:nvPr userDrawn="1"/>
        </p:nvSpPr>
        <p:spPr>
          <a:xfrm>
            <a:off x="11113346" y="2334323"/>
            <a:ext cx="55335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Office</a:t>
            </a:r>
          </a:p>
        </p:txBody>
      </p:sp>
      <p:sp>
        <p:nvSpPr>
          <p:cNvPr id="110" name="TextBox 109">
            <a:extLst>
              <a:ext uri="{FF2B5EF4-FFF2-40B4-BE49-F238E27FC236}">
                <a16:creationId xmlns:a16="http://schemas.microsoft.com/office/drawing/2014/main" id="{6704D952-0371-EC90-4500-F56985BEED47}"/>
              </a:ext>
            </a:extLst>
          </p:cNvPr>
          <p:cNvSpPr txBox="1"/>
          <p:nvPr userDrawn="1"/>
        </p:nvSpPr>
        <p:spPr>
          <a:xfrm>
            <a:off x="10934197" y="2976664"/>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Condo/Hotel</a:t>
            </a:r>
          </a:p>
        </p:txBody>
      </p:sp>
      <p:sp>
        <p:nvSpPr>
          <p:cNvPr id="112" name="TextBox 111">
            <a:extLst>
              <a:ext uri="{FF2B5EF4-FFF2-40B4-BE49-F238E27FC236}">
                <a16:creationId xmlns:a16="http://schemas.microsoft.com/office/drawing/2014/main" id="{D347CECC-BB22-1F24-38F2-0B7BFA7A73E6}"/>
              </a:ext>
            </a:extLst>
          </p:cNvPr>
          <p:cNvSpPr txBox="1"/>
          <p:nvPr userDrawn="1"/>
        </p:nvSpPr>
        <p:spPr>
          <a:xfrm>
            <a:off x="10962287" y="3708539"/>
            <a:ext cx="9460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Wearehouse</a:t>
            </a:r>
          </a:p>
        </p:txBody>
      </p:sp>
      <p:sp>
        <p:nvSpPr>
          <p:cNvPr id="114" name="TextBox 113">
            <a:extLst>
              <a:ext uri="{FF2B5EF4-FFF2-40B4-BE49-F238E27FC236}">
                <a16:creationId xmlns:a16="http://schemas.microsoft.com/office/drawing/2014/main" id="{249BB615-AD9F-662B-70E2-CA19BDBA9A07}"/>
              </a:ext>
            </a:extLst>
          </p:cNvPr>
          <p:cNvSpPr txBox="1"/>
          <p:nvPr userDrawn="1"/>
        </p:nvSpPr>
        <p:spPr>
          <a:xfrm>
            <a:off x="11134424" y="4354885"/>
            <a:ext cx="57259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House</a:t>
            </a:r>
          </a:p>
        </p:txBody>
      </p:sp>
      <p:sp>
        <p:nvSpPr>
          <p:cNvPr id="116" name="TextBox 115">
            <a:extLst>
              <a:ext uri="{FF2B5EF4-FFF2-40B4-BE49-F238E27FC236}">
                <a16:creationId xmlns:a16="http://schemas.microsoft.com/office/drawing/2014/main" id="{C565E413-4C7E-52F3-5905-52292C24E51C}"/>
              </a:ext>
            </a:extLst>
          </p:cNvPr>
          <p:cNvSpPr txBox="1"/>
          <p:nvPr userDrawn="1"/>
        </p:nvSpPr>
        <p:spPr>
          <a:xfrm>
            <a:off x="10906558" y="5079963"/>
            <a:ext cx="9669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Construction</a:t>
            </a:r>
          </a:p>
        </p:txBody>
      </p:sp>
      <p:pic>
        <p:nvPicPr>
          <p:cNvPr id="118" name="Graphic 117" descr="Renewable Energy with solid fill">
            <a:extLst>
              <a:ext uri="{FF2B5EF4-FFF2-40B4-BE49-F238E27FC236}">
                <a16:creationId xmlns:a16="http://schemas.microsoft.com/office/drawing/2014/main" id="{F93176B4-F40B-FE8C-7614-FF3E8DE64CDF}"/>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8242243" y="5251381"/>
            <a:ext cx="540000" cy="540000"/>
          </a:xfrm>
          <a:prstGeom prst="rect">
            <a:avLst/>
          </a:prstGeom>
        </p:spPr>
      </p:pic>
      <p:sp>
        <p:nvSpPr>
          <p:cNvPr id="120" name="TextBox 119">
            <a:extLst>
              <a:ext uri="{FF2B5EF4-FFF2-40B4-BE49-F238E27FC236}">
                <a16:creationId xmlns:a16="http://schemas.microsoft.com/office/drawing/2014/main" id="{C8FEAB75-1E3B-3F13-64E7-8E38339A70B9}"/>
              </a:ext>
            </a:extLst>
          </p:cNvPr>
          <p:cNvSpPr txBox="1"/>
          <p:nvPr userDrawn="1"/>
        </p:nvSpPr>
        <p:spPr>
          <a:xfrm>
            <a:off x="8095746" y="5790154"/>
            <a:ext cx="854721" cy="246221"/>
          </a:xfrm>
          <a:prstGeom prst="rect">
            <a:avLst/>
          </a:prstGeom>
          <a:noFill/>
        </p:spPr>
        <p:txBody>
          <a:bodyPr wrap="none" rtlCol="0">
            <a:spAutoFit/>
          </a:bodyPr>
          <a:lstStyle/>
          <a:p>
            <a:pPr algn="l"/>
            <a:r>
              <a:rPr lang="en-US" sz="1000">
                <a:latin typeface="Inter" panose="02000503000000020004" pitchFamily="2" charset="0"/>
                <a:ea typeface="Inter" panose="02000503000000020004" pitchFamily="2" charset="0"/>
              </a:rPr>
              <a:t>Renewable</a:t>
            </a:r>
            <a:endParaRPr lang="en-TH" sz="1000">
              <a:latin typeface="Inter" panose="02000503000000020004" pitchFamily="2" charset="0"/>
              <a:ea typeface="Inter" panose="02000503000000020004" pitchFamily="2" charset="0"/>
            </a:endParaRPr>
          </a:p>
        </p:txBody>
      </p:sp>
      <p:grpSp>
        <p:nvGrpSpPr>
          <p:cNvPr id="122" name="Group 121">
            <a:extLst>
              <a:ext uri="{FF2B5EF4-FFF2-40B4-BE49-F238E27FC236}">
                <a16:creationId xmlns:a16="http://schemas.microsoft.com/office/drawing/2014/main" id="{5A29E56E-9365-8040-77B1-5BF53FAF7D61}"/>
              </a:ext>
            </a:extLst>
          </p:cNvPr>
          <p:cNvGrpSpPr/>
          <p:nvPr userDrawn="1"/>
        </p:nvGrpSpPr>
        <p:grpSpPr>
          <a:xfrm>
            <a:off x="331021" y="852043"/>
            <a:ext cx="5330980" cy="540000"/>
            <a:chOff x="1951463" y="403621"/>
            <a:chExt cx="5330980" cy="540000"/>
          </a:xfrm>
        </p:grpSpPr>
        <p:sp>
          <p:nvSpPr>
            <p:cNvPr id="124" name="Rectangle 123">
              <a:extLst>
                <a:ext uri="{FF2B5EF4-FFF2-40B4-BE49-F238E27FC236}">
                  <a16:creationId xmlns:a16="http://schemas.microsoft.com/office/drawing/2014/main" id="{10078625-84C7-7F2F-31C3-1F36C5A9B376}"/>
                </a:ext>
              </a:extLst>
            </p:cNvPr>
            <p:cNvSpPr/>
            <p:nvPr userDrawn="1"/>
          </p:nvSpPr>
          <p:spPr>
            <a:xfrm>
              <a:off x="1951463" y="415696"/>
              <a:ext cx="5330980" cy="476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pic>
          <p:nvPicPr>
            <p:cNvPr id="125" name="Graphic 124" descr="Car with solid fill">
              <a:extLst>
                <a:ext uri="{FF2B5EF4-FFF2-40B4-BE49-F238E27FC236}">
                  <a16:creationId xmlns:a16="http://schemas.microsoft.com/office/drawing/2014/main" id="{1FA32324-2D59-B803-2848-F255668923B1}"/>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4713014" y="403621"/>
              <a:ext cx="540000" cy="540000"/>
            </a:xfrm>
            <a:prstGeom prst="rect">
              <a:avLst/>
            </a:prstGeom>
          </p:spPr>
        </p:pic>
        <p:pic>
          <p:nvPicPr>
            <p:cNvPr id="126" name="Graphic 125" descr="Car outline">
              <a:extLst>
                <a:ext uri="{FF2B5EF4-FFF2-40B4-BE49-F238E27FC236}">
                  <a16:creationId xmlns:a16="http://schemas.microsoft.com/office/drawing/2014/main" id="{B8E73ED4-F4AB-F623-BE2C-BC83872714F1}"/>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2143585" y="403621"/>
              <a:ext cx="540000" cy="540000"/>
            </a:xfrm>
            <a:prstGeom prst="rect">
              <a:avLst/>
            </a:prstGeom>
          </p:spPr>
        </p:pic>
        <p:sp>
          <p:nvSpPr>
            <p:cNvPr id="127" name="TextBox 126">
              <a:extLst>
                <a:ext uri="{FF2B5EF4-FFF2-40B4-BE49-F238E27FC236}">
                  <a16:creationId xmlns:a16="http://schemas.microsoft.com/office/drawing/2014/main" id="{F05F3241-0AC6-BD24-98FB-3378962B8F87}"/>
                </a:ext>
              </a:extLst>
            </p:cNvPr>
            <p:cNvSpPr txBox="1"/>
            <p:nvPr userDrawn="1"/>
          </p:nvSpPr>
          <p:spPr>
            <a:xfrm>
              <a:off x="2655847" y="548385"/>
              <a:ext cx="175881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description</a:t>
              </a:r>
            </a:p>
          </p:txBody>
        </p:sp>
        <p:sp>
          <p:nvSpPr>
            <p:cNvPr id="128" name="TextBox 127">
              <a:extLst>
                <a:ext uri="{FF2B5EF4-FFF2-40B4-BE49-F238E27FC236}">
                  <a16:creationId xmlns:a16="http://schemas.microsoft.com/office/drawing/2014/main" id="{809A57FD-C3EE-2803-C0BF-B19291D71152}"/>
                </a:ext>
              </a:extLst>
            </p:cNvPr>
            <p:cNvSpPr txBox="1"/>
            <p:nvPr userDrawn="1"/>
          </p:nvSpPr>
          <p:spPr>
            <a:xfrm>
              <a:off x="5289574" y="552975"/>
              <a:ext cx="188545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Visual aids for category title</a:t>
              </a:r>
            </a:p>
          </p:txBody>
        </p:sp>
      </p:grpSp>
      <p:sp>
        <p:nvSpPr>
          <p:cNvPr id="129" name="TextBox 128">
            <a:extLst>
              <a:ext uri="{FF2B5EF4-FFF2-40B4-BE49-F238E27FC236}">
                <a16:creationId xmlns:a16="http://schemas.microsoft.com/office/drawing/2014/main" id="{5B1D66E3-139D-1BCB-F8C0-53D490343083}"/>
              </a:ext>
            </a:extLst>
          </p:cNvPr>
          <p:cNvSpPr txBox="1"/>
          <p:nvPr userDrawn="1"/>
        </p:nvSpPr>
        <p:spPr>
          <a:xfrm>
            <a:off x="4057354" y="1629565"/>
            <a:ext cx="986167" cy="307777"/>
          </a:xfrm>
          <a:prstGeom prst="rect">
            <a:avLst/>
          </a:prstGeom>
          <a:noFill/>
        </p:spPr>
        <p:txBody>
          <a:bodyPr wrap="none" rtlCol="0">
            <a:spAutoFit/>
          </a:bodyPr>
          <a:lstStyle/>
          <a:p>
            <a:pPr algn="l"/>
            <a:r>
              <a:rPr lang="en-TH" sz="1400" b="1">
                <a:latin typeface="Inter" panose="02000503000000020004" pitchFamily="2" charset="0"/>
                <a:ea typeface="Inter" panose="02000503000000020004" pitchFamily="2" charset="0"/>
              </a:rPr>
              <a:t>Business</a:t>
            </a:r>
          </a:p>
        </p:txBody>
      </p:sp>
      <p:graphicFrame>
        <p:nvGraphicFramePr>
          <p:cNvPr id="130" name="Table 129">
            <a:extLst>
              <a:ext uri="{FF2B5EF4-FFF2-40B4-BE49-F238E27FC236}">
                <a16:creationId xmlns:a16="http://schemas.microsoft.com/office/drawing/2014/main" id="{922B8D0D-9D1A-C072-0AB1-4DC5430719C4}"/>
              </a:ext>
            </a:extLst>
          </p:cNvPr>
          <p:cNvGraphicFramePr>
            <a:graphicFrameLocks noGrp="1"/>
          </p:cNvGraphicFramePr>
          <p:nvPr userDrawn="1">
            <p:extLst>
              <p:ext uri="{D42A27DB-BD31-4B8C-83A1-F6EECF244321}">
                <p14:modId xmlns:p14="http://schemas.microsoft.com/office/powerpoint/2010/main" val="3027664689"/>
              </p:ext>
            </p:extLst>
          </p:nvPr>
        </p:nvGraphicFramePr>
        <p:xfrm>
          <a:off x="4082046" y="1937343"/>
          <a:ext cx="2704794" cy="4500740"/>
        </p:xfrm>
        <a:graphic>
          <a:graphicData uri="http://schemas.openxmlformats.org/drawingml/2006/table">
            <a:tbl>
              <a:tblPr firstRow="1" bandRow="1">
                <a:tableStyleId>{5C22544A-7EE6-4342-B048-85BDC9FD1C3A}</a:tableStyleId>
              </a:tblPr>
              <a:tblGrid>
                <a:gridCol w="901598">
                  <a:extLst>
                    <a:ext uri="{9D8B030D-6E8A-4147-A177-3AD203B41FA5}">
                      <a16:colId xmlns:a16="http://schemas.microsoft.com/office/drawing/2014/main" val="3813989005"/>
                    </a:ext>
                  </a:extLst>
                </a:gridCol>
                <a:gridCol w="901598">
                  <a:extLst>
                    <a:ext uri="{9D8B030D-6E8A-4147-A177-3AD203B41FA5}">
                      <a16:colId xmlns:a16="http://schemas.microsoft.com/office/drawing/2014/main" val="1446492217"/>
                    </a:ext>
                  </a:extLst>
                </a:gridCol>
                <a:gridCol w="901598">
                  <a:extLst>
                    <a:ext uri="{9D8B030D-6E8A-4147-A177-3AD203B41FA5}">
                      <a16:colId xmlns:a16="http://schemas.microsoft.com/office/drawing/2014/main" val="2928136943"/>
                    </a:ext>
                  </a:extLst>
                </a:gridCol>
              </a:tblGrid>
              <a:tr h="260452">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Activity</a:t>
                      </a:r>
                    </a:p>
                  </a:txBody>
                  <a:tcPr marL="36000" marR="3600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000" b="0" i="0">
                          <a:solidFill>
                            <a:schemeClr val="tx1"/>
                          </a:solidFill>
                          <a:latin typeface="Inter" panose="02000503000000020004" pitchFamily="2" charset="0"/>
                          <a:ea typeface="Inter" panose="02000503000000020004" pitchFamily="2" charset="0"/>
                          <a:cs typeface="Inter" panose="02000503000000020004" pitchFamily="2" charset="0"/>
                        </a:rPr>
                        <a:t>Stakeholders</a:t>
                      </a:r>
                    </a:p>
                  </a:txBody>
                  <a:tcPr marL="36000" marR="36000"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6997582"/>
                  </a:ext>
                </a:extLst>
              </a:tr>
              <a:tr h="4240288">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TH" sz="11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3548404"/>
                  </a:ext>
                </a:extLst>
              </a:tr>
            </a:tbl>
          </a:graphicData>
        </a:graphic>
      </p:graphicFrame>
      <p:pic>
        <p:nvPicPr>
          <p:cNvPr id="144" name="Graphic 143" descr="Factory outline">
            <a:extLst>
              <a:ext uri="{FF2B5EF4-FFF2-40B4-BE49-F238E27FC236}">
                <a16:creationId xmlns:a16="http://schemas.microsoft.com/office/drawing/2014/main" id="{0CB471AB-B517-9B02-170F-6A2113C1D0D0}"/>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4323833" y="2274404"/>
            <a:ext cx="540000" cy="540000"/>
          </a:xfrm>
          <a:prstGeom prst="rect">
            <a:avLst/>
          </a:prstGeom>
        </p:spPr>
      </p:pic>
      <p:pic>
        <p:nvPicPr>
          <p:cNvPr id="159" name="Graphic 158" descr="Truck outline">
            <a:extLst>
              <a:ext uri="{FF2B5EF4-FFF2-40B4-BE49-F238E27FC236}">
                <a16:creationId xmlns:a16="http://schemas.microsoft.com/office/drawing/2014/main" id="{F0ED7F24-846E-AE3C-E25E-9A091A642D1B}"/>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4354702" y="2987471"/>
            <a:ext cx="540000" cy="540000"/>
          </a:xfrm>
          <a:prstGeom prst="rect">
            <a:avLst/>
          </a:prstGeom>
        </p:spPr>
      </p:pic>
      <p:pic>
        <p:nvPicPr>
          <p:cNvPr id="170" name="Graphic 169" descr="Crops with solid fill">
            <a:extLst>
              <a:ext uri="{FF2B5EF4-FFF2-40B4-BE49-F238E27FC236}">
                <a16:creationId xmlns:a16="http://schemas.microsoft.com/office/drawing/2014/main" id="{3E171320-187D-FD6A-B2B4-5000FCB04E4F}"/>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7212326" y="4777791"/>
            <a:ext cx="540000" cy="540000"/>
          </a:xfrm>
          <a:prstGeom prst="rect">
            <a:avLst/>
          </a:prstGeom>
        </p:spPr>
      </p:pic>
      <p:pic>
        <p:nvPicPr>
          <p:cNvPr id="172" name="Graphic 171" descr="Forest scene with solid fill">
            <a:extLst>
              <a:ext uri="{FF2B5EF4-FFF2-40B4-BE49-F238E27FC236}">
                <a16:creationId xmlns:a16="http://schemas.microsoft.com/office/drawing/2014/main" id="{5B1306CA-B90F-2300-31B3-4D797D363067}"/>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7219834" y="5373264"/>
            <a:ext cx="540000" cy="540000"/>
          </a:xfrm>
          <a:prstGeom prst="rect">
            <a:avLst/>
          </a:prstGeom>
        </p:spPr>
      </p:pic>
      <p:pic>
        <p:nvPicPr>
          <p:cNvPr id="174" name="Graphic 173" descr="Cow with solid fill">
            <a:extLst>
              <a:ext uri="{FF2B5EF4-FFF2-40B4-BE49-F238E27FC236}">
                <a16:creationId xmlns:a16="http://schemas.microsoft.com/office/drawing/2014/main" id="{C5F7D3EA-378B-F56F-143A-A261C51698D1}"/>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7201813" y="5898083"/>
            <a:ext cx="540000" cy="540000"/>
          </a:xfrm>
          <a:prstGeom prst="rect">
            <a:avLst/>
          </a:prstGeom>
        </p:spPr>
      </p:pic>
      <p:pic>
        <p:nvPicPr>
          <p:cNvPr id="176" name="Graphic 175" descr="Burger and drink with solid fill">
            <a:extLst>
              <a:ext uri="{FF2B5EF4-FFF2-40B4-BE49-F238E27FC236}">
                <a16:creationId xmlns:a16="http://schemas.microsoft.com/office/drawing/2014/main" id="{3B28101F-FF1E-297B-87AC-A09FE6D97D48}"/>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192211" y="4748618"/>
            <a:ext cx="540000" cy="540000"/>
          </a:xfrm>
          <a:prstGeom prst="rect">
            <a:avLst/>
          </a:prstGeom>
        </p:spPr>
      </p:pic>
      <p:pic>
        <p:nvPicPr>
          <p:cNvPr id="178" name="Graphic 177" descr="Inventory with solid fill">
            <a:extLst>
              <a:ext uri="{FF2B5EF4-FFF2-40B4-BE49-F238E27FC236}">
                <a16:creationId xmlns:a16="http://schemas.microsoft.com/office/drawing/2014/main" id="{62491E4F-06BE-70EC-917C-9AE06F0DEF78}"/>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10159994" y="3998765"/>
            <a:ext cx="540000" cy="540000"/>
          </a:xfrm>
          <a:prstGeom prst="rect">
            <a:avLst/>
          </a:prstGeom>
        </p:spPr>
      </p:pic>
      <p:pic>
        <p:nvPicPr>
          <p:cNvPr id="180" name="Graphic 179" descr="Smart Phone with solid fill">
            <a:extLst>
              <a:ext uri="{FF2B5EF4-FFF2-40B4-BE49-F238E27FC236}">
                <a16:creationId xmlns:a16="http://schemas.microsoft.com/office/drawing/2014/main" id="{8DE05551-9E6B-6C5B-66C2-1003B82C438C}"/>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0174737" y="5596395"/>
            <a:ext cx="540000" cy="540000"/>
          </a:xfrm>
          <a:prstGeom prst="rect">
            <a:avLst/>
          </a:prstGeom>
        </p:spPr>
      </p:pic>
      <p:sp>
        <p:nvSpPr>
          <p:cNvPr id="182" name="TextBox 181">
            <a:extLst>
              <a:ext uri="{FF2B5EF4-FFF2-40B4-BE49-F238E27FC236}">
                <a16:creationId xmlns:a16="http://schemas.microsoft.com/office/drawing/2014/main" id="{ADDEC740-8EAC-C0FE-A54E-5C6ABFFDF9BD}"/>
              </a:ext>
            </a:extLst>
          </p:cNvPr>
          <p:cNvSpPr txBox="1"/>
          <p:nvPr userDrawn="1"/>
        </p:nvSpPr>
        <p:spPr>
          <a:xfrm>
            <a:off x="10111648" y="4482521"/>
            <a:ext cx="66396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Product</a:t>
            </a:r>
          </a:p>
        </p:txBody>
      </p:sp>
      <p:sp>
        <p:nvSpPr>
          <p:cNvPr id="184" name="TextBox 183">
            <a:extLst>
              <a:ext uri="{FF2B5EF4-FFF2-40B4-BE49-F238E27FC236}">
                <a16:creationId xmlns:a16="http://schemas.microsoft.com/office/drawing/2014/main" id="{9C07783F-0FB2-B027-4722-04E0D00266A7}"/>
              </a:ext>
            </a:extLst>
          </p:cNvPr>
          <p:cNvSpPr txBox="1"/>
          <p:nvPr userDrawn="1"/>
        </p:nvSpPr>
        <p:spPr>
          <a:xfrm>
            <a:off x="9997222" y="5236674"/>
            <a:ext cx="88036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Food &amp; Bev</a:t>
            </a:r>
          </a:p>
        </p:txBody>
      </p:sp>
      <p:sp>
        <p:nvSpPr>
          <p:cNvPr id="186" name="TextBox 185">
            <a:extLst>
              <a:ext uri="{FF2B5EF4-FFF2-40B4-BE49-F238E27FC236}">
                <a16:creationId xmlns:a16="http://schemas.microsoft.com/office/drawing/2014/main" id="{5B00E60D-B530-F961-7044-851D76F8C088}"/>
              </a:ext>
            </a:extLst>
          </p:cNvPr>
          <p:cNvSpPr txBox="1"/>
          <p:nvPr userDrawn="1"/>
        </p:nvSpPr>
        <p:spPr>
          <a:xfrm>
            <a:off x="10004552" y="6125502"/>
            <a:ext cx="85632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Electronics</a:t>
            </a:r>
          </a:p>
        </p:txBody>
      </p:sp>
      <p:pic>
        <p:nvPicPr>
          <p:cNvPr id="187" name="Graphic 186" descr="Classroom outline">
            <a:extLst>
              <a:ext uri="{FF2B5EF4-FFF2-40B4-BE49-F238E27FC236}">
                <a16:creationId xmlns:a16="http://schemas.microsoft.com/office/drawing/2014/main" id="{6C679B02-450F-E83C-B9C1-3FB9C5416E68}"/>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177276" y="2280579"/>
            <a:ext cx="540000" cy="540000"/>
          </a:xfrm>
          <a:prstGeom prst="rect">
            <a:avLst/>
          </a:prstGeom>
        </p:spPr>
      </p:pic>
      <p:grpSp>
        <p:nvGrpSpPr>
          <p:cNvPr id="191" name="Group 190">
            <a:extLst>
              <a:ext uri="{FF2B5EF4-FFF2-40B4-BE49-F238E27FC236}">
                <a16:creationId xmlns:a16="http://schemas.microsoft.com/office/drawing/2014/main" id="{D190ADD3-E793-4FC1-1D22-5E2A435A778C}"/>
              </a:ext>
            </a:extLst>
          </p:cNvPr>
          <p:cNvGrpSpPr/>
          <p:nvPr userDrawn="1"/>
        </p:nvGrpSpPr>
        <p:grpSpPr>
          <a:xfrm>
            <a:off x="6035064" y="3024663"/>
            <a:ext cx="604966" cy="440924"/>
            <a:chOff x="5276347" y="2226264"/>
            <a:chExt cx="604966" cy="440924"/>
          </a:xfrm>
        </p:grpSpPr>
        <p:pic>
          <p:nvPicPr>
            <p:cNvPr id="193" name="Graphic 192" descr="Office worker male outline">
              <a:extLst>
                <a:ext uri="{FF2B5EF4-FFF2-40B4-BE49-F238E27FC236}">
                  <a16:creationId xmlns:a16="http://schemas.microsoft.com/office/drawing/2014/main" id="{C2541AB1-9274-9585-78BF-1BB4927F34D1}"/>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5521313" y="2226264"/>
              <a:ext cx="360000" cy="360000"/>
            </a:xfrm>
            <a:prstGeom prst="rect">
              <a:avLst/>
            </a:prstGeom>
          </p:spPr>
        </p:pic>
        <p:pic>
          <p:nvPicPr>
            <p:cNvPr id="195" name="Graphic 194" descr="Office worker female outline">
              <a:extLst>
                <a:ext uri="{FF2B5EF4-FFF2-40B4-BE49-F238E27FC236}">
                  <a16:creationId xmlns:a16="http://schemas.microsoft.com/office/drawing/2014/main" id="{613FD205-C59C-4DD9-4B1A-D05CB09007C4}"/>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5276347" y="2307188"/>
              <a:ext cx="360000" cy="360000"/>
            </a:xfrm>
            <a:prstGeom prst="rect">
              <a:avLst/>
            </a:prstGeom>
          </p:spPr>
        </p:pic>
      </p:grpSp>
      <p:pic>
        <p:nvPicPr>
          <p:cNvPr id="197" name="Graphic 196" descr="Handshake outline">
            <a:extLst>
              <a:ext uri="{FF2B5EF4-FFF2-40B4-BE49-F238E27FC236}">
                <a16:creationId xmlns:a16="http://schemas.microsoft.com/office/drawing/2014/main" id="{3A33F2B8-78FC-8A2F-DED2-6C56873C25E1}"/>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5184983" y="2916985"/>
            <a:ext cx="540000" cy="540000"/>
          </a:xfrm>
          <a:prstGeom prst="rect">
            <a:avLst/>
          </a:prstGeom>
        </p:spPr>
      </p:pic>
      <p:pic>
        <p:nvPicPr>
          <p:cNvPr id="198" name="Graphic 197" descr="Run outline">
            <a:extLst>
              <a:ext uri="{FF2B5EF4-FFF2-40B4-BE49-F238E27FC236}">
                <a16:creationId xmlns:a16="http://schemas.microsoft.com/office/drawing/2014/main" id="{3774EC8A-153B-431B-E8CA-FDAE874E6383}"/>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9649948" y="306418"/>
            <a:ext cx="540000" cy="540000"/>
          </a:xfrm>
          <a:prstGeom prst="rect">
            <a:avLst/>
          </a:prstGeom>
        </p:spPr>
      </p:pic>
      <p:pic>
        <p:nvPicPr>
          <p:cNvPr id="199" name="Graphic 198" descr="Crawl outline">
            <a:extLst>
              <a:ext uri="{FF2B5EF4-FFF2-40B4-BE49-F238E27FC236}">
                <a16:creationId xmlns:a16="http://schemas.microsoft.com/office/drawing/2014/main" id="{3C79178F-7854-9A3D-1651-E3E9DE1EC512}"/>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8338223" y="313688"/>
            <a:ext cx="540000" cy="540000"/>
          </a:xfrm>
          <a:prstGeom prst="rect">
            <a:avLst/>
          </a:prstGeom>
        </p:spPr>
      </p:pic>
      <p:pic>
        <p:nvPicPr>
          <p:cNvPr id="201" name="Graphic 200" descr="Walk outline">
            <a:extLst>
              <a:ext uri="{FF2B5EF4-FFF2-40B4-BE49-F238E27FC236}">
                <a16:creationId xmlns:a16="http://schemas.microsoft.com/office/drawing/2014/main" id="{A75AB716-28A4-637C-D4C8-A5FD1879B30E}"/>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8998213" y="306418"/>
            <a:ext cx="540000" cy="540000"/>
          </a:xfrm>
          <a:prstGeom prst="rect">
            <a:avLst/>
          </a:prstGeom>
        </p:spPr>
      </p:pic>
      <p:pic>
        <p:nvPicPr>
          <p:cNvPr id="203" name="Graphic 202" descr="Hierarchy outline">
            <a:extLst>
              <a:ext uri="{FF2B5EF4-FFF2-40B4-BE49-F238E27FC236}">
                <a16:creationId xmlns:a16="http://schemas.microsoft.com/office/drawing/2014/main" id="{1ECBE6CD-7BA8-DFC6-2A3E-629036C88DBB}"/>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6070706" y="2292448"/>
            <a:ext cx="540000" cy="540000"/>
          </a:xfrm>
          <a:prstGeom prst="rect">
            <a:avLst/>
          </a:prstGeom>
        </p:spPr>
      </p:pic>
      <p:pic>
        <p:nvPicPr>
          <p:cNvPr id="205" name="Graphic 204" descr="Workflow outline">
            <a:extLst>
              <a:ext uri="{FF2B5EF4-FFF2-40B4-BE49-F238E27FC236}">
                <a16:creationId xmlns:a16="http://schemas.microsoft.com/office/drawing/2014/main" id="{4D9C7E72-264E-EB47-E54A-D4BDB22C6194}"/>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6024454" y="4402987"/>
            <a:ext cx="540000" cy="540000"/>
          </a:xfrm>
          <a:prstGeom prst="rect">
            <a:avLst/>
          </a:prstGeom>
        </p:spPr>
      </p:pic>
      <p:pic>
        <p:nvPicPr>
          <p:cNvPr id="207" name="Graphic 206" descr="Bar graph with upward trend outline">
            <a:extLst>
              <a:ext uri="{FF2B5EF4-FFF2-40B4-BE49-F238E27FC236}">
                <a16:creationId xmlns:a16="http://schemas.microsoft.com/office/drawing/2014/main" id="{A8AB5357-C327-8E7B-D9C1-AFE05FBD6976}"/>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300252" y="5172284"/>
            <a:ext cx="540000" cy="540000"/>
          </a:xfrm>
          <a:prstGeom prst="rect">
            <a:avLst/>
          </a:prstGeom>
        </p:spPr>
      </p:pic>
      <p:pic>
        <p:nvPicPr>
          <p:cNvPr id="208" name="Graphic 207" descr="Receipt outline">
            <a:extLst>
              <a:ext uri="{FF2B5EF4-FFF2-40B4-BE49-F238E27FC236}">
                <a16:creationId xmlns:a16="http://schemas.microsoft.com/office/drawing/2014/main" id="{E5086B9C-B44B-D623-696E-E004627806DB}"/>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4323833" y="3694884"/>
            <a:ext cx="540000" cy="540000"/>
          </a:xfrm>
          <a:prstGeom prst="rect">
            <a:avLst/>
          </a:prstGeom>
        </p:spPr>
      </p:pic>
      <p:pic>
        <p:nvPicPr>
          <p:cNvPr id="209" name="Graphic 208" descr="Group of people outline">
            <a:extLst>
              <a:ext uri="{FF2B5EF4-FFF2-40B4-BE49-F238E27FC236}">
                <a16:creationId xmlns:a16="http://schemas.microsoft.com/office/drawing/2014/main" id="{E6A85E70-FF24-A8FE-199E-56AD19A1C378}"/>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6075490" y="3683083"/>
            <a:ext cx="540000" cy="540000"/>
          </a:xfrm>
          <a:prstGeom prst="rect">
            <a:avLst/>
          </a:prstGeom>
        </p:spPr>
      </p:pic>
      <p:pic>
        <p:nvPicPr>
          <p:cNvPr id="210" name="Graphic 209" descr="Pie chart outline">
            <a:extLst>
              <a:ext uri="{FF2B5EF4-FFF2-40B4-BE49-F238E27FC236}">
                <a16:creationId xmlns:a16="http://schemas.microsoft.com/office/drawing/2014/main" id="{778DA0A8-3710-6B77-8C04-F1FC9B4F6D2F}"/>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4352333" y="4451250"/>
            <a:ext cx="540000" cy="540000"/>
          </a:xfrm>
          <a:prstGeom prst="rect">
            <a:avLst/>
          </a:prstGeom>
        </p:spPr>
      </p:pic>
      <p:pic>
        <p:nvPicPr>
          <p:cNvPr id="211" name="Graphic 210" descr="Medal outline">
            <a:extLst>
              <a:ext uri="{FF2B5EF4-FFF2-40B4-BE49-F238E27FC236}">
                <a16:creationId xmlns:a16="http://schemas.microsoft.com/office/drawing/2014/main" id="{17B9CE0A-35A5-8075-D6A5-AA9202F1622A}"/>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1134424" y="312892"/>
            <a:ext cx="540000" cy="540000"/>
          </a:xfrm>
          <a:prstGeom prst="rect">
            <a:avLst/>
          </a:prstGeom>
        </p:spPr>
      </p:pic>
      <p:pic>
        <p:nvPicPr>
          <p:cNvPr id="213" name="Graphic 212" descr="Target outline">
            <a:extLst>
              <a:ext uri="{FF2B5EF4-FFF2-40B4-BE49-F238E27FC236}">
                <a16:creationId xmlns:a16="http://schemas.microsoft.com/office/drawing/2014/main" id="{81788FB9-CB47-2930-5D7C-4977757BEAD0}"/>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0426103" y="313688"/>
            <a:ext cx="540000" cy="540000"/>
          </a:xfrm>
          <a:prstGeom prst="rect">
            <a:avLst/>
          </a:prstGeom>
        </p:spPr>
      </p:pic>
      <p:pic>
        <p:nvPicPr>
          <p:cNvPr id="215" name="Graphic 214" descr="Lights On outline">
            <a:extLst>
              <a:ext uri="{FF2B5EF4-FFF2-40B4-BE49-F238E27FC236}">
                <a16:creationId xmlns:a16="http://schemas.microsoft.com/office/drawing/2014/main" id="{F65EB391-F01C-C8C6-2DCB-E975DC7549CC}"/>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7468407" y="264903"/>
            <a:ext cx="540000" cy="540000"/>
          </a:xfrm>
          <a:prstGeom prst="rect">
            <a:avLst/>
          </a:prstGeom>
        </p:spPr>
      </p:pic>
      <p:pic>
        <p:nvPicPr>
          <p:cNvPr id="216" name="Graphic 215" descr="Meeting outline">
            <a:extLst>
              <a:ext uri="{FF2B5EF4-FFF2-40B4-BE49-F238E27FC236}">
                <a16:creationId xmlns:a16="http://schemas.microsoft.com/office/drawing/2014/main" id="{21CC239B-D802-92D5-A447-042905CA1070}"/>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178686" y="4112069"/>
            <a:ext cx="540000" cy="540000"/>
          </a:xfrm>
          <a:prstGeom prst="rect">
            <a:avLst/>
          </a:prstGeom>
        </p:spPr>
      </p:pic>
      <p:pic>
        <p:nvPicPr>
          <p:cNvPr id="217" name="Graphic 216" descr="Greek Temple outline">
            <a:extLst>
              <a:ext uri="{FF2B5EF4-FFF2-40B4-BE49-F238E27FC236}">
                <a16:creationId xmlns:a16="http://schemas.microsoft.com/office/drawing/2014/main" id="{87AC04C4-8BE9-3D62-98A7-0AC34F5A7D9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34101" y="5150535"/>
            <a:ext cx="540000" cy="540000"/>
          </a:xfrm>
          <a:prstGeom prst="rect">
            <a:avLst/>
          </a:prstGeom>
        </p:spPr>
      </p:pic>
      <p:pic>
        <p:nvPicPr>
          <p:cNvPr id="218" name="Graphic 217" descr="Money outline">
            <a:extLst>
              <a:ext uri="{FF2B5EF4-FFF2-40B4-BE49-F238E27FC236}">
                <a16:creationId xmlns:a16="http://schemas.microsoft.com/office/drawing/2014/main" id="{A9E36CA6-4F86-34CC-49AC-B2AFFA127206}"/>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5191590" y="4927166"/>
            <a:ext cx="540000" cy="540000"/>
          </a:xfrm>
          <a:prstGeom prst="rect">
            <a:avLst/>
          </a:prstGeom>
        </p:spPr>
      </p:pic>
      <p:sp>
        <p:nvSpPr>
          <p:cNvPr id="219" name="TextBox 218">
            <a:extLst>
              <a:ext uri="{FF2B5EF4-FFF2-40B4-BE49-F238E27FC236}">
                <a16:creationId xmlns:a16="http://schemas.microsoft.com/office/drawing/2014/main" id="{6CFE9751-0D16-4422-BF17-AE7055FA8B37}"/>
              </a:ext>
            </a:extLst>
          </p:cNvPr>
          <p:cNvSpPr txBox="1"/>
          <p:nvPr userDrawn="1"/>
        </p:nvSpPr>
        <p:spPr>
          <a:xfrm>
            <a:off x="4038255" y="2743594"/>
            <a:ext cx="1063112"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Manufacturing</a:t>
            </a:r>
          </a:p>
        </p:txBody>
      </p:sp>
      <p:sp>
        <p:nvSpPr>
          <p:cNvPr id="221" name="TextBox 220">
            <a:extLst>
              <a:ext uri="{FF2B5EF4-FFF2-40B4-BE49-F238E27FC236}">
                <a16:creationId xmlns:a16="http://schemas.microsoft.com/office/drawing/2014/main" id="{FBC737F1-9433-4C7E-F762-519338BF3F03}"/>
              </a:ext>
            </a:extLst>
          </p:cNvPr>
          <p:cNvSpPr txBox="1"/>
          <p:nvPr userDrawn="1"/>
        </p:nvSpPr>
        <p:spPr>
          <a:xfrm>
            <a:off x="4025909" y="3398723"/>
            <a:ext cx="108074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Transportation</a:t>
            </a:r>
          </a:p>
        </p:txBody>
      </p:sp>
      <p:sp>
        <p:nvSpPr>
          <p:cNvPr id="223" name="TextBox 222">
            <a:extLst>
              <a:ext uri="{FF2B5EF4-FFF2-40B4-BE49-F238E27FC236}">
                <a16:creationId xmlns:a16="http://schemas.microsoft.com/office/drawing/2014/main" id="{A5924AFD-2429-0602-DB26-010785CA7429}"/>
              </a:ext>
            </a:extLst>
          </p:cNvPr>
          <p:cNvSpPr txBox="1"/>
          <p:nvPr userDrawn="1"/>
        </p:nvSpPr>
        <p:spPr>
          <a:xfrm>
            <a:off x="4081212" y="4200529"/>
            <a:ext cx="97013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Procurement</a:t>
            </a:r>
          </a:p>
        </p:txBody>
      </p:sp>
      <p:sp>
        <p:nvSpPr>
          <p:cNvPr id="225" name="TextBox 224">
            <a:extLst>
              <a:ext uri="{FF2B5EF4-FFF2-40B4-BE49-F238E27FC236}">
                <a16:creationId xmlns:a16="http://schemas.microsoft.com/office/drawing/2014/main" id="{38F67397-9F73-122F-69AF-F52B587F4F4C}"/>
              </a:ext>
            </a:extLst>
          </p:cNvPr>
          <p:cNvSpPr txBox="1"/>
          <p:nvPr userDrawn="1"/>
        </p:nvSpPr>
        <p:spPr>
          <a:xfrm>
            <a:off x="4126011" y="4957421"/>
            <a:ext cx="864339"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Investment</a:t>
            </a:r>
          </a:p>
        </p:txBody>
      </p:sp>
      <p:sp>
        <p:nvSpPr>
          <p:cNvPr id="227" name="TextBox 226">
            <a:extLst>
              <a:ext uri="{FF2B5EF4-FFF2-40B4-BE49-F238E27FC236}">
                <a16:creationId xmlns:a16="http://schemas.microsoft.com/office/drawing/2014/main" id="{819F8CD4-C3DB-4EE0-49A5-305669318DBB}"/>
              </a:ext>
            </a:extLst>
          </p:cNvPr>
          <p:cNvSpPr txBox="1"/>
          <p:nvPr userDrawn="1"/>
        </p:nvSpPr>
        <p:spPr>
          <a:xfrm>
            <a:off x="4281629" y="5677929"/>
            <a:ext cx="63030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Growth</a:t>
            </a:r>
          </a:p>
        </p:txBody>
      </p:sp>
      <p:sp>
        <p:nvSpPr>
          <p:cNvPr id="228" name="TextBox 227">
            <a:extLst>
              <a:ext uri="{FF2B5EF4-FFF2-40B4-BE49-F238E27FC236}">
                <a16:creationId xmlns:a16="http://schemas.microsoft.com/office/drawing/2014/main" id="{03584A8D-4F09-1B56-CB0F-84C1980EA7DF}"/>
              </a:ext>
            </a:extLst>
          </p:cNvPr>
          <p:cNvSpPr txBox="1"/>
          <p:nvPr userDrawn="1"/>
        </p:nvSpPr>
        <p:spPr>
          <a:xfrm>
            <a:off x="5931101" y="2751881"/>
            <a:ext cx="95731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Organization</a:t>
            </a:r>
          </a:p>
        </p:txBody>
      </p:sp>
      <p:sp>
        <p:nvSpPr>
          <p:cNvPr id="230" name="TextBox 229">
            <a:extLst>
              <a:ext uri="{FF2B5EF4-FFF2-40B4-BE49-F238E27FC236}">
                <a16:creationId xmlns:a16="http://schemas.microsoft.com/office/drawing/2014/main" id="{66BECF6C-2DE8-055A-F82B-9738164CE217}"/>
              </a:ext>
            </a:extLst>
          </p:cNvPr>
          <p:cNvSpPr txBox="1"/>
          <p:nvPr userDrawn="1"/>
        </p:nvSpPr>
        <p:spPr>
          <a:xfrm>
            <a:off x="5134475" y="4620393"/>
            <a:ext cx="679994"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Meeting</a:t>
            </a:r>
          </a:p>
        </p:txBody>
      </p:sp>
      <p:sp>
        <p:nvSpPr>
          <p:cNvPr id="232" name="TextBox 231">
            <a:extLst>
              <a:ext uri="{FF2B5EF4-FFF2-40B4-BE49-F238E27FC236}">
                <a16:creationId xmlns:a16="http://schemas.microsoft.com/office/drawing/2014/main" id="{A2673FD5-B3B4-8CC5-FD97-3A1F735C8E08}"/>
              </a:ext>
            </a:extLst>
          </p:cNvPr>
          <p:cNvSpPr txBox="1"/>
          <p:nvPr userDrawn="1"/>
        </p:nvSpPr>
        <p:spPr>
          <a:xfrm>
            <a:off x="5027709" y="3425654"/>
            <a:ext cx="886781" cy="553998"/>
          </a:xfrm>
          <a:prstGeom prst="rect">
            <a:avLst/>
          </a:prstGeom>
          <a:noFill/>
        </p:spPr>
        <p:txBody>
          <a:bodyPr wrap="none" rtlCol="0">
            <a:spAutoFit/>
          </a:bodyPr>
          <a:lstStyle/>
          <a:p>
            <a:pPr algn="ctr"/>
            <a:r>
              <a:rPr lang="en-TH" sz="1000">
                <a:latin typeface="Inter" panose="02000503000000020004" pitchFamily="2" charset="0"/>
                <a:ea typeface="Inter" panose="02000503000000020004" pitchFamily="2" charset="0"/>
              </a:rPr>
              <a:t>Collaborate</a:t>
            </a:r>
          </a:p>
          <a:p>
            <a:pPr algn="ctr"/>
            <a:r>
              <a:rPr lang="en-TH" sz="1000">
                <a:latin typeface="Inter" panose="02000503000000020004" pitchFamily="2" charset="0"/>
                <a:ea typeface="Inter" panose="02000503000000020004" pitchFamily="2" charset="0"/>
              </a:rPr>
              <a:t>Engage</a:t>
            </a:r>
          </a:p>
          <a:p>
            <a:pPr algn="ctr"/>
            <a:r>
              <a:rPr lang="en-TH" sz="1000">
                <a:latin typeface="Inter" panose="02000503000000020004" pitchFamily="2" charset="0"/>
                <a:ea typeface="Inter" panose="02000503000000020004" pitchFamily="2" charset="0"/>
              </a:rPr>
              <a:t>Support</a:t>
            </a:r>
          </a:p>
        </p:txBody>
      </p:sp>
      <p:sp>
        <p:nvSpPr>
          <p:cNvPr id="234" name="TextBox 233">
            <a:extLst>
              <a:ext uri="{FF2B5EF4-FFF2-40B4-BE49-F238E27FC236}">
                <a16:creationId xmlns:a16="http://schemas.microsoft.com/office/drawing/2014/main" id="{92536914-E710-1E1D-3E81-BBDE50FFFE2B}"/>
              </a:ext>
            </a:extLst>
          </p:cNvPr>
          <p:cNvSpPr txBox="1"/>
          <p:nvPr userDrawn="1"/>
        </p:nvSpPr>
        <p:spPr>
          <a:xfrm>
            <a:off x="5152779" y="2754769"/>
            <a:ext cx="676788"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Training</a:t>
            </a:r>
          </a:p>
        </p:txBody>
      </p:sp>
      <p:sp>
        <p:nvSpPr>
          <p:cNvPr id="236" name="TextBox 235">
            <a:extLst>
              <a:ext uri="{FF2B5EF4-FFF2-40B4-BE49-F238E27FC236}">
                <a16:creationId xmlns:a16="http://schemas.microsoft.com/office/drawing/2014/main" id="{1CB3AD42-11A0-A516-3B40-B19AF522419A}"/>
              </a:ext>
            </a:extLst>
          </p:cNvPr>
          <p:cNvSpPr txBox="1"/>
          <p:nvPr userDrawn="1"/>
        </p:nvSpPr>
        <p:spPr>
          <a:xfrm>
            <a:off x="5101074" y="5442284"/>
            <a:ext cx="76976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Financing</a:t>
            </a:r>
          </a:p>
        </p:txBody>
      </p:sp>
      <p:sp>
        <p:nvSpPr>
          <p:cNvPr id="238" name="TextBox 237">
            <a:extLst>
              <a:ext uri="{FF2B5EF4-FFF2-40B4-BE49-F238E27FC236}">
                <a16:creationId xmlns:a16="http://schemas.microsoft.com/office/drawing/2014/main" id="{0A371DB1-E193-5070-AB94-A3C87B0AED3A}"/>
              </a:ext>
            </a:extLst>
          </p:cNvPr>
          <p:cNvSpPr txBox="1"/>
          <p:nvPr userDrawn="1"/>
        </p:nvSpPr>
        <p:spPr>
          <a:xfrm>
            <a:off x="5909572" y="5688505"/>
            <a:ext cx="936475"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Government</a:t>
            </a:r>
          </a:p>
        </p:txBody>
      </p:sp>
      <p:sp>
        <p:nvSpPr>
          <p:cNvPr id="239" name="TextBox 238">
            <a:extLst>
              <a:ext uri="{FF2B5EF4-FFF2-40B4-BE49-F238E27FC236}">
                <a16:creationId xmlns:a16="http://schemas.microsoft.com/office/drawing/2014/main" id="{8145B882-7F1E-7715-66CB-8B0A5B2E618B}"/>
              </a:ext>
            </a:extLst>
          </p:cNvPr>
          <p:cNvSpPr txBox="1"/>
          <p:nvPr userDrawn="1"/>
        </p:nvSpPr>
        <p:spPr>
          <a:xfrm>
            <a:off x="5859375" y="4865926"/>
            <a:ext cx="962123"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Supply chain</a:t>
            </a:r>
          </a:p>
        </p:txBody>
      </p:sp>
      <p:sp>
        <p:nvSpPr>
          <p:cNvPr id="240" name="TextBox 239">
            <a:extLst>
              <a:ext uri="{FF2B5EF4-FFF2-40B4-BE49-F238E27FC236}">
                <a16:creationId xmlns:a16="http://schemas.microsoft.com/office/drawing/2014/main" id="{85EC1965-4EFB-6D0C-45A4-CCAE2245503C}"/>
              </a:ext>
            </a:extLst>
          </p:cNvPr>
          <p:cNvSpPr txBox="1"/>
          <p:nvPr userDrawn="1"/>
        </p:nvSpPr>
        <p:spPr>
          <a:xfrm>
            <a:off x="5966671" y="4144439"/>
            <a:ext cx="806631"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Consumer</a:t>
            </a:r>
          </a:p>
        </p:txBody>
      </p:sp>
      <p:sp>
        <p:nvSpPr>
          <p:cNvPr id="257" name="TextBox 256">
            <a:extLst>
              <a:ext uri="{FF2B5EF4-FFF2-40B4-BE49-F238E27FC236}">
                <a16:creationId xmlns:a16="http://schemas.microsoft.com/office/drawing/2014/main" id="{605E1A45-C65E-64CF-B4B7-7180D6C45828}"/>
              </a:ext>
            </a:extLst>
          </p:cNvPr>
          <p:cNvSpPr txBox="1"/>
          <p:nvPr userDrawn="1"/>
        </p:nvSpPr>
        <p:spPr>
          <a:xfrm>
            <a:off x="5949142" y="3422952"/>
            <a:ext cx="782587" cy="246221"/>
          </a:xfrm>
          <a:prstGeom prst="rect">
            <a:avLst/>
          </a:prstGeom>
          <a:noFill/>
        </p:spPr>
        <p:txBody>
          <a:bodyPr wrap="none" rtlCol="0">
            <a:spAutoFit/>
          </a:bodyPr>
          <a:lstStyle/>
          <a:p>
            <a:pPr algn="l"/>
            <a:r>
              <a:rPr lang="en-TH" sz="1000">
                <a:latin typeface="Inter" panose="02000503000000020004" pitchFamily="2" charset="0"/>
                <a:ea typeface="Inter" panose="02000503000000020004" pitchFamily="2" charset="0"/>
              </a:rPr>
              <a:t>Employee</a:t>
            </a:r>
          </a:p>
        </p:txBody>
      </p:sp>
    </p:spTree>
    <p:extLst>
      <p:ext uri="{BB962C8B-B14F-4D97-AF65-F5344CB8AC3E}">
        <p14:creationId xmlns:p14="http://schemas.microsoft.com/office/powerpoint/2010/main" val="280711410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graphicFrame>
        <p:nvGraphicFramePr>
          <p:cNvPr id="3" name="Table 5">
            <a:extLst>
              <a:ext uri="{FF2B5EF4-FFF2-40B4-BE49-F238E27FC236}">
                <a16:creationId xmlns:a16="http://schemas.microsoft.com/office/drawing/2014/main" id="{EFF7DD49-1ADA-50C7-0FAE-237BB8722B24}"/>
              </a:ext>
            </a:extLst>
          </p:cNvPr>
          <p:cNvGraphicFramePr>
            <a:graphicFrameLocks noGrp="1"/>
          </p:cNvGraphicFramePr>
          <p:nvPr>
            <p:extLst>
              <p:ext uri="{D42A27DB-BD31-4B8C-83A1-F6EECF244321}">
                <p14:modId xmlns:p14="http://schemas.microsoft.com/office/powerpoint/2010/main" val="1318056939"/>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6" name="Table 5">
            <a:extLst>
              <a:ext uri="{FF2B5EF4-FFF2-40B4-BE49-F238E27FC236}">
                <a16:creationId xmlns:a16="http://schemas.microsoft.com/office/drawing/2014/main" id="{23D362C5-9D0A-9AA8-CB0B-E617FD2A7052}"/>
              </a:ext>
            </a:extLst>
          </p:cNvPr>
          <p:cNvGraphicFramePr>
            <a:graphicFrameLocks noGrp="1"/>
          </p:cNvGraphicFramePr>
          <p:nvPr>
            <p:extLst>
              <p:ext uri="{D42A27DB-BD31-4B8C-83A1-F6EECF244321}">
                <p14:modId xmlns:p14="http://schemas.microsoft.com/office/powerpoint/2010/main" val="1045915051"/>
              </p:ext>
            </p:extLst>
          </p:nvPr>
        </p:nvGraphicFramePr>
        <p:xfrm>
          <a:off x="804749" y="1297563"/>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2" name="Graphic 11" descr="Oil Rig with solid fill">
            <a:extLst>
              <a:ext uri="{FF2B5EF4-FFF2-40B4-BE49-F238E27FC236}">
                <a16:creationId xmlns:a16="http://schemas.microsoft.com/office/drawing/2014/main" id="{6696D7F2-F78E-C62B-17C8-A27368318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784" y="1297563"/>
            <a:ext cx="540000" cy="540000"/>
          </a:xfrm>
          <a:prstGeom prst="rect">
            <a:avLst/>
          </a:prstGeom>
        </p:spPr>
      </p:pic>
      <p:pic>
        <p:nvPicPr>
          <p:cNvPr id="13" name="Graphic 12" descr="Truck with solid fill">
            <a:extLst>
              <a:ext uri="{FF2B5EF4-FFF2-40B4-BE49-F238E27FC236}">
                <a16:creationId xmlns:a16="http://schemas.microsoft.com/office/drawing/2014/main" id="{3AD1CBC1-0995-BC16-DD97-D8333C0ED5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1161" y="1351563"/>
            <a:ext cx="486000" cy="486000"/>
          </a:xfrm>
          <a:prstGeom prst="rect">
            <a:avLst/>
          </a:prstGeom>
        </p:spPr>
      </p:pic>
      <p:pic>
        <p:nvPicPr>
          <p:cNvPr id="14" name="Graphic 13" descr="Solar Panels with solid fill">
            <a:extLst>
              <a:ext uri="{FF2B5EF4-FFF2-40B4-BE49-F238E27FC236}">
                <a16:creationId xmlns:a16="http://schemas.microsoft.com/office/drawing/2014/main" id="{F555F5A9-B216-3A5F-AF25-D0D64B20B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1134" y="1351563"/>
            <a:ext cx="486000" cy="486000"/>
          </a:xfrm>
          <a:prstGeom prst="rect">
            <a:avLst/>
          </a:prstGeom>
        </p:spPr>
      </p:pic>
      <p:graphicFrame>
        <p:nvGraphicFramePr>
          <p:cNvPr id="15" name="Table 6">
            <a:extLst>
              <a:ext uri="{FF2B5EF4-FFF2-40B4-BE49-F238E27FC236}">
                <a16:creationId xmlns:a16="http://schemas.microsoft.com/office/drawing/2014/main" id="{7DB0E2FD-AB8C-578B-C460-BDCF62F72A67}"/>
              </a:ext>
            </a:extLst>
          </p:cNvPr>
          <p:cNvGraphicFramePr>
            <a:graphicFrameLocks noGrp="1"/>
          </p:cNvGraphicFramePr>
          <p:nvPr>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graphicFrame>
        <p:nvGraphicFramePr>
          <p:cNvPr id="2" name="Table 5">
            <a:extLst>
              <a:ext uri="{FF2B5EF4-FFF2-40B4-BE49-F238E27FC236}">
                <a16:creationId xmlns:a16="http://schemas.microsoft.com/office/drawing/2014/main" id="{B8E466AE-1634-F3E8-D906-AE0E4402F93A}"/>
              </a:ext>
            </a:extLst>
          </p:cNvPr>
          <p:cNvGraphicFramePr>
            <a:graphicFrameLocks noGrp="1"/>
          </p:cNvGraphicFramePr>
          <p:nvPr>
            <p:extLst>
              <p:ext uri="{D42A27DB-BD31-4B8C-83A1-F6EECF244321}">
                <p14:modId xmlns:p14="http://schemas.microsoft.com/office/powerpoint/2010/main" val="1158694894"/>
              </p:ext>
            </p:extLst>
          </p:nvPr>
        </p:nvGraphicFramePr>
        <p:xfrm>
          <a:off x="7436532" y="4046581"/>
          <a:ext cx="4309952" cy="2075115"/>
        </p:xfrm>
        <a:graphic>
          <a:graphicData uri="http://schemas.openxmlformats.org/drawingml/2006/table">
            <a:tbl>
              <a:tblPr firstRow="1" bandRow="1">
                <a:tableStyleId>{5C22544A-7EE6-4342-B048-85BDC9FD1C3A}</a:tableStyleId>
              </a:tblPr>
              <a:tblGrid>
                <a:gridCol w="1077488">
                  <a:extLst>
                    <a:ext uri="{9D8B030D-6E8A-4147-A177-3AD203B41FA5}">
                      <a16:colId xmlns:a16="http://schemas.microsoft.com/office/drawing/2014/main" val="3840852553"/>
                    </a:ext>
                  </a:extLst>
                </a:gridCol>
                <a:gridCol w="1077488">
                  <a:extLst>
                    <a:ext uri="{9D8B030D-6E8A-4147-A177-3AD203B41FA5}">
                      <a16:colId xmlns:a16="http://schemas.microsoft.com/office/drawing/2014/main" val="588209224"/>
                    </a:ext>
                  </a:extLst>
                </a:gridCol>
                <a:gridCol w="1077488">
                  <a:extLst>
                    <a:ext uri="{9D8B030D-6E8A-4147-A177-3AD203B41FA5}">
                      <a16:colId xmlns:a16="http://schemas.microsoft.com/office/drawing/2014/main" val="3012763853"/>
                    </a:ext>
                  </a:extLst>
                </a:gridCol>
                <a:gridCol w="1077488">
                  <a:extLst>
                    <a:ext uri="{9D8B030D-6E8A-4147-A177-3AD203B41FA5}">
                      <a16:colId xmlns:a16="http://schemas.microsoft.com/office/drawing/2014/main" val="4194648469"/>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3</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7848191"/>
                  </a:ext>
                </a:extLst>
              </a:tr>
            </a:tbl>
          </a:graphicData>
        </a:graphic>
      </p:graphicFrame>
      <p:graphicFrame>
        <p:nvGraphicFramePr>
          <p:cNvPr id="7" name="Table 5">
            <a:extLst>
              <a:ext uri="{FF2B5EF4-FFF2-40B4-BE49-F238E27FC236}">
                <a16:creationId xmlns:a16="http://schemas.microsoft.com/office/drawing/2014/main" id="{0D7EBA63-6AAE-C0DD-3A18-62A7D9F49220}"/>
              </a:ext>
            </a:extLst>
          </p:cNvPr>
          <p:cNvGraphicFramePr>
            <a:graphicFrameLocks noGrp="1"/>
          </p:cNvGraphicFramePr>
          <p:nvPr userDrawn="1">
            <p:extLst>
              <p:ext uri="{D42A27DB-BD31-4B8C-83A1-F6EECF244321}">
                <p14:modId xmlns:p14="http://schemas.microsoft.com/office/powerpoint/2010/main" val="2190965313"/>
              </p:ext>
            </p:extLst>
          </p:nvPr>
        </p:nvGraphicFramePr>
        <p:xfrm>
          <a:off x="7436223" y="1563618"/>
          <a:ext cx="4068054" cy="2075115"/>
        </p:xfrm>
        <a:graphic>
          <a:graphicData uri="http://schemas.openxmlformats.org/drawingml/2006/table">
            <a:tbl>
              <a:tblPr firstRow="1" bandRow="1">
                <a:tableStyleId>{5C22544A-7EE6-4342-B048-85BDC9FD1C3A}</a:tableStyleId>
              </a:tblPr>
              <a:tblGrid>
                <a:gridCol w="1356018">
                  <a:extLst>
                    <a:ext uri="{9D8B030D-6E8A-4147-A177-3AD203B41FA5}">
                      <a16:colId xmlns:a16="http://schemas.microsoft.com/office/drawing/2014/main" val="3840852553"/>
                    </a:ext>
                  </a:extLst>
                </a:gridCol>
                <a:gridCol w="1356018">
                  <a:extLst>
                    <a:ext uri="{9D8B030D-6E8A-4147-A177-3AD203B41FA5}">
                      <a16:colId xmlns:a16="http://schemas.microsoft.com/office/drawing/2014/main" val="588209224"/>
                    </a:ext>
                  </a:extLst>
                </a:gridCol>
                <a:gridCol w="1356018">
                  <a:extLst>
                    <a:ext uri="{9D8B030D-6E8A-4147-A177-3AD203B41FA5}">
                      <a16:colId xmlns:a16="http://schemas.microsoft.com/office/drawing/2014/main" val="3012763853"/>
                    </a:ext>
                  </a:extLst>
                </a:gridCol>
              </a:tblGrid>
              <a:tr h="415023">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6350"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nchor="b">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7353501"/>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2270889"/>
                  </a:ext>
                </a:extLst>
              </a:tr>
              <a:tr h="41502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graphicFrame>
        <p:nvGraphicFramePr>
          <p:cNvPr id="8" name="Table 7">
            <a:extLst>
              <a:ext uri="{FF2B5EF4-FFF2-40B4-BE49-F238E27FC236}">
                <a16:creationId xmlns:a16="http://schemas.microsoft.com/office/drawing/2014/main" id="{CEB75138-25BE-83B0-561B-3E50D2645D6B}"/>
              </a:ext>
            </a:extLst>
          </p:cNvPr>
          <p:cNvGraphicFramePr>
            <a:graphicFrameLocks noGrp="1"/>
          </p:cNvGraphicFramePr>
          <p:nvPr userDrawn="1">
            <p:extLst>
              <p:ext uri="{D42A27DB-BD31-4B8C-83A1-F6EECF244321}">
                <p14:modId xmlns:p14="http://schemas.microsoft.com/office/powerpoint/2010/main" val="3460895841"/>
              </p:ext>
            </p:extLst>
          </p:nvPr>
        </p:nvGraphicFramePr>
        <p:xfrm>
          <a:off x="1235672" y="1444708"/>
          <a:ext cx="5431413" cy="2194025"/>
        </p:xfrm>
        <a:graphic>
          <a:graphicData uri="http://schemas.openxmlformats.org/drawingml/2006/table">
            <a:tbl>
              <a:tblPr firstRow="1" bandRow="1">
                <a:tableStyleId>{5C22544A-7EE6-4342-B048-85BDC9FD1C3A}</a:tableStyleId>
              </a:tblPr>
              <a:tblGrid>
                <a:gridCol w="696213">
                  <a:extLst>
                    <a:ext uri="{9D8B030D-6E8A-4147-A177-3AD203B41FA5}">
                      <a16:colId xmlns:a16="http://schemas.microsoft.com/office/drawing/2014/main" val="3840852553"/>
                    </a:ext>
                  </a:extLst>
                </a:gridCol>
                <a:gridCol w="1578400">
                  <a:extLst>
                    <a:ext uri="{9D8B030D-6E8A-4147-A177-3AD203B41FA5}">
                      <a16:colId xmlns:a16="http://schemas.microsoft.com/office/drawing/2014/main" val="588209224"/>
                    </a:ext>
                  </a:extLst>
                </a:gridCol>
                <a:gridCol w="1578400">
                  <a:extLst>
                    <a:ext uri="{9D8B030D-6E8A-4147-A177-3AD203B41FA5}">
                      <a16:colId xmlns:a16="http://schemas.microsoft.com/office/drawing/2014/main" val="3012763853"/>
                    </a:ext>
                  </a:extLst>
                </a:gridCol>
                <a:gridCol w="1578400">
                  <a:extLst>
                    <a:ext uri="{9D8B030D-6E8A-4147-A177-3AD203B41FA5}">
                      <a16:colId xmlns:a16="http://schemas.microsoft.com/office/drawing/2014/main" val="3740033637"/>
                    </a:ext>
                  </a:extLst>
                </a:gridCol>
              </a:tblGrid>
              <a:tr h="571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12700" cmpd="sng">
                      <a:noFill/>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1"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b">
                    <a:lnL w="3175" cap="flat" cmpd="sng" algn="ctr">
                      <a:solidFill>
                        <a:schemeClr val="tx1"/>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800502"/>
                  </a:ext>
                </a:extLst>
              </a:tr>
              <a:tr h="324418">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18621088"/>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Risk</a:t>
                      </a:r>
                    </a:p>
                  </a:txBody>
                  <a:tcPr vert="vert270">
                    <a:lnL w="12700" cmpd="sng">
                      <a:noFill/>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353501"/>
                  </a:ext>
                </a:extLst>
              </a:tr>
              <a:tr h="324418">
                <a:tc vMerge="1">
                  <a:txBody>
                    <a:bodyPr/>
                    <a:lstStyle/>
                    <a:p>
                      <a:r>
                        <a:rPr lang="en-TH" sz="1200" b="0" i="0">
                          <a:latin typeface="Inter" panose="02000503000000020004" pitchFamily="2" charset="0"/>
                          <a:ea typeface="Inter" panose="02000503000000020004" pitchFamily="2" charset="0"/>
                          <a:cs typeface="Inter" panose="02000503000000020004" pitchFamily="2" charset="0"/>
                        </a:rPr>
                        <a:t>Xxx</a:t>
                      </a: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525152"/>
                  </a:ext>
                </a:extLst>
              </a:tr>
              <a:tr h="324418">
                <a:tc rowSpan="2">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Opportunity</a:t>
                      </a:r>
                    </a:p>
                  </a:txBody>
                  <a:tcPr vert="vert270">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270889"/>
                  </a:ext>
                </a:extLst>
              </a:tr>
              <a:tr h="324418">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7848191"/>
                  </a:ext>
                </a:extLst>
              </a:tr>
            </a:tbl>
          </a:graphicData>
        </a:graphic>
      </p:graphicFrame>
      <p:sp>
        <p:nvSpPr>
          <p:cNvPr id="9" name="TextBox 8">
            <a:extLst>
              <a:ext uri="{FF2B5EF4-FFF2-40B4-BE49-F238E27FC236}">
                <a16:creationId xmlns:a16="http://schemas.microsoft.com/office/drawing/2014/main" id="{09252933-10FF-F7FB-846C-8E0866674B9C}"/>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pic>
        <p:nvPicPr>
          <p:cNvPr id="10" name="Graphic 9" descr="Oil Rig with solid fill">
            <a:extLst>
              <a:ext uri="{FF2B5EF4-FFF2-40B4-BE49-F238E27FC236}">
                <a16:creationId xmlns:a16="http://schemas.microsoft.com/office/drawing/2014/main" id="{8246C911-066B-2E07-E6B7-A1A6077738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45707" y="1444708"/>
            <a:ext cx="540000" cy="540000"/>
          </a:xfrm>
          <a:prstGeom prst="rect">
            <a:avLst/>
          </a:prstGeom>
        </p:spPr>
      </p:pic>
      <p:pic>
        <p:nvPicPr>
          <p:cNvPr id="16" name="Graphic 15" descr="Truck with solid fill">
            <a:extLst>
              <a:ext uri="{FF2B5EF4-FFF2-40B4-BE49-F238E27FC236}">
                <a16:creationId xmlns:a16="http://schemas.microsoft.com/office/drawing/2014/main" id="{BAA5F412-8CA8-97AC-7119-D582B63E029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62084" y="1498708"/>
            <a:ext cx="486000" cy="486000"/>
          </a:xfrm>
          <a:prstGeom prst="rect">
            <a:avLst/>
          </a:prstGeom>
        </p:spPr>
      </p:pic>
      <p:pic>
        <p:nvPicPr>
          <p:cNvPr id="17" name="Graphic 16" descr="Solar Panels with solid fill">
            <a:extLst>
              <a:ext uri="{FF2B5EF4-FFF2-40B4-BE49-F238E27FC236}">
                <a16:creationId xmlns:a16="http://schemas.microsoft.com/office/drawing/2014/main" id="{0EE4BB9E-376C-BC9F-DB38-FBEDA4A0D6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042057" y="1498708"/>
            <a:ext cx="486000" cy="486000"/>
          </a:xfrm>
          <a:prstGeom prst="rect">
            <a:avLst/>
          </a:prstGeom>
        </p:spPr>
      </p:pic>
      <p:graphicFrame>
        <p:nvGraphicFramePr>
          <p:cNvPr id="18" name="Table 6">
            <a:extLst>
              <a:ext uri="{FF2B5EF4-FFF2-40B4-BE49-F238E27FC236}">
                <a16:creationId xmlns:a16="http://schemas.microsoft.com/office/drawing/2014/main" id="{2EACC9AF-7E13-A558-093E-B9807BEEB10A}"/>
              </a:ext>
            </a:extLst>
          </p:cNvPr>
          <p:cNvGraphicFramePr>
            <a:graphicFrameLocks noGrp="1"/>
          </p:cNvGraphicFramePr>
          <p:nvPr userDrawn="1">
            <p:extLst>
              <p:ext uri="{D42A27DB-BD31-4B8C-83A1-F6EECF244321}">
                <p14:modId xmlns:p14="http://schemas.microsoft.com/office/powerpoint/2010/main" val="2373919414"/>
              </p:ext>
            </p:extLst>
          </p:nvPr>
        </p:nvGraphicFramePr>
        <p:xfrm>
          <a:off x="1235672" y="4396430"/>
          <a:ext cx="5431413" cy="1529000"/>
        </p:xfrm>
        <a:graphic>
          <a:graphicData uri="http://schemas.openxmlformats.org/drawingml/2006/table">
            <a:tbl>
              <a:tblPr firstRow="1" bandRow="1"/>
              <a:tblGrid>
                <a:gridCol w="1677169">
                  <a:extLst>
                    <a:ext uri="{9D8B030D-6E8A-4147-A177-3AD203B41FA5}">
                      <a16:colId xmlns:a16="http://schemas.microsoft.com/office/drawing/2014/main" val="4205387119"/>
                    </a:ext>
                  </a:extLst>
                </a:gridCol>
                <a:gridCol w="1877122">
                  <a:extLst>
                    <a:ext uri="{9D8B030D-6E8A-4147-A177-3AD203B41FA5}">
                      <a16:colId xmlns:a16="http://schemas.microsoft.com/office/drawing/2014/main" val="3935692109"/>
                    </a:ext>
                  </a:extLst>
                </a:gridCol>
                <a:gridCol w="1877122">
                  <a:extLst>
                    <a:ext uri="{9D8B030D-6E8A-4147-A177-3AD203B41FA5}">
                      <a16:colId xmlns:a16="http://schemas.microsoft.com/office/drawing/2014/main" val="1540889880"/>
                    </a:ext>
                  </a:extLst>
                </a:gridCol>
              </a:tblGrid>
              <a:tr h="0">
                <a:tc>
                  <a:txBody>
                    <a:bodyPr/>
                    <a:lstStyle/>
                    <a:p>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1</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bg1"/>
                          </a:solidFill>
                          <a:latin typeface="Inter" panose="02000503000000020004" pitchFamily="2" charset="0"/>
                          <a:ea typeface="Inter" panose="02000503000000020004" pitchFamily="2" charset="0"/>
                          <a:cs typeface="Inter" panose="02000503000000020004" pitchFamily="2" charset="0"/>
                        </a:rPr>
                        <a:t>Category 3</a:t>
                      </a:r>
                    </a:p>
                  </a:txBody>
                  <a:tcPr>
                    <a:lnL w="3175" cap="flat" cmpd="sng" algn="ctr">
                      <a:solidFill>
                        <a:schemeClr val="tx1"/>
                      </a:solidFill>
                      <a:prstDash val="solid"/>
                      <a:round/>
                      <a:headEnd type="none" w="med" len="med"/>
                      <a:tailEnd type="none" w="med" len="med"/>
                    </a:lnL>
                    <a:lnR w="12700" cmpd="sng">
                      <a:noFill/>
                      <a:prstDash val="solid"/>
                    </a:lnR>
                    <a:lnT w="12700" cmpd="sng">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38083866"/>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039742"/>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8287534"/>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250207"/>
                  </a:ext>
                </a:extLst>
              </a:tr>
              <a:tr h="313670">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12700" cmpd="sng">
                      <a:noFill/>
                      <a:prstDash val="soli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843085"/>
                  </a:ext>
                </a:extLst>
              </a:tr>
            </a:tbl>
          </a:graphicData>
        </a:graphic>
      </p:graphicFrame>
    </p:spTree>
    <p:extLst>
      <p:ext uri="{BB962C8B-B14F-4D97-AF65-F5344CB8AC3E}">
        <p14:creationId xmlns:p14="http://schemas.microsoft.com/office/powerpoint/2010/main" val="101730692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C398F6-35D1-E8BE-A591-D5962AC973DB}"/>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5D0A9273-4265-ABD0-A562-E8132C67DA20}"/>
              </a:ext>
            </a:extLst>
          </p:cNvPr>
          <p:cNvSpPr>
            <a:spLocks noGrp="1"/>
          </p:cNvSpPr>
          <p:nvPr>
            <p:ph type="sldNum" sz="quarter" idx="12"/>
          </p:nvPr>
        </p:nvSpPr>
        <p:spPr>
          <a:xfrm>
            <a:off x="9054150" y="6508358"/>
            <a:ext cx="2723316" cy="207341"/>
          </a:xfrm>
        </p:spPr>
        <p:txBody>
          <a:bodyPr/>
          <a:lstStyle>
            <a:lvl1pPr algn="r">
              <a:defRPr/>
            </a:lvl1pPr>
          </a:lstStyle>
          <a:p>
            <a:fld id="{F8C94707-554D-BB46-B37C-3B8E5ABBAC37}" type="slidenum">
              <a:rPr lang="en-TH" smtClean="0"/>
              <a:pPr/>
              <a:t>‹#›</a:t>
            </a:fld>
            <a:endParaRPr lang="en-TH"/>
          </a:p>
        </p:txBody>
      </p:sp>
      <p:sp>
        <p:nvSpPr>
          <p:cNvPr id="11" name="TextBox 10">
            <a:extLst>
              <a:ext uri="{FF2B5EF4-FFF2-40B4-BE49-F238E27FC236}">
                <a16:creationId xmlns:a16="http://schemas.microsoft.com/office/drawing/2014/main" id="{0F2E7E02-21E3-70DF-CA1A-02F649C27E01}"/>
              </a:ext>
            </a:extLst>
          </p:cNvPr>
          <p:cNvSpPr txBox="1"/>
          <p:nvPr/>
        </p:nvSpPr>
        <p:spPr>
          <a:xfrm>
            <a:off x="261257" y="174172"/>
            <a:ext cx="1334020"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Charts</a:t>
            </a:r>
          </a:p>
        </p:txBody>
      </p:sp>
      <p:graphicFrame>
        <p:nvGraphicFramePr>
          <p:cNvPr id="2" name="Content Placeholder 9">
            <a:extLst>
              <a:ext uri="{FF2B5EF4-FFF2-40B4-BE49-F238E27FC236}">
                <a16:creationId xmlns:a16="http://schemas.microsoft.com/office/drawing/2014/main" id="{06AE407C-9C0F-DE11-63F0-262FCAB60713}"/>
              </a:ext>
            </a:extLst>
          </p:cNvPr>
          <p:cNvGraphicFramePr>
            <a:graphicFrameLocks/>
          </p:cNvGraphicFramePr>
          <p:nvPr>
            <p:extLst>
              <p:ext uri="{D42A27DB-BD31-4B8C-83A1-F6EECF244321}">
                <p14:modId xmlns:p14="http://schemas.microsoft.com/office/powerpoint/2010/main" val="1476182770"/>
              </p:ext>
            </p:extLst>
          </p:nvPr>
        </p:nvGraphicFramePr>
        <p:xfrm>
          <a:off x="397729" y="1030014"/>
          <a:ext cx="6034601" cy="53840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B44C399-3E9E-4585-78E4-34C8F98F01EA}"/>
              </a:ext>
            </a:extLst>
          </p:cNvPr>
          <p:cNvGraphicFramePr/>
          <p:nvPr>
            <p:extLst>
              <p:ext uri="{D42A27DB-BD31-4B8C-83A1-F6EECF244321}">
                <p14:modId xmlns:p14="http://schemas.microsoft.com/office/powerpoint/2010/main" val="2343159329"/>
              </p:ext>
            </p:extLst>
          </p:nvPr>
        </p:nvGraphicFramePr>
        <p:xfrm>
          <a:off x="6789682" y="1030013"/>
          <a:ext cx="4987783" cy="510802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31430012-155D-12A0-1D98-C9B9F2B1F881}"/>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23715533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Pentagon 1">
            <a:extLst>
              <a:ext uri="{FF2B5EF4-FFF2-40B4-BE49-F238E27FC236}">
                <a16:creationId xmlns:a16="http://schemas.microsoft.com/office/drawing/2014/main" id="{2A5EB89F-BD91-3871-F4E0-C9BE199DBE3B}"/>
              </a:ext>
            </a:extLst>
          </p:cNvPr>
          <p:cNvSpPr/>
          <p:nvPr/>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5" name="Chevron 4">
            <a:extLst>
              <a:ext uri="{FF2B5EF4-FFF2-40B4-BE49-F238E27FC236}">
                <a16:creationId xmlns:a16="http://schemas.microsoft.com/office/drawing/2014/main" id="{77EB22FB-F109-FF34-E91C-912138AC0D39}"/>
              </a:ext>
            </a:extLst>
          </p:cNvPr>
          <p:cNvSpPr/>
          <p:nvPr/>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10" name="Table 10">
            <a:extLst>
              <a:ext uri="{FF2B5EF4-FFF2-40B4-BE49-F238E27FC236}">
                <a16:creationId xmlns:a16="http://schemas.microsoft.com/office/drawing/2014/main" id="{96C77BD3-49D6-662D-D3CA-C891A5384CE0}"/>
              </a:ext>
            </a:extLst>
          </p:cNvPr>
          <p:cNvGraphicFramePr>
            <a:graphicFrameLocks noGrp="1"/>
          </p:cNvGraphicFramePr>
          <p:nvPr>
            <p:extLst>
              <p:ext uri="{D42A27DB-BD31-4B8C-83A1-F6EECF244321}">
                <p14:modId xmlns:p14="http://schemas.microsoft.com/office/powerpoint/2010/main" val="2796206054"/>
              </p:ext>
            </p:extLst>
          </p:nvPr>
        </p:nvGraphicFramePr>
        <p:xfrm>
          <a:off x="523347" y="1848589"/>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11" name="Chevron 10">
            <a:extLst>
              <a:ext uri="{FF2B5EF4-FFF2-40B4-BE49-F238E27FC236}">
                <a16:creationId xmlns:a16="http://schemas.microsoft.com/office/drawing/2014/main" id="{59531BD7-8194-24D0-31FB-70F937FED622}"/>
              </a:ext>
            </a:extLst>
          </p:cNvPr>
          <p:cNvSpPr/>
          <p:nvPr/>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2" name="Oval 11">
            <a:extLst>
              <a:ext uri="{FF2B5EF4-FFF2-40B4-BE49-F238E27FC236}">
                <a16:creationId xmlns:a16="http://schemas.microsoft.com/office/drawing/2014/main" id="{461351B5-55BA-5EAC-8EF9-C6B50693B75F}"/>
              </a:ext>
            </a:extLst>
          </p:cNvPr>
          <p:cNvSpPr/>
          <p:nvPr/>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4" name="Oval 13">
            <a:extLst>
              <a:ext uri="{FF2B5EF4-FFF2-40B4-BE49-F238E27FC236}">
                <a16:creationId xmlns:a16="http://schemas.microsoft.com/office/drawing/2014/main" id="{4755ADFE-770A-9616-2470-D5FDEBD7D5E3}"/>
              </a:ext>
            </a:extLst>
          </p:cNvPr>
          <p:cNvSpPr/>
          <p:nvPr/>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5" name="Oval 14">
            <a:extLst>
              <a:ext uri="{FF2B5EF4-FFF2-40B4-BE49-F238E27FC236}">
                <a16:creationId xmlns:a16="http://schemas.microsoft.com/office/drawing/2014/main" id="{18351464-EF29-C0B4-98B3-CD91C743DC93}"/>
              </a:ext>
            </a:extLst>
          </p:cNvPr>
          <p:cNvSpPr/>
          <p:nvPr/>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20" name="TextBox 19">
            <a:extLst>
              <a:ext uri="{FF2B5EF4-FFF2-40B4-BE49-F238E27FC236}">
                <a16:creationId xmlns:a16="http://schemas.microsoft.com/office/drawing/2014/main" id="{4A7F6F04-41CE-42E4-F4AB-86F02EF5D2F6}"/>
              </a:ext>
            </a:extLst>
          </p:cNvPr>
          <p:cNvSpPr txBox="1"/>
          <p:nvPr/>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22" name="Table 21">
            <a:extLst>
              <a:ext uri="{FF2B5EF4-FFF2-40B4-BE49-F238E27FC236}">
                <a16:creationId xmlns:a16="http://schemas.microsoft.com/office/drawing/2014/main" id="{253BB2BD-5737-880A-B597-05E7A28CB32D}"/>
              </a:ext>
            </a:extLst>
          </p:cNvPr>
          <p:cNvGraphicFramePr>
            <a:graphicFrameLocks noGrp="1"/>
          </p:cNvGraphicFramePr>
          <p:nvPr>
            <p:extLst>
              <p:ext uri="{D42A27DB-BD31-4B8C-83A1-F6EECF244321}">
                <p14:modId xmlns:p14="http://schemas.microsoft.com/office/powerpoint/2010/main" val="2875522664"/>
              </p:ext>
            </p:extLst>
          </p:nvPr>
        </p:nvGraphicFramePr>
        <p:xfrm>
          <a:off x="8756374" y="2371103"/>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1" i="0">
                          <a:solidFill>
                            <a:schemeClr val="bg1">
                              <a:lumMod val="75000"/>
                            </a:schemeClr>
                          </a:solidFill>
                          <a:effectLst/>
                          <a:latin typeface="Inter Semi Bold" panose="02000503000000020004" pitchFamily="2" charset="0"/>
                          <a:ea typeface="Inter Semi Bold"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
        <p:nvSpPr>
          <p:cNvPr id="25" name="Oval 24">
            <a:extLst>
              <a:ext uri="{FF2B5EF4-FFF2-40B4-BE49-F238E27FC236}">
                <a16:creationId xmlns:a16="http://schemas.microsoft.com/office/drawing/2014/main" id="{93CBBA87-9E07-EE82-4A77-B32437EB3C1A}"/>
              </a:ext>
            </a:extLst>
          </p:cNvPr>
          <p:cNvSpPr>
            <a:spLocks noChangeAspect="1"/>
          </p:cNvSpPr>
          <p:nvPr/>
        </p:nvSpPr>
        <p:spPr>
          <a:xfrm>
            <a:off x="8392885" y="2941885"/>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1</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26" name="Oval 25">
            <a:extLst>
              <a:ext uri="{FF2B5EF4-FFF2-40B4-BE49-F238E27FC236}">
                <a16:creationId xmlns:a16="http://schemas.microsoft.com/office/drawing/2014/main" id="{C673D9D3-44A1-C5EC-65FB-7A8CF69C8A93}"/>
              </a:ext>
            </a:extLst>
          </p:cNvPr>
          <p:cNvSpPr>
            <a:spLocks noChangeAspect="1"/>
          </p:cNvSpPr>
          <p:nvPr/>
        </p:nvSpPr>
        <p:spPr>
          <a:xfrm>
            <a:off x="8392885" y="3554819"/>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2</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cxnSp>
        <p:nvCxnSpPr>
          <p:cNvPr id="28" name="Straight Arrow Connector 27">
            <a:extLst>
              <a:ext uri="{FF2B5EF4-FFF2-40B4-BE49-F238E27FC236}">
                <a16:creationId xmlns:a16="http://schemas.microsoft.com/office/drawing/2014/main" id="{8F162B2C-628C-2D17-1DE3-17AE1411A758}"/>
              </a:ext>
            </a:extLst>
          </p:cNvPr>
          <p:cNvCxnSpPr>
            <a:cxnSpLocks/>
            <a:stCxn id="33" idx="4"/>
            <a:endCxn id="25" idx="0"/>
          </p:cNvCxnSpPr>
          <p:nvPr/>
        </p:nvCxnSpPr>
        <p:spPr>
          <a:xfrm>
            <a:off x="8572885" y="2676656"/>
            <a:ext cx="0" cy="26522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652F1-01C8-CA2B-174E-57AE00AAB1BC}"/>
              </a:ext>
            </a:extLst>
          </p:cNvPr>
          <p:cNvCxnSpPr>
            <a:cxnSpLocks/>
            <a:stCxn id="25" idx="4"/>
            <a:endCxn id="26" idx="0"/>
          </p:cNvCxnSpPr>
          <p:nvPr/>
        </p:nvCxnSpPr>
        <p:spPr>
          <a:xfrm>
            <a:off x="8572885" y="3301885"/>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35613D4-50C5-5119-62E7-C8980308329D}"/>
              </a:ext>
            </a:extLst>
          </p:cNvPr>
          <p:cNvSpPr>
            <a:spLocks noChangeAspect="1"/>
          </p:cNvSpPr>
          <p:nvPr/>
        </p:nvSpPr>
        <p:spPr>
          <a:xfrm>
            <a:off x="8392885" y="4167753"/>
            <a:ext cx="360000" cy="36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3</a:t>
            </a:r>
          </a:p>
        </p:txBody>
      </p:sp>
      <p:cxnSp>
        <p:nvCxnSpPr>
          <p:cNvPr id="32" name="Straight Arrow Connector 31">
            <a:extLst>
              <a:ext uri="{FF2B5EF4-FFF2-40B4-BE49-F238E27FC236}">
                <a16:creationId xmlns:a16="http://schemas.microsoft.com/office/drawing/2014/main" id="{52D6BDC7-4529-A111-1027-84BB6938360B}"/>
              </a:ext>
            </a:extLst>
          </p:cNvPr>
          <p:cNvCxnSpPr>
            <a:cxnSpLocks/>
            <a:stCxn id="26" idx="4"/>
            <a:endCxn id="30" idx="0"/>
          </p:cNvCxnSpPr>
          <p:nvPr/>
        </p:nvCxnSpPr>
        <p:spPr>
          <a:xfrm>
            <a:off x="8572885" y="3914819"/>
            <a:ext cx="0" cy="25293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E3F782-D8C7-703A-0987-F677F1B1C09C}"/>
              </a:ext>
            </a:extLst>
          </p:cNvPr>
          <p:cNvSpPr>
            <a:spLocks noChangeAspect="1"/>
          </p:cNvSpPr>
          <p:nvPr/>
        </p:nvSpPr>
        <p:spPr>
          <a:xfrm>
            <a:off x="8392885" y="2316656"/>
            <a:ext cx="360000" cy="36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1400" b="1">
                <a:solidFill>
                  <a:srgbClr val="FFFFFF"/>
                </a:solidFill>
                <a:latin typeface="Inter" panose="02000503000000020004" pitchFamily="2" charset="0"/>
                <a:ea typeface="Inter" panose="02000503000000020004" pitchFamily="2" charset="0"/>
              </a:rPr>
              <a:t>0</a:t>
            </a:r>
            <a:endParaRPr kumimoji="0" lang="en-TH" sz="14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6" name="Pentagon 1">
            <a:extLst>
              <a:ext uri="{FF2B5EF4-FFF2-40B4-BE49-F238E27FC236}">
                <a16:creationId xmlns:a16="http://schemas.microsoft.com/office/drawing/2014/main" id="{3E857155-31E4-D807-F8B4-53CBC71DAC5E}"/>
              </a:ext>
            </a:extLst>
          </p:cNvPr>
          <p:cNvSpPr/>
          <p:nvPr userDrawn="1"/>
        </p:nvSpPr>
        <p:spPr>
          <a:xfrm>
            <a:off x="523347" y="1192018"/>
            <a:ext cx="2413600" cy="66306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1 xxx</a:t>
            </a:r>
          </a:p>
        </p:txBody>
      </p:sp>
      <p:sp>
        <p:nvSpPr>
          <p:cNvPr id="7" name="Chevron 4">
            <a:extLst>
              <a:ext uri="{FF2B5EF4-FFF2-40B4-BE49-F238E27FC236}">
                <a16:creationId xmlns:a16="http://schemas.microsoft.com/office/drawing/2014/main" id="{FE2B4B0E-2BCB-CCD1-39DA-62DF4CA210FD}"/>
              </a:ext>
            </a:extLst>
          </p:cNvPr>
          <p:cNvSpPr/>
          <p:nvPr userDrawn="1"/>
        </p:nvSpPr>
        <p:spPr>
          <a:xfrm>
            <a:off x="4792667" y="1185525"/>
            <a:ext cx="2419150" cy="66306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3 xxx</a:t>
            </a:r>
          </a:p>
        </p:txBody>
      </p:sp>
      <p:graphicFrame>
        <p:nvGraphicFramePr>
          <p:cNvPr id="8" name="Table 10">
            <a:extLst>
              <a:ext uri="{FF2B5EF4-FFF2-40B4-BE49-F238E27FC236}">
                <a16:creationId xmlns:a16="http://schemas.microsoft.com/office/drawing/2014/main" id="{116AA5C5-25B1-D0E5-7E4B-857668B801C6}"/>
              </a:ext>
            </a:extLst>
          </p:cNvPr>
          <p:cNvGraphicFramePr>
            <a:graphicFrameLocks noGrp="1"/>
          </p:cNvGraphicFramePr>
          <p:nvPr userDrawn="1">
            <p:extLst>
              <p:ext uri="{D42A27DB-BD31-4B8C-83A1-F6EECF244321}">
                <p14:modId xmlns:p14="http://schemas.microsoft.com/office/powerpoint/2010/main" val="188338611"/>
              </p:ext>
            </p:extLst>
          </p:nvPr>
        </p:nvGraphicFramePr>
        <p:xfrm>
          <a:off x="523347" y="1870357"/>
          <a:ext cx="6410064" cy="3730334"/>
        </p:xfrm>
        <a:graphic>
          <a:graphicData uri="http://schemas.openxmlformats.org/drawingml/2006/table">
            <a:tbl>
              <a:tblPr firstRow="1" bandRow="1">
                <a:tableStyleId>{5C22544A-7EE6-4342-B048-85BDC9FD1C3A}</a:tableStyleId>
              </a:tblPr>
              <a:tblGrid>
                <a:gridCol w="2136688">
                  <a:extLst>
                    <a:ext uri="{9D8B030D-6E8A-4147-A177-3AD203B41FA5}">
                      <a16:colId xmlns:a16="http://schemas.microsoft.com/office/drawing/2014/main" val="3861470271"/>
                    </a:ext>
                  </a:extLst>
                </a:gridCol>
                <a:gridCol w="2136688">
                  <a:extLst>
                    <a:ext uri="{9D8B030D-6E8A-4147-A177-3AD203B41FA5}">
                      <a16:colId xmlns:a16="http://schemas.microsoft.com/office/drawing/2014/main" val="703231321"/>
                    </a:ext>
                  </a:extLst>
                </a:gridCol>
                <a:gridCol w="2136688">
                  <a:extLst>
                    <a:ext uri="{9D8B030D-6E8A-4147-A177-3AD203B41FA5}">
                      <a16:colId xmlns:a16="http://schemas.microsoft.com/office/drawing/2014/main" val="1031599281"/>
                    </a:ext>
                  </a:extLst>
                </a:gridCol>
              </a:tblGrid>
              <a:tr h="1208632">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High Impact</a:t>
                      </a:r>
                      <a:r>
                        <a:rPr lang="en-US" sz="1200" b="1" i="0">
                          <a:solidFill>
                            <a:schemeClr val="tx1"/>
                          </a:solidFill>
                          <a:latin typeface="Inter" panose="02000503000000020004" pitchFamily="2" charset="0"/>
                          <a:ea typeface="Inter" panose="02000503000000020004" pitchFamily="2" charset="0"/>
                          <a:cs typeface="Inter" panose="02000503000000020004" pitchFamily="2" charset="0"/>
                        </a:rPr>
                        <a:t>/level of influence</a:t>
                      </a: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 Supplier</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Significant contributors to Scope 3 emissions either by intensity or volume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Offer training and tool for GHG accounting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Assess technology readiness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Negotiate ambitious but achievable reduction targets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224257"/>
                  </a:ext>
                </a:extLst>
              </a:tr>
              <a:tr h="1383374">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Aligning Supplier </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High degree of readiness or already aligning efforts with industry leaders</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Request GHG reports if available </a:t>
                      </a:r>
                    </a:p>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Review existing climate iniatives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Encourage adoption of Science-Based Targets</a:t>
                      </a:r>
                      <a:endParaRPr lang="en-US" sz="1200" b="0" i="0" kern="1200">
                        <a:solidFill>
                          <a:schemeClr val="tx1"/>
                        </a:solidFill>
                        <a:latin typeface="Inter" panose="02000503000000020004" pitchFamily="2" charset="0"/>
                        <a:ea typeface="Inter" panose="02000503000000020004" pitchFamily="2" charset="0"/>
                        <a:cs typeface="Inter" panose="02000503000000020004"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6586268"/>
                  </a:ext>
                </a:extLst>
              </a:tr>
              <a:tr h="772953">
                <a:tc>
                  <a:txBody>
                    <a:bodyPr/>
                    <a:lstStyle/>
                    <a:p>
                      <a:pPr>
                        <a:spcAft>
                          <a:spcPts val="300"/>
                        </a:spcAft>
                      </a:pPr>
                      <a:r>
                        <a:rPr lang="en-TH" sz="1200" b="1" i="0">
                          <a:solidFill>
                            <a:schemeClr val="tx1"/>
                          </a:solidFill>
                          <a:latin typeface="Inter" panose="02000503000000020004" pitchFamily="2" charset="0"/>
                          <a:ea typeface="Inter" panose="02000503000000020004" pitchFamily="2" charset="0"/>
                          <a:cs typeface="Inter" panose="02000503000000020004" pitchFamily="2" charset="0"/>
                        </a:rPr>
                        <a:t>The Rest</a:t>
                      </a:r>
                    </a:p>
                    <a:p>
                      <a:pPr>
                        <a:spcAft>
                          <a:spcPts val="300"/>
                        </a:spcAft>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pPr>
                        <a:spcAft>
                          <a:spcPts val="300"/>
                        </a:spcAft>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Typically smaller supplier who neither emit significant GHG nor aligning with industry. </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Use simple survey to assess their emissions and current sustainability practices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300"/>
                        </a:spcAft>
                        <a:buFont typeface="Arial" panose="020B0604020202020204" pitchFamily="34" charset="0"/>
                        <a:buChar cha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Set a simple and incremental reduction target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401027"/>
                  </a:ext>
                </a:extLst>
              </a:tr>
            </a:tbl>
          </a:graphicData>
        </a:graphic>
      </p:graphicFrame>
      <p:sp>
        <p:nvSpPr>
          <p:cNvPr id="9" name="Chevron 10">
            <a:extLst>
              <a:ext uri="{FF2B5EF4-FFF2-40B4-BE49-F238E27FC236}">
                <a16:creationId xmlns:a16="http://schemas.microsoft.com/office/drawing/2014/main" id="{D0562BD2-5944-8470-DBD8-E073B0CBA8A6}"/>
              </a:ext>
            </a:extLst>
          </p:cNvPr>
          <p:cNvSpPr/>
          <p:nvPr userDrawn="1"/>
        </p:nvSpPr>
        <p:spPr>
          <a:xfrm>
            <a:off x="2645705" y="1185525"/>
            <a:ext cx="2419150" cy="66306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4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rPr>
              <a:t>Step 2 xxx</a:t>
            </a:r>
          </a:p>
        </p:txBody>
      </p:sp>
      <p:sp>
        <p:nvSpPr>
          <p:cNvPr id="13" name="Oval 12">
            <a:extLst>
              <a:ext uri="{FF2B5EF4-FFF2-40B4-BE49-F238E27FC236}">
                <a16:creationId xmlns:a16="http://schemas.microsoft.com/office/drawing/2014/main" id="{DDA01F6A-DB13-6A59-BADE-CF5FCB45D3B1}"/>
              </a:ext>
            </a:extLst>
          </p:cNvPr>
          <p:cNvSpPr/>
          <p:nvPr userDrawn="1"/>
        </p:nvSpPr>
        <p:spPr>
          <a:xfrm>
            <a:off x="1471068" y="103440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16" name="Oval 15">
            <a:extLst>
              <a:ext uri="{FF2B5EF4-FFF2-40B4-BE49-F238E27FC236}">
                <a16:creationId xmlns:a16="http://schemas.microsoft.com/office/drawing/2014/main" id="{ADCA49BE-50FD-0070-7BE4-1B885DCCF40B}"/>
              </a:ext>
            </a:extLst>
          </p:cNvPr>
          <p:cNvSpPr/>
          <p:nvPr userDrawn="1"/>
        </p:nvSpPr>
        <p:spPr>
          <a:xfrm>
            <a:off x="3617240" y="1030018"/>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17" name="Oval 16">
            <a:extLst>
              <a:ext uri="{FF2B5EF4-FFF2-40B4-BE49-F238E27FC236}">
                <a16:creationId xmlns:a16="http://schemas.microsoft.com/office/drawing/2014/main" id="{014C1E43-12E2-9DA1-57F4-0EECA8C3175F}"/>
              </a:ext>
            </a:extLst>
          </p:cNvPr>
          <p:cNvSpPr/>
          <p:nvPr userDrawn="1"/>
        </p:nvSpPr>
        <p:spPr>
          <a:xfrm>
            <a:off x="5738347" y="1048544"/>
            <a:ext cx="324000" cy="324000"/>
          </a:xfrm>
          <a:prstGeom prst="ellipse">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3</a:t>
            </a:r>
          </a:p>
        </p:txBody>
      </p:sp>
      <p:sp>
        <p:nvSpPr>
          <p:cNvPr id="18" name="TextBox 17">
            <a:extLst>
              <a:ext uri="{FF2B5EF4-FFF2-40B4-BE49-F238E27FC236}">
                <a16:creationId xmlns:a16="http://schemas.microsoft.com/office/drawing/2014/main" id="{3C59EDAC-EA17-BD6B-EFA3-5581067FA08F}"/>
              </a:ext>
            </a:extLst>
          </p:cNvPr>
          <p:cNvSpPr txBox="1"/>
          <p:nvPr userDrawn="1"/>
        </p:nvSpPr>
        <p:spPr>
          <a:xfrm>
            <a:off x="261257" y="174172"/>
            <a:ext cx="1568058"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Process</a:t>
            </a:r>
          </a:p>
        </p:txBody>
      </p:sp>
      <p:graphicFrame>
        <p:nvGraphicFramePr>
          <p:cNvPr id="19" name="Table 18">
            <a:extLst>
              <a:ext uri="{FF2B5EF4-FFF2-40B4-BE49-F238E27FC236}">
                <a16:creationId xmlns:a16="http://schemas.microsoft.com/office/drawing/2014/main" id="{100C9313-B3D0-02FE-7301-6E0B3B97B7A8}"/>
              </a:ext>
            </a:extLst>
          </p:cNvPr>
          <p:cNvGraphicFramePr>
            <a:graphicFrameLocks noGrp="1"/>
          </p:cNvGraphicFramePr>
          <p:nvPr userDrawn="1">
            <p:extLst>
              <p:ext uri="{D42A27DB-BD31-4B8C-83A1-F6EECF244321}">
                <p14:modId xmlns:p14="http://schemas.microsoft.com/office/powerpoint/2010/main" val="2875522664"/>
              </p:ext>
            </p:extLst>
          </p:nvPr>
        </p:nvGraphicFramePr>
        <p:xfrm>
          <a:off x="8756374" y="2371103"/>
          <a:ext cx="2242686" cy="2409584"/>
        </p:xfrm>
        <a:graphic>
          <a:graphicData uri="http://schemas.openxmlformats.org/drawingml/2006/table">
            <a:tbl>
              <a:tblPr/>
              <a:tblGrid>
                <a:gridCol w="2242686">
                  <a:extLst>
                    <a:ext uri="{9D8B030D-6E8A-4147-A177-3AD203B41FA5}">
                      <a16:colId xmlns:a16="http://schemas.microsoft.com/office/drawing/2014/main" val="866002707"/>
                    </a:ext>
                  </a:extLst>
                </a:gridCol>
              </a:tblGrid>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Build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774818"/>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Measure and 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774273"/>
                  </a:ext>
                </a:extLst>
              </a:tr>
              <a:tr h="602396">
                <a:tc>
                  <a:txBody>
                    <a:bodyPr/>
                    <a:lstStyle/>
                    <a:p>
                      <a:pPr algn="l" fontAlgn="base"/>
                      <a:r>
                        <a:rPr lang="en-US" sz="1200" b="1" i="0">
                          <a:solidFill>
                            <a:schemeClr val="tx1"/>
                          </a:solidFill>
                          <a:effectLst/>
                          <a:latin typeface="Inter Semi Bold" panose="02000503000000020004" pitchFamily="2" charset="0"/>
                          <a:ea typeface="Inter Semi Bold" panose="02000503000000020004" pitchFamily="2" charset="0"/>
                          <a:cs typeface="Inter Semi Bold" panose="02000503000000020004" pitchFamily="2" charset="0"/>
                        </a:rPr>
                        <a:t>Set targets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953858"/>
                  </a:ext>
                </a:extLst>
              </a:tr>
              <a:tr h="602396">
                <a:tc>
                  <a:txBody>
                    <a:bodyPr/>
                    <a:lstStyle/>
                    <a:p>
                      <a:pPr algn="l" fontAlgn="base"/>
                      <a:r>
                        <a:rPr lang="en-US" sz="1200" b="1" i="0">
                          <a:solidFill>
                            <a:schemeClr val="bg1">
                              <a:lumMod val="75000"/>
                            </a:schemeClr>
                          </a:solidFill>
                          <a:effectLst/>
                          <a:latin typeface="Inter Semi Bold" panose="02000503000000020004" pitchFamily="2" charset="0"/>
                          <a:ea typeface="Inter Semi Bold" panose="02000503000000020004" pitchFamily="2" charset="0"/>
                          <a:cs typeface="Inter Semi Bold" panose="02000503000000020004" pitchFamily="2" charset="0"/>
                        </a:rPr>
                        <a:t>Formulate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259" cap="flat" cmpd="sng" algn="ctr">
                      <a:noFill/>
                      <a:prstDash val="dash"/>
                      <a:round/>
                      <a:headEnd type="none" w="med" len="med"/>
                      <a:tailEnd type="none" w="med" len="med"/>
                    </a:lnT>
                    <a:lnB w="12259"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945029"/>
                  </a:ext>
                </a:extLst>
              </a:tr>
            </a:tbl>
          </a:graphicData>
        </a:graphic>
      </p:graphicFrame>
    </p:spTree>
    <p:extLst>
      <p:ext uri="{BB962C8B-B14F-4D97-AF65-F5344CB8AC3E}">
        <p14:creationId xmlns:p14="http://schemas.microsoft.com/office/powerpoint/2010/main" val="34283376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graphicFrame>
        <p:nvGraphicFramePr>
          <p:cNvPr id="9" name="Table 8">
            <a:extLst>
              <a:ext uri="{FF2B5EF4-FFF2-40B4-BE49-F238E27FC236}">
                <a16:creationId xmlns:a16="http://schemas.microsoft.com/office/drawing/2014/main" id="{AC23615C-CD04-DC64-AC6C-1EA279B3905E}"/>
              </a:ext>
            </a:extLst>
          </p:cNvPr>
          <p:cNvGraphicFramePr>
            <a:graphicFrameLocks noGrp="1"/>
          </p:cNvGraphicFramePr>
          <p:nvPr>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13" name="Group 12">
            <a:extLst>
              <a:ext uri="{FF2B5EF4-FFF2-40B4-BE49-F238E27FC236}">
                <a16:creationId xmlns:a16="http://schemas.microsoft.com/office/drawing/2014/main" id="{5BF10E61-534B-9DB4-65DF-36152B3EFA7E}"/>
              </a:ext>
            </a:extLst>
          </p:cNvPr>
          <p:cNvGrpSpPr/>
          <p:nvPr/>
        </p:nvGrpSpPr>
        <p:grpSpPr>
          <a:xfrm>
            <a:off x="2099120" y="1128610"/>
            <a:ext cx="5418863" cy="577081"/>
            <a:chOff x="2055152" y="1242947"/>
            <a:chExt cx="5418863" cy="577081"/>
          </a:xfrm>
        </p:grpSpPr>
        <p:grpSp>
          <p:nvGrpSpPr>
            <p:cNvPr id="17" name="Group 16">
              <a:extLst>
                <a:ext uri="{FF2B5EF4-FFF2-40B4-BE49-F238E27FC236}">
                  <a16:creationId xmlns:a16="http://schemas.microsoft.com/office/drawing/2014/main" id="{F19B2F71-43B8-305E-B4AE-E7CEB5993903}"/>
                </a:ext>
              </a:extLst>
            </p:cNvPr>
            <p:cNvGrpSpPr/>
            <p:nvPr/>
          </p:nvGrpSpPr>
          <p:grpSpPr>
            <a:xfrm>
              <a:off x="2055152" y="1375688"/>
              <a:ext cx="1407282" cy="275689"/>
              <a:chOff x="7841072" y="554329"/>
              <a:chExt cx="1407282" cy="275689"/>
            </a:xfrm>
          </p:grpSpPr>
          <p:sp>
            <p:nvSpPr>
              <p:cNvPr id="20" name="Oval 19">
                <a:extLst>
                  <a:ext uri="{FF2B5EF4-FFF2-40B4-BE49-F238E27FC236}">
                    <a16:creationId xmlns:a16="http://schemas.microsoft.com/office/drawing/2014/main" id="{6DCBDE85-0DC6-DFBB-5CCE-6DE1AD746AB7}"/>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21" name="Group 20">
                <a:extLst>
                  <a:ext uri="{FF2B5EF4-FFF2-40B4-BE49-F238E27FC236}">
                    <a16:creationId xmlns:a16="http://schemas.microsoft.com/office/drawing/2014/main" id="{4A7CA52B-5C16-FADC-0C97-919E6FC68966}"/>
                  </a:ext>
                </a:extLst>
              </p:cNvPr>
              <p:cNvGrpSpPr/>
              <p:nvPr/>
            </p:nvGrpSpPr>
            <p:grpSpPr>
              <a:xfrm>
                <a:off x="8978354" y="555698"/>
                <a:ext cx="270000" cy="274320"/>
                <a:chOff x="10036989" y="3220"/>
                <a:chExt cx="270000" cy="270871"/>
              </a:xfrm>
            </p:grpSpPr>
            <p:sp>
              <p:nvSpPr>
                <p:cNvPr id="23" name="Pie 22">
                  <a:extLst>
                    <a:ext uri="{FF2B5EF4-FFF2-40B4-BE49-F238E27FC236}">
                      <a16:creationId xmlns:a16="http://schemas.microsoft.com/office/drawing/2014/main" id="{E9B1A10D-E4E4-39BB-61D0-3FC65976B8EC}"/>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4" name="Oval 23">
                  <a:extLst>
                    <a:ext uri="{FF2B5EF4-FFF2-40B4-BE49-F238E27FC236}">
                      <a16:creationId xmlns:a16="http://schemas.microsoft.com/office/drawing/2014/main" id="{05402819-CBD1-FB65-988F-FFB250E341C0}"/>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22" name="Straight Arrow Connector 21">
                <a:extLst>
                  <a:ext uri="{FF2B5EF4-FFF2-40B4-BE49-F238E27FC236}">
                    <a16:creationId xmlns:a16="http://schemas.microsoft.com/office/drawing/2014/main" id="{7438A348-9486-0246-A155-D8E3602B84EC}"/>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5E1C5D7-EE4C-C597-5C8A-EF239BE04EBD}"/>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25" name="Graphic 24" descr="Inventory outline">
            <a:extLst>
              <a:ext uri="{FF2B5EF4-FFF2-40B4-BE49-F238E27FC236}">
                <a16:creationId xmlns:a16="http://schemas.microsoft.com/office/drawing/2014/main" id="{D8C87B2C-AAF9-E297-BF72-DE9481A37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26" name="Graphic 25" descr="Store outline">
            <a:extLst>
              <a:ext uri="{FF2B5EF4-FFF2-40B4-BE49-F238E27FC236}">
                <a16:creationId xmlns:a16="http://schemas.microsoft.com/office/drawing/2014/main" id="{10AF148F-8818-8669-845C-58C729C458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grpSp>
        <p:nvGrpSpPr>
          <p:cNvPr id="28" name="Group 27">
            <a:extLst>
              <a:ext uri="{FF2B5EF4-FFF2-40B4-BE49-F238E27FC236}">
                <a16:creationId xmlns:a16="http://schemas.microsoft.com/office/drawing/2014/main" id="{3435F0D0-ADE0-1FA4-6939-22DA5C0F25D5}"/>
              </a:ext>
            </a:extLst>
          </p:cNvPr>
          <p:cNvGrpSpPr/>
          <p:nvPr/>
        </p:nvGrpSpPr>
        <p:grpSpPr>
          <a:xfrm>
            <a:off x="2679948" y="5417458"/>
            <a:ext cx="270000" cy="274320"/>
            <a:chOff x="7276370" y="38057"/>
            <a:chExt cx="270000" cy="270871"/>
          </a:xfrm>
        </p:grpSpPr>
        <p:sp>
          <p:nvSpPr>
            <p:cNvPr id="65" name="Pie 116">
              <a:extLst>
                <a:ext uri="{FF2B5EF4-FFF2-40B4-BE49-F238E27FC236}">
                  <a16:creationId xmlns:a16="http://schemas.microsoft.com/office/drawing/2014/main" id="{A9C315DE-A991-0839-2995-B85764245DE7}"/>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6" name="Oval 65">
              <a:extLst>
                <a:ext uri="{FF2B5EF4-FFF2-40B4-BE49-F238E27FC236}">
                  <a16:creationId xmlns:a16="http://schemas.microsoft.com/office/drawing/2014/main" id="{F3EE65D4-940E-5446-8B59-4AF8433E8AE0}"/>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29" name="Group 28">
            <a:extLst>
              <a:ext uri="{FF2B5EF4-FFF2-40B4-BE49-F238E27FC236}">
                <a16:creationId xmlns:a16="http://schemas.microsoft.com/office/drawing/2014/main" id="{893EF776-6C86-344B-BCAF-BC1B1F164F0E}"/>
              </a:ext>
            </a:extLst>
          </p:cNvPr>
          <p:cNvGrpSpPr/>
          <p:nvPr/>
        </p:nvGrpSpPr>
        <p:grpSpPr>
          <a:xfrm>
            <a:off x="3189809" y="5417458"/>
            <a:ext cx="270000" cy="274320"/>
            <a:chOff x="7276370" y="38057"/>
            <a:chExt cx="270000" cy="270871"/>
          </a:xfrm>
        </p:grpSpPr>
        <p:sp>
          <p:nvSpPr>
            <p:cNvPr id="63" name="Pie 116">
              <a:extLst>
                <a:ext uri="{FF2B5EF4-FFF2-40B4-BE49-F238E27FC236}">
                  <a16:creationId xmlns:a16="http://schemas.microsoft.com/office/drawing/2014/main" id="{5D2086B9-596C-8A25-C970-A310BD28A8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4" name="Oval 63">
              <a:extLst>
                <a:ext uri="{FF2B5EF4-FFF2-40B4-BE49-F238E27FC236}">
                  <a16:creationId xmlns:a16="http://schemas.microsoft.com/office/drawing/2014/main" id="{9C1AEFAA-4D0F-6808-3E1E-E99D354BC4C3}"/>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0" name="Oval 29">
            <a:extLst>
              <a:ext uri="{FF2B5EF4-FFF2-40B4-BE49-F238E27FC236}">
                <a16:creationId xmlns:a16="http://schemas.microsoft.com/office/drawing/2014/main" id="{661149FC-2E43-8A7D-DFF7-B332C6D428D0}"/>
              </a:ext>
            </a:extLst>
          </p:cNvPr>
          <p:cNvSpPr/>
          <p:nvPr/>
        </p:nvSpPr>
        <p:spPr>
          <a:xfrm>
            <a:off x="522925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1" name="Group 30">
            <a:extLst>
              <a:ext uri="{FF2B5EF4-FFF2-40B4-BE49-F238E27FC236}">
                <a16:creationId xmlns:a16="http://schemas.microsoft.com/office/drawing/2014/main" id="{F85FCF22-16A0-EA30-E49F-F312899EA220}"/>
              </a:ext>
            </a:extLst>
          </p:cNvPr>
          <p:cNvGrpSpPr/>
          <p:nvPr/>
        </p:nvGrpSpPr>
        <p:grpSpPr>
          <a:xfrm>
            <a:off x="4719392" y="5417458"/>
            <a:ext cx="270000" cy="274320"/>
            <a:chOff x="7276370" y="38057"/>
            <a:chExt cx="270000" cy="270871"/>
          </a:xfrm>
        </p:grpSpPr>
        <p:sp>
          <p:nvSpPr>
            <p:cNvPr id="61" name="Pie 116">
              <a:extLst>
                <a:ext uri="{FF2B5EF4-FFF2-40B4-BE49-F238E27FC236}">
                  <a16:creationId xmlns:a16="http://schemas.microsoft.com/office/drawing/2014/main" id="{831CB9B4-EC2D-53B2-E13B-AE224F688E1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2" name="Oval 61">
              <a:extLst>
                <a:ext uri="{FF2B5EF4-FFF2-40B4-BE49-F238E27FC236}">
                  <a16:creationId xmlns:a16="http://schemas.microsoft.com/office/drawing/2014/main" id="{CD4744C2-D57B-ED1B-F7C7-40D1CB844745}"/>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2" name="Oval 31">
            <a:extLst>
              <a:ext uri="{FF2B5EF4-FFF2-40B4-BE49-F238E27FC236}">
                <a16:creationId xmlns:a16="http://schemas.microsoft.com/office/drawing/2014/main" id="{36299E3D-71C9-B0D2-4189-F91E2EB34184}"/>
              </a:ext>
            </a:extLst>
          </p:cNvPr>
          <p:cNvSpPr/>
          <p:nvPr/>
        </p:nvSpPr>
        <p:spPr>
          <a:xfrm>
            <a:off x="9308141"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3" name="Group 32">
            <a:extLst>
              <a:ext uri="{FF2B5EF4-FFF2-40B4-BE49-F238E27FC236}">
                <a16:creationId xmlns:a16="http://schemas.microsoft.com/office/drawing/2014/main" id="{303F16EA-D161-2944-4DB4-6129444C68FD}"/>
              </a:ext>
            </a:extLst>
          </p:cNvPr>
          <p:cNvGrpSpPr/>
          <p:nvPr/>
        </p:nvGrpSpPr>
        <p:grpSpPr>
          <a:xfrm>
            <a:off x="5739114" y="5417458"/>
            <a:ext cx="270000" cy="274320"/>
            <a:chOff x="7276370" y="38057"/>
            <a:chExt cx="270000" cy="270871"/>
          </a:xfrm>
        </p:grpSpPr>
        <p:sp>
          <p:nvSpPr>
            <p:cNvPr id="59" name="Pie 116">
              <a:extLst>
                <a:ext uri="{FF2B5EF4-FFF2-40B4-BE49-F238E27FC236}">
                  <a16:creationId xmlns:a16="http://schemas.microsoft.com/office/drawing/2014/main" id="{B0376FD6-4742-A515-8BA5-7C1441872288}"/>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60" name="Oval 59">
              <a:extLst>
                <a:ext uri="{FF2B5EF4-FFF2-40B4-BE49-F238E27FC236}">
                  <a16:creationId xmlns:a16="http://schemas.microsoft.com/office/drawing/2014/main" id="{52A51528-6B74-ADD8-5ABD-028A0659B0AB}"/>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4" name="Oval 33">
            <a:extLst>
              <a:ext uri="{FF2B5EF4-FFF2-40B4-BE49-F238E27FC236}">
                <a16:creationId xmlns:a16="http://schemas.microsoft.com/office/drawing/2014/main" id="{24AECDC0-A2E2-6E40-F994-477CA7AE07E2}"/>
              </a:ext>
            </a:extLst>
          </p:cNvPr>
          <p:cNvSpPr/>
          <p:nvPr/>
        </p:nvSpPr>
        <p:spPr>
          <a:xfrm>
            <a:off x="10327863"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5" name="Group 34">
            <a:extLst>
              <a:ext uri="{FF2B5EF4-FFF2-40B4-BE49-F238E27FC236}">
                <a16:creationId xmlns:a16="http://schemas.microsoft.com/office/drawing/2014/main" id="{2DBA41A5-11AA-1E2A-836E-FCFE6FFA6E1F}"/>
              </a:ext>
            </a:extLst>
          </p:cNvPr>
          <p:cNvGrpSpPr/>
          <p:nvPr/>
        </p:nvGrpSpPr>
        <p:grpSpPr>
          <a:xfrm>
            <a:off x="6758836" y="5417458"/>
            <a:ext cx="270000" cy="274320"/>
            <a:chOff x="7276370" y="38057"/>
            <a:chExt cx="270000" cy="270871"/>
          </a:xfrm>
        </p:grpSpPr>
        <p:sp>
          <p:nvSpPr>
            <p:cNvPr id="57" name="Pie 116">
              <a:extLst>
                <a:ext uri="{FF2B5EF4-FFF2-40B4-BE49-F238E27FC236}">
                  <a16:creationId xmlns:a16="http://schemas.microsoft.com/office/drawing/2014/main" id="{041B0606-2514-FE8B-DF29-B046B383D799}"/>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8" name="Oval 57">
              <a:extLst>
                <a:ext uri="{FF2B5EF4-FFF2-40B4-BE49-F238E27FC236}">
                  <a16:creationId xmlns:a16="http://schemas.microsoft.com/office/drawing/2014/main" id="{C9847E4F-CA2A-D7B8-C4D9-AC81663E05DF}"/>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6" name="Oval 35">
            <a:extLst>
              <a:ext uri="{FF2B5EF4-FFF2-40B4-BE49-F238E27FC236}">
                <a16:creationId xmlns:a16="http://schemas.microsoft.com/office/drawing/2014/main" id="{A3F05075-8A45-A27C-5A32-E3A8A4216A4D}"/>
              </a:ext>
            </a:extLst>
          </p:cNvPr>
          <p:cNvSpPr/>
          <p:nvPr/>
        </p:nvSpPr>
        <p:spPr>
          <a:xfrm>
            <a:off x="2170087" y="5418340"/>
            <a:ext cx="270000" cy="27343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37" name="Group 36">
            <a:extLst>
              <a:ext uri="{FF2B5EF4-FFF2-40B4-BE49-F238E27FC236}">
                <a16:creationId xmlns:a16="http://schemas.microsoft.com/office/drawing/2014/main" id="{E28044B7-9E99-E90E-56EB-161CF5A672F8}"/>
              </a:ext>
            </a:extLst>
          </p:cNvPr>
          <p:cNvGrpSpPr/>
          <p:nvPr/>
        </p:nvGrpSpPr>
        <p:grpSpPr>
          <a:xfrm>
            <a:off x="3699670" y="5417458"/>
            <a:ext cx="270000" cy="274320"/>
            <a:chOff x="8108039" y="-5487"/>
            <a:chExt cx="270000" cy="270871"/>
          </a:xfrm>
        </p:grpSpPr>
        <p:sp>
          <p:nvSpPr>
            <p:cNvPr id="55" name="Pie 11">
              <a:extLst>
                <a:ext uri="{FF2B5EF4-FFF2-40B4-BE49-F238E27FC236}">
                  <a16:creationId xmlns:a16="http://schemas.microsoft.com/office/drawing/2014/main" id="{D003FCAA-0F85-D3BA-E2D8-E15B4C865C5F}"/>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6" name="Oval 55">
              <a:extLst>
                <a:ext uri="{FF2B5EF4-FFF2-40B4-BE49-F238E27FC236}">
                  <a16:creationId xmlns:a16="http://schemas.microsoft.com/office/drawing/2014/main" id="{69CE16EB-5855-5637-B209-884FC56641D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38" name="Oval 37">
            <a:extLst>
              <a:ext uri="{FF2B5EF4-FFF2-40B4-BE49-F238E27FC236}">
                <a16:creationId xmlns:a16="http://schemas.microsoft.com/office/drawing/2014/main" id="{DCA4624F-590B-7CAB-B7F3-DF7B3D1A0E62}"/>
              </a:ext>
            </a:extLst>
          </p:cNvPr>
          <p:cNvSpPr/>
          <p:nvPr/>
        </p:nvSpPr>
        <p:spPr>
          <a:xfrm>
            <a:off x="6248975"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39" name="Oval 38">
            <a:extLst>
              <a:ext uri="{FF2B5EF4-FFF2-40B4-BE49-F238E27FC236}">
                <a16:creationId xmlns:a16="http://schemas.microsoft.com/office/drawing/2014/main" id="{CA8D7DA8-2E7C-6C8F-D936-EE5875EB106D}"/>
              </a:ext>
            </a:extLst>
          </p:cNvPr>
          <p:cNvSpPr/>
          <p:nvPr/>
        </p:nvSpPr>
        <p:spPr>
          <a:xfrm>
            <a:off x="10837724" y="5417458"/>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0" name="Group 39">
            <a:extLst>
              <a:ext uri="{FF2B5EF4-FFF2-40B4-BE49-F238E27FC236}">
                <a16:creationId xmlns:a16="http://schemas.microsoft.com/office/drawing/2014/main" id="{041958FC-BEBB-F9E3-FB99-4846E936B8F8}"/>
              </a:ext>
            </a:extLst>
          </p:cNvPr>
          <p:cNvGrpSpPr/>
          <p:nvPr/>
        </p:nvGrpSpPr>
        <p:grpSpPr>
          <a:xfrm>
            <a:off x="9818002" y="5417458"/>
            <a:ext cx="270000" cy="274320"/>
            <a:chOff x="7276370" y="38057"/>
            <a:chExt cx="270000" cy="270871"/>
          </a:xfrm>
        </p:grpSpPr>
        <p:sp>
          <p:nvSpPr>
            <p:cNvPr id="53" name="Pie 116">
              <a:extLst>
                <a:ext uri="{FF2B5EF4-FFF2-40B4-BE49-F238E27FC236}">
                  <a16:creationId xmlns:a16="http://schemas.microsoft.com/office/drawing/2014/main" id="{F3419189-CCCB-A141-D3B9-F9203285E08C}"/>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4" name="Oval 53">
              <a:extLst>
                <a:ext uri="{FF2B5EF4-FFF2-40B4-BE49-F238E27FC236}">
                  <a16:creationId xmlns:a16="http://schemas.microsoft.com/office/drawing/2014/main" id="{09D6FB61-98BE-6EB7-991F-3DD26550E86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2" name="Group 41">
            <a:extLst>
              <a:ext uri="{FF2B5EF4-FFF2-40B4-BE49-F238E27FC236}">
                <a16:creationId xmlns:a16="http://schemas.microsoft.com/office/drawing/2014/main" id="{406F0B9A-7B93-3795-F06E-CF21A53754A9}"/>
              </a:ext>
            </a:extLst>
          </p:cNvPr>
          <p:cNvGrpSpPr/>
          <p:nvPr/>
        </p:nvGrpSpPr>
        <p:grpSpPr>
          <a:xfrm>
            <a:off x="8288419" y="5417458"/>
            <a:ext cx="270000" cy="274320"/>
            <a:chOff x="8108039" y="-5487"/>
            <a:chExt cx="270000" cy="270871"/>
          </a:xfrm>
        </p:grpSpPr>
        <p:sp>
          <p:nvSpPr>
            <p:cNvPr id="51" name="Pie 11">
              <a:extLst>
                <a:ext uri="{FF2B5EF4-FFF2-40B4-BE49-F238E27FC236}">
                  <a16:creationId xmlns:a16="http://schemas.microsoft.com/office/drawing/2014/main" id="{9D5E0BE7-85C6-EE5C-B9A0-ADE9577ABB7E}"/>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2" name="Oval 51">
              <a:extLst>
                <a:ext uri="{FF2B5EF4-FFF2-40B4-BE49-F238E27FC236}">
                  <a16:creationId xmlns:a16="http://schemas.microsoft.com/office/drawing/2014/main" id="{79D0FD53-2AD3-584F-EC07-A1367E3ED695}"/>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sp>
        <p:nvSpPr>
          <p:cNvPr id="43" name="Oval 42">
            <a:extLst>
              <a:ext uri="{FF2B5EF4-FFF2-40B4-BE49-F238E27FC236}">
                <a16:creationId xmlns:a16="http://schemas.microsoft.com/office/drawing/2014/main" id="{DE634D33-CF34-6E91-43D5-031B2E86104C}"/>
              </a:ext>
            </a:extLst>
          </p:cNvPr>
          <p:cNvSpPr/>
          <p:nvPr/>
        </p:nvSpPr>
        <p:spPr>
          <a:xfrm>
            <a:off x="113475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44" name="Oval 43">
            <a:extLst>
              <a:ext uri="{FF2B5EF4-FFF2-40B4-BE49-F238E27FC236}">
                <a16:creationId xmlns:a16="http://schemas.microsoft.com/office/drawing/2014/main" id="{85420B91-B7FF-D8EF-C0D3-10B3C7088AD0}"/>
              </a:ext>
            </a:extLst>
          </p:cNvPr>
          <p:cNvSpPr/>
          <p:nvPr/>
        </p:nvSpPr>
        <p:spPr>
          <a:xfrm>
            <a:off x="8798280" y="5418340"/>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45" name="Group 44">
            <a:extLst>
              <a:ext uri="{FF2B5EF4-FFF2-40B4-BE49-F238E27FC236}">
                <a16:creationId xmlns:a16="http://schemas.microsoft.com/office/drawing/2014/main" id="{3AD0C5BD-A443-3BB9-6029-07DDA2802808}"/>
              </a:ext>
            </a:extLst>
          </p:cNvPr>
          <p:cNvGrpSpPr/>
          <p:nvPr/>
        </p:nvGrpSpPr>
        <p:grpSpPr>
          <a:xfrm>
            <a:off x="7778558" y="5417458"/>
            <a:ext cx="270000" cy="274320"/>
            <a:chOff x="8108039" y="-5487"/>
            <a:chExt cx="270000" cy="270871"/>
          </a:xfrm>
        </p:grpSpPr>
        <p:sp>
          <p:nvSpPr>
            <p:cNvPr id="49" name="Pie 11">
              <a:extLst>
                <a:ext uri="{FF2B5EF4-FFF2-40B4-BE49-F238E27FC236}">
                  <a16:creationId xmlns:a16="http://schemas.microsoft.com/office/drawing/2014/main" id="{4C174F48-27E5-B64B-CBDB-F498B9C24E63}"/>
                </a:ext>
              </a:extLst>
            </p:cNvPr>
            <p:cNvSpPr/>
            <p:nvPr/>
          </p:nvSpPr>
          <p:spPr>
            <a:xfrm>
              <a:off x="8108039" y="-4616"/>
              <a:ext cx="270000" cy="270000"/>
            </a:xfrm>
            <a:prstGeom prst="pie">
              <a:avLst>
                <a:gd name="adj1" fmla="val 5338547"/>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50" name="Oval 49">
              <a:extLst>
                <a:ext uri="{FF2B5EF4-FFF2-40B4-BE49-F238E27FC236}">
                  <a16:creationId xmlns:a16="http://schemas.microsoft.com/office/drawing/2014/main" id="{96DB9418-27CC-5C65-E2B5-D2B7A3FBD13C}"/>
                </a:ext>
              </a:extLst>
            </p:cNvPr>
            <p:cNvSpPr/>
            <p:nvPr/>
          </p:nvSpPr>
          <p:spPr>
            <a:xfrm>
              <a:off x="8108039" y="-548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grpSp>
        <p:nvGrpSpPr>
          <p:cNvPr id="46" name="Group 45">
            <a:extLst>
              <a:ext uri="{FF2B5EF4-FFF2-40B4-BE49-F238E27FC236}">
                <a16:creationId xmlns:a16="http://schemas.microsoft.com/office/drawing/2014/main" id="{73A07443-49BA-0147-29C8-441E8EB91BFF}"/>
              </a:ext>
            </a:extLst>
          </p:cNvPr>
          <p:cNvGrpSpPr/>
          <p:nvPr/>
        </p:nvGrpSpPr>
        <p:grpSpPr>
          <a:xfrm>
            <a:off x="4209531" y="5417458"/>
            <a:ext cx="270000" cy="274320"/>
            <a:chOff x="7276370" y="38057"/>
            <a:chExt cx="270000" cy="270871"/>
          </a:xfrm>
        </p:grpSpPr>
        <p:sp>
          <p:nvSpPr>
            <p:cNvPr id="47" name="Pie 116">
              <a:extLst>
                <a:ext uri="{FF2B5EF4-FFF2-40B4-BE49-F238E27FC236}">
                  <a16:creationId xmlns:a16="http://schemas.microsoft.com/office/drawing/2014/main" id="{015753BF-255A-5BDA-BB3C-FB894F4E4F44}"/>
                </a:ext>
              </a:extLst>
            </p:cNvPr>
            <p:cNvSpPr/>
            <p:nvPr/>
          </p:nvSpPr>
          <p:spPr>
            <a:xfrm>
              <a:off x="7276370" y="38928"/>
              <a:ext cx="270000" cy="270000"/>
            </a:xfrm>
            <a:prstGeom prst="pie">
              <a:avLst>
                <a:gd name="adj1" fmla="val 10706261"/>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48" name="Oval 47">
              <a:extLst>
                <a:ext uri="{FF2B5EF4-FFF2-40B4-BE49-F238E27FC236}">
                  <a16:creationId xmlns:a16="http://schemas.microsoft.com/office/drawing/2014/main" id="{C598BA97-3BA8-9DD0-C826-A3D8DA432A27}"/>
                </a:ext>
              </a:extLst>
            </p:cNvPr>
            <p:cNvSpPr/>
            <p:nvPr/>
          </p:nvSpPr>
          <p:spPr>
            <a:xfrm>
              <a:off x="7276370" y="38057"/>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pic>
        <p:nvPicPr>
          <p:cNvPr id="67" name="Graphic 66" descr="Oil Rig outline">
            <a:extLst>
              <a:ext uri="{FF2B5EF4-FFF2-40B4-BE49-F238E27FC236}">
                <a16:creationId xmlns:a16="http://schemas.microsoft.com/office/drawing/2014/main" id="{6F3619CF-F5E4-82EA-32FA-1473C7D13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68" name="Graphic 67" descr="Raw Materials outline">
            <a:extLst>
              <a:ext uri="{FF2B5EF4-FFF2-40B4-BE49-F238E27FC236}">
                <a16:creationId xmlns:a16="http://schemas.microsoft.com/office/drawing/2014/main" id="{38422CDA-609B-3C6C-A643-DD16035F1E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69" name="Graphic 68" descr="Crops outline">
            <a:extLst>
              <a:ext uri="{FF2B5EF4-FFF2-40B4-BE49-F238E27FC236}">
                <a16:creationId xmlns:a16="http://schemas.microsoft.com/office/drawing/2014/main" id="{CF417D4B-7A99-6825-F43C-FD43186D63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70" name="Graphic 69" descr="Crane outline">
            <a:extLst>
              <a:ext uri="{FF2B5EF4-FFF2-40B4-BE49-F238E27FC236}">
                <a16:creationId xmlns:a16="http://schemas.microsoft.com/office/drawing/2014/main" id="{EFC9731D-E9A3-628F-ACC1-A6DE2857EE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71" name="Graphic 70" descr="Truck outline">
            <a:extLst>
              <a:ext uri="{FF2B5EF4-FFF2-40B4-BE49-F238E27FC236}">
                <a16:creationId xmlns:a16="http://schemas.microsoft.com/office/drawing/2014/main" id="{0ABEA3B3-E469-BDDA-6213-4449B7912D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72" name="Graphic 71" descr="Electric Tower outline">
            <a:extLst>
              <a:ext uri="{FF2B5EF4-FFF2-40B4-BE49-F238E27FC236}">
                <a16:creationId xmlns:a16="http://schemas.microsoft.com/office/drawing/2014/main" id="{C0BC914F-FF83-8671-A130-BEE5C17AA2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73" name="Graphic 72" descr="Freight outline">
            <a:extLst>
              <a:ext uri="{FF2B5EF4-FFF2-40B4-BE49-F238E27FC236}">
                <a16:creationId xmlns:a16="http://schemas.microsoft.com/office/drawing/2014/main" id="{E3277A00-75CF-2097-037D-6994758D57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74" name="Graphic 73" descr="Truck outline">
            <a:extLst>
              <a:ext uri="{FF2B5EF4-FFF2-40B4-BE49-F238E27FC236}">
                <a16:creationId xmlns:a16="http://schemas.microsoft.com/office/drawing/2014/main" id="{1425813E-DD4A-6F7E-EA27-900BC746A3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75" name="Graphic 74" descr="Garbage outline">
            <a:extLst>
              <a:ext uri="{FF2B5EF4-FFF2-40B4-BE49-F238E27FC236}">
                <a16:creationId xmlns:a16="http://schemas.microsoft.com/office/drawing/2014/main" id="{0D7238BC-8D78-FD04-7B03-65A770FAEDC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76" name="Graphic 75" descr="Take Off outline">
            <a:extLst>
              <a:ext uri="{FF2B5EF4-FFF2-40B4-BE49-F238E27FC236}">
                <a16:creationId xmlns:a16="http://schemas.microsoft.com/office/drawing/2014/main" id="{01487C35-7019-97D9-9D01-EF910D4390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77" name="Graphic 76" descr="Car outline">
            <a:extLst>
              <a:ext uri="{FF2B5EF4-FFF2-40B4-BE49-F238E27FC236}">
                <a16:creationId xmlns:a16="http://schemas.microsoft.com/office/drawing/2014/main" id="{CE7A5E1A-214B-2990-F23A-AD5A369E3B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78" name="Graphic 77" descr="Building outline">
            <a:extLst>
              <a:ext uri="{FF2B5EF4-FFF2-40B4-BE49-F238E27FC236}">
                <a16:creationId xmlns:a16="http://schemas.microsoft.com/office/drawing/2014/main" id="{BFBFD54C-A9FD-2104-6713-6ECB9548E2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79" name="Picture 78">
            <a:extLst>
              <a:ext uri="{FF2B5EF4-FFF2-40B4-BE49-F238E27FC236}">
                <a16:creationId xmlns:a16="http://schemas.microsoft.com/office/drawing/2014/main" id="{38B520D2-A22A-0D9C-70BA-3F8EA0A895A3}"/>
              </a:ext>
            </a:extLst>
          </p:cNvPr>
          <p:cNvPicPr>
            <a:picLocks noChangeAspect="1"/>
          </p:cNvPicPr>
          <p:nvPr/>
        </p:nvPicPr>
        <p:blipFill>
          <a:blip r:embed="rId28"/>
          <a:stretch>
            <a:fillRect/>
          </a:stretch>
        </p:blipFill>
        <p:spPr>
          <a:xfrm>
            <a:off x="5680261" y="2300313"/>
            <a:ext cx="325373" cy="325373"/>
          </a:xfrm>
          <a:prstGeom prst="rect">
            <a:avLst/>
          </a:prstGeom>
        </p:spPr>
      </p:pic>
      <p:pic>
        <p:nvPicPr>
          <p:cNvPr id="80" name="Graphic 79" descr="Factory outline">
            <a:extLst>
              <a:ext uri="{FF2B5EF4-FFF2-40B4-BE49-F238E27FC236}">
                <a16:creationId xmlns:a16="http://schemas.microsoft.com/office/drawing/2014/main" id="{65ECD75D-61BA-7C48-BFCF-D9C8B240337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81" name="Graphic 80" descr="Snowflake outline">
            <a:extLst>
              <a:ext uri="{FF2B5EF4-FFF2-40B4-BE49-F238E27FC236}">
                <a16:creationId xmlns:a16="http://schemas.microsoft.com/office/drawing/2014/main" id="{F11AE866-CB1F-9B7F-7D26-87101E9DF6B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82" name="Graphic 81" descr="Factory outline">
            <a:extLst>
              <a:ext uri="{FF2B5EF4-FFF2-40B4-BE49-F238E27FC236}">
                <a16:creationId xmlns:a16="http://schemas.microsoft.com/office/drawing/2014/main" id="{AD34A4EF-9006-B329-C564-AAEA77F6848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83" name="Graphic 82" descr="Car outline">
            <a:extLst>
              <a:ext uri="{FF2B5EF4-FFF2-40B4-BE49-F238E27FC236}">
                <a16:creationId xmlns:a16="http://schemas.microsoft.com/office/drawing/2014/main" id="{BE5C5737-92D2-2352-3258-1CC738C3F48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84" name="Graphic 83" descr="Truck outline">
            <a:extLst>
              <a:ext uri="{FF2B5EF4-FFF2-40B4-BE49-F238E27FC236}">
                <a16:creationId xmlns:a16="http://schemas.microsoft.com/office/drawing/2014/main" id="{C0BD2D71-64DB-CA59-EC56-AB91411A3B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85" name="Graphic 84" descr="Electric Tower outline">
            <a:extLst>
              <a:ext uri="{FF2B5EF4-FFF2-40B4-BE49-F238E27FC236}">
                <a16:creationId xmlns:a16="http://schemas.microsoft.com/office/drawing/2014/main" id="{DEBA0B4F-5A5E-7E97-7761-DC840473F5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86" name="Graphic 85" descr="Building outline">
            <a:extLst>
              <a:ext uri="{FF2B5EF4-FFF2-40B4-BE49-F238E27FC236}">
                <a16:creationId xmlns:a16="http://schemas.microsoft.com/office/drawing/2014/main" id="{C45526B5-AE65-8790-E51F-48C9477C13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87" name="Graphic 86" descr="Plugged Unplugged outline">
            <a:extLst>
              <a:ext uri="{FF2B5EF4-FFF2-40B4-BE49-F238E27FC236}">
                <a16:creationId xmlns:a16="http://schemas.microsoft.com/office/drawing/2014/main" id="{5A9F2F8C-C4AF-DADC-2766-0B32DFAB4DA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88" name="Graphic 87" descr="Fuel outline">
            <a:extLst>
              <a:ext uri="{FF2B5EF4-FFF2-40B4-BE49-F238E27FC236}">
                <a16:creationId xmlns:a16="http://schemas.microsoft.com/office/drawing/2014/main" id="{AA867183-3C29-1649-0D97-BDFA7E4C5D1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89" name="Graphic 88" descr="Recycle outline">
            <a:extLst>
              <a:ext uri="{FF2B5EF4-FFF2-40B4-BE49-F238E27FC236}">
                <a16:creationId xmlns:a16="http://schemas.microsoft.com/office/drawing/2014/main" id="{1A455A47-0952-63C1-37B7-302F49156F3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90" name="Graphic 89" descr="Truck outline">
            <a:extLst>
              <a:ext uri="{FF2B5EF4-FFF2-40B4-BE49-F238E27FC236}">
                <a16:creationId xmlns:a16="http://schemas.microsoft.com/office/drawing/2014/main" id="{BA1FF8D8-1827-9046-D961-55FA0D569F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91" name="Graphic 90" descr="Pie chart outline">
            <a:extLst>
              <a:ext uri="{FF2B5EF4-FFF2-40B4-BE49-F238E27FC236}">
                <a16:creationId xmlns:a16="http://schemas.microsoft.com/office/drawing/2014/main" id="{FA693ACD-B4B3-5453-8351-33FA4F8EF8A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92" name="Group 91">
            <a:extLst>
              <a:ext uri="{FF2B5EF4-FFF2-40B4-BE49-F238E27FC236}">
                <a16:creationId xmlns:a16="http://schemas.microsoft.com/office/drawing/2014/main" id="{08E156B5-6030-C0B3-BEA4-D9D4533E1CCC}"/>
              </a:ext>
            </a:extLst>
          </p:cNvPr>
          <p:cNvGrpSpPr/>
          <p:nvPr/>
        </p:nvGrpSpPr>
        <p:grpSpPr>
          <a:xfrm>
            <a:off x="8663280" y="1261792"/>
            <a:ext cx="2676876" cy="273438"/>
            <a:chOff x="8619312" y="1376129"/>
            <a:chExt cx="2676876" cy="273438"/>
          </a:xfrm>
        </p:grpSpPr>
        <p:sp>
          <p:nvSpPr>
            <p:cNvPr id="93" name="Oval 92">
              <a:extLst>
                <a:ext uri="{FF2B5EF4-FFF2-40B4-BE49-F238E27FC236}">
                  <a16:creationId xmlns:a16="http://schemas.microsoft.com/office/drawing/2014/main" id="{EFC608BF-7CF6-B269-9420-9B78BFC95964}"/>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4" name="TextBox 93">
              <a:extLst>
                <a:ext uri="{FF2B5EF4-FFF2-40B4-BE49-F238E27FC236}">
                  <a16:creationId xmlns:a16="http://schemas.microsoft.com/office/drawing/2014/main" id="{A7DE491B-4866-1DA0-7B8F-EACCBE49DF8F}"/>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95" name="Oval 94">
            <a:extLst>
              <a:ext uri="{FF2B5EF4-FFF2-40B4-BE49-F238E27FC236}">
                <a16:creationId xmlns:a16="http://schemas.microsoft.com/office/drawing/2014/main" id="{65A010C7-4F54-1D91-659E-3A8B67AB8573}"/>
              </a:ext>
            </a:extLst>
          </p:cNvPr>
          <p:cNvSpPr/>
          <p:nvPr/>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96" name="TextBox 95">
            <a:extLst>
              <a:ext uri="{FF2B5EF4-FFF2-40B4-BE49-F238E27FC236}">
                <a16:creationId xmlns:a16="http://schemas.microsoft.com/office/drawing/2014/main" id="{EEA10FEA-1D14-FC49-64F2-E681169F568B}"/>
              </a:ext>
            </a:extLst>
          </p:cNvPr>
          <p:cNvSpPr txBox="1"/>
          <p:nvPr/>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graphicFrame>
        <p:nvGraphicFramePr>
          <p:cNvPr id="2" name="Table 1">
            <a:extLst>
              <a:ext uri="{FF2B5EF4-FFF2-40B4-BE49-F238E27FC236}">
                <a16:creationId xmlns:a16="http://schemas.microsoft.com/office/drawing/2014/main" id="{42CA5C43-FB08-03D8-0599-A9FE4330E846}"/>
              </a:ext>
            </a:extLst>
          </p:cNvPr>
          <p:cNvGraphicFramePr>
            <a:graphicFrameLocks noGrp="1"/>
          </p:cNvGraphicFramePr>
          <p:nvPr userDrawn="1">
            <p:extLst>
              <p:ext uri="{D42A27DB-BD31-4B8C-83A1-F6EECF244321}">
                <p14:modId xmlns:p14="http://schemas.microsoft.com/office/powerpoint/2010/main" val="1173525130"/>
              </p:ext>
            </p:extLst>
          </p:nvPr>
        </p:nvGraphicFramePr>
        <p:xfrm>
          <a:off x="498217" y="1753336"/>
          <a:ext cx="11195565" cy="4184081"/>
        </p:xfrm>
        <a:graphic>
          <a:graphicData uri="http://schemas.openxmlformats.org/drawingml/2006/table">
            <a:tbl>
              <a:tblPr firstRow="1" bandRow="1">
                <a:tableStyleId>{5C22544A-7EE6-4342-B048-85BDC9FD1C3A}</a:tableStyleId>
              </a:tblPr>
              <a:tblGrid>
                <a:gridCol w="1506990">
                  <a:extLst>
                    <a:ext uri="{9D8B030D-6E8A-4147-A177-3AD203B41FA5}">
                      <a16:colId xmlns:a16="http://schemas.microsoft.com/office/drawing/2014/main" val="912617615"/>
                    </a:ext>
                  </a:extLst>
                </a:gridCol>
                <a:gridCol w="509925">
                  <a:extLst>
                    <a:ext uri="{9D8B030D-6E8A-4147-A177-3AD203B41FA5}">
                      <a16:colId xmlns:a16="http://schemas.microsoft.com/office/drawing/2014/main" val="667420834"/>
                    </a:ext>
                  </a:extLst>
                </a:gridCol>
                <a:gridCol w="509925">
                  <a:extLst>
                    <a:ext uri="{9D8B030D-6E8A-4147-A177-3AD203B41FA5}">
                      <a16:colId xmlns:a16="http://schemas.microsoft.com/office/drawing/2014/main" val="2982360847"/>
                    </a:ext>
                  </a:extLst>
                </a:gridCol>
                <a:gridCol w="509925">
                  <a:extLst>
                    <a:ext uri="{9D8B030D-6E8A-4147-A177-3AD203B41FA5}">
                      <a16:colId xmlns:a16="http://schemas.microsoft.com/office/drawing/2014/main" val="870827316"/>
                    </a:ext>
                  </a:extLst>
                </a:gridCol>
                <a:gridCol w="509925">
                  <a:extLst>
                    <a:ext uri="{9D8B030D-6E8A-4147-A177-3AD203B41FA5}">
                      <a16:colId xmlns:a16="http://schemas.microsoft.com/office/drawing/2014/main" val="398556586"/>
                    </a:ext>
                  </a:extLst>
                </a:gridCol>
                <a:gridCol w="509925">
                  <a:extLst>
                    <a:ext uri="{9D8B030D-6E8A-4147-A177-3AD203B41FA5}">
                      <a16:colId xmlns:a16="http://schemas.microsoft.com/office/drawing/2014/main" val="3203022557"/>
                    </a:ext>
                  </a:extLst>
                </a:gridCol>
                <a:gridCol w="509925">
                  <a:extLst>
                    <a:ext uri="{9D8B030D-6E8A-4147-A177-3AD203B41FA5}">
                      <a16:colId xmlns:a16="http://schemas.microsoft.com/office/drawing/2014/main" val="275706950"/>
                    </a:ext>
                  </a:extLst>
                </a:gridCol>
                <a:gridCol w="509925">
                  <a:extLst>
                    <a:ext uri="{9D8B030D-6E8A-4147-A177-3AD203B41FA5}">
                      <a16:colId xmlns:a16="http://schemas.microsoft.com/office/drawing/2014/main" val="3865332966"/>
                    </a:ext>
                  </a:extLst>
                </a:gridCol>
                <a:gridCol w="509925">
                  <a:extLst>
                    <a:ext uri="{9D8B030D-6E8A-4147-A177-3AD203B41FA5}">
                      <a16:colId xmlns:a16="http://schemas.microsoft.com/office/drawing/2014/main" val="3754964088"/>
                    </a:ext>
                  </a:extLst>
                </a:gridCol>
                <a:gridCol w="509925">
                  <a:extLst>
                    <a:ext uri="{9D8B030D-6E8A-4147-A177-3AD203B41FA5}">
                      <a16:colId xmlns:a16="http://schemas.microsoft.com/office/drawing/2014/main" val="1289089096"/>
                    </a:ext>
                  </a:extLst>
                </a:gridCol>
                <a:gridCol w="509925">
                  <a:extLst>
                    <a:ext uri="{9D8B030D-6E8A-4147-A177-3AD203B41FA5}">
                      <a16:colId xmlns:a16="http://schemas.microsoft.com/office/drawing/2014/main" val="3680318734"/>
                    </a:ext>
                  </a:extLst>
                </a:gridCol>
                <a:gridCol w="509925">
                  <a:extLst>
                    <a:ext uri="{9D8B030D-6E8A-4147-A177-3AD203B41FA5}">
                      <a16:colId xmlns:a16="http://schemas.microsoft.com/office/drawing/2014/main" val="2060741627"/>
                    </a:ext>
                  </a:extLst>
                </a:gridCol>
                <a:gridCol w="509925">
                  <a:extLst>
                    <a:ext uri="{9D8B030D-6E8A-4147-A177-3AD203B41FA5}">
                      <a16:colId xmlns:a16="http://schemas.microsoft.com/office/drawing/2014/main" val="280608820"/>
                    </a:ext>
                  </a:extLst>
                </a:gridCol>
                <a:gridCol w="579411">
                  <a:extLst>
                    <a:ext uri="{9D8B030D-6E8A-4147-A177-3AD203B41FA5}">
                      <a16:colId xmlns:a16="http://schemas.microsoft.com/office/drawing/2014/main" val="3494449606"/>
                    </a:ext>
                  </a:extLst>
                </a:gridCol>
                <a:gridCol w="440439">
                  <a:extLst>
                    <a:ext uri="{9D8B030D-6E8A-4147-A177-3AD203B41FA5}">
                      <a16:colId xmlns:a16="http://schemas.microsoft.com/office/drawing/2014/main" val="1377648002"/>
                    </a:ext>
                  </a:extLst>
                </a:gridCol>
                <a:gridCol w="509925">
                  <a:extLst>
                    <a:ext uri="{9D8B030D-6E8A-4147-A177-3AD203B41FA5}">
                      <a16:colId xmlns:a16="http://schemas.microsoft.com/office/drawing/2014/main" val="3863862046"/>
                    </a:ext>
                  </a:extLst>
                </a:gridCol>
                <a:gridCol w="509925">
                  <a:extLst>
                    <a:ext uri="{9D8B030D-6E8A-4147-A177-3AD203B41FA5}">
                      <a16:colId xmlns:a16="http://schemas.microsoft.com/office/drawing/2014/main" val="2271396478"/>
                    </a:ext>
                  </a:extLst>
                </a:gridCol>
                <a:gridCol w="509925">
                  <a:extLst>
                    <a:ext uri="{9D8B030D-6E8A-4147-A177-3AD203B41FA5}">
                      <a16:colId xmlns:a16="http://schemas.microsoft.com/office/drawing/2014/main" val="2477587047"/>
                    </a:ext>
                  </a:extLst>
                </a:gridCol>
                <a:gridCol w="509925">
                  <a:extLst>
                    <a:ext uri="{9D8B030D-6E8A-4147-A177-3AD203B41FA5}">
                      <a16:colId xmlns:a16="http://schemas.microsoft.com/office/drawing/2014/main" val="2599419356"/>
                    </a:ext>
                  </a:extLst>
                </a:gridCol>
                <a:gridCol w="509925">
                  <a:extLst>
                    <a:ext uri="{9D8B030D-6E8A-4147-A177-3AD203B41FA5}">
                      <a16:colId xmlns:a16="http://schemas.microsoft.com/office/drawing/2014/main" val="2286613009"/>
                    </a:ext>
                  </a:extLst>
                </a:gridCol>
              </a:tblGrid>
              <a:tr h="359813">
                <a:tc rowSpan="4">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gridSpan="7">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Upstream </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ctr"/>
                      <a:endParaRPr lang="en-TH" sz="1200" b="1" i="0">
                        <a:solidFill>
                          <a:schemeClr val="bg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gridSpan="5">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hMerge="1">
                  <a:txBody>
                    <a:bodyPr/>
                    <a:lstStyle/>
                    <a:p>
                      <a:pPr algn="ctr"/>
                      <a:endParaRPr lang="en-TH" sz="14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2</a:t>
                      </a: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3">
                        <a:lumMod val="40000"/>
                        <a:lumOff val="60000"/>
                      </a:schemeClr>
                    </a:solidFill>
                  </a:tcPr>
                </a:tc>
                <a:tc gridSpan="6">
                  <a:txBody>
                    <a:bodyPr/>
                    <a:lstStyle/>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Scope 3 </a:t>
                      </a:r>
                    </a:p>
                    <a:p>
                      <a:pPr algn="ct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Downstream </a:t>
                      </a:r>
                    </a:p>
                  </a:txBody>
                  <a:tcPr>
                    <a:lnL w="952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TH"/>
                    </a:p>
                  </a:txBody>
                  <a:tcPr/>
                </a:tc>
                <a:tc hMerge="1">
                  <a:txBody>
                    <a:bodyPr/>
                    <a:lstStyle/>
                    <a:p>
                      <a:endParaRPr lang="en-TH"/>
                    </a:p>
                  </a:txBody>
                  <a:tcPr/>
                </a:tc>
                <a:tc hMerge="1">
                  <a:txBody>
                    <a:bodyPr/>
                    <a:lstStyle/>
                    <a:p>
                      <a:endParaRPr lang="en-TH"/>
                    </a:p>
                  </a:txBody>
                  <a:tcPr/>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tc hMerge="1">
                  <a:txBody>
                    <a:bodyPr/>
                    <a:lstStyle/>
                    <a:p>
                      <a:endParaRPr lang="en-TH" sz="14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tc>
                <a:extLst>
                  <a:ext uri="{0D108BD9-81ED-4DB2-BD59-A6C34878D82A}">
                    <a16:rowId xmlns:a16="http://schemas.microsoft.com/office/drawing/2014/main" val="1602468070"/>
                  </a:ext>
                </a:extLst>
              </a:tr>
              <a:tr h="1308000">
                <a:tc vMerge="1">
                  <a:txBody>
                    <a:bodyPr/>
                    <a:lstStyle/>
                    <a:p>
                      <a:endParaRPr lang="en-TH" sz="10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TH" sz="1000" b="1"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2362304"/>
                  </a:ext>
                </a:extLst>
              </a:tr>
              <a:tr h="0">
                <a:tc vMerge="1">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5</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6 - 7</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8</a:t>
                      </a: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9</a:t>
                      </a: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10 - 11</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12</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13</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200" b="0" i="0">
                          <a:latin typeface="Inter" panose="02000503000000020004" pitchFamily="2" charset="0"/>
                          <a:ea typeface="Inter" panose="02000503000000020004" pitchFamily="2" charset="0"/>
                          <a:cs typeface="Inter" panose="02000503000000020004" pitchFamily="2" charset="0"/>
                        </a:rPr>
                        <a:t>14</a:t>
                      </a: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TH" sz="1200" b="0" i="0">
                          <a:latin typeface="Inter" panose="02000503000000020004" pitchFamily="2" charset="0"/>
                          <a:ea typeface="Inter" panose="02000503000000020004" pitchFamily="2" charset="0"/>
                          <a:cs typeface="Inter" panose="02000503000000020004" pitchFamily="2" charset="0"/>
                        </a:rPr>
                        <a:t>15</a:t>
                      </a: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94061"/>
                  </a:ext>
                </a:extLst>
              </a:tr>
              <a:tr h="1366428">
                <a:tc vMerge="1">
                  <a:txBody>
                    <a:bodyPr/>
                    <a:lstStyle/>
                    <a:p>
                      <a:endParaRPr lang="en-TH"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Purchased goods and services</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Capital goods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Fuel- and energy- related activities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Upstream transportation and distribution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Waste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Business travel</a:t>
                      </a:r>
                    </a:p>
                    <a:p>
                      <a:pPr algn="l"/>
                      <a:r>
                        <a:rPr lang="en-TH" sz="1100" b="0" i="0">
                          <a:latin typeface="Inter" panose="02000503000000020004" pitchFamily="2" charset="0"/>
                          <a:ea typeface="Inter" panose="02000503000000020004" pitchFamily="2" charset="0"/>
                          <a:cs typeface="Inter" panose="02000503000000020004" pitchFamily="2" charset="0"/>
                        </a:rPr>
                        <a:t>Employee comute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Upstream leased assets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Waste-water treatment (in-boundary)</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Process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Fugitive emissions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Stationary combustions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tx1"/>
                          </a:solidFill>
                          <a:latin typeface="Inter" panose="02000503000000020004" pitchFamily="2" charset="0"/>
                          <a:ea typeface="Inter" panose="02000503000000020004" pitchFamily="2" charset="0"/>
                          <a:cs typeface="Inter" panose="02000503000000020004" pitchFamily="2" charset="0"/>
                        </a:rPr>
                        <a:t>Mobile combustion</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Purchased electricity</a:t>
                      </a:r>
                    </a:p>
                  </a:txBody>
                  <a:tcPr marL="36000" marR="36000" marT="36000" marB="36000" vert="vert"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Downstream transportation and distribution</a:t>
                      </a:r>
                    </a:p>
                  </a:txBody>
                  <a:tcPr marL="36000" marR="36000" marT="36000" marB="36000" vert="vert" anchor="ctr">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Process and use of sold products</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End-of-life treatment of sold product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latin typeface="Inter" panose="02000503000000020004" pitchFamily="2" charset="0"/>
                          <a:ea typeface="Inter" panose="02000503000000020004" pitchFamily="2" charset="0"/>
                          <a:cs typeface="Inter" panose="02000503000000020004" pitchFamily="2" charset="0"/>
                        </a:rPr>
                        <a:t>Downstream leased assets</a:t>
                      </a:r>
                    </a:p>
                    <a:p>
                      <a:pPr algn="l"/>
                      <a:endParaRPr lang="en-US" sz="11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1100" b="0" i="0">
                          <a:latin typeface="Inter" panose="02000503000000020004" pitchFamily="2" charset="0"/>
                          <a:ea typeface="Inter" panose="02000503000000020004" pitchFamily="2" charset="0"/>
                          <a:cs typeface="Inter" panose="02000503000000020004" pitchFamily="2" charset="0"/>
                        </a:rPr>
                        <a:t>Franchise</a:t>
                      </a:r>
                    </a:p>
                  </a:txBody>
                  <a:tcPr marL="36000" marR="36000" marT="36000" marB="36000" vert="vert"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TH" sz="1100" b="0" i="0">
                          <a:latin typeface="Inter" panose="02000503000000020004" pitchFamily="2" charset="0"/>
                          <a:ea typeface="Inter" panose="02000503000000020004" pitchFamily="2" charset="0"/>
                          <a:cs typeface="Inter" panose="02000503000000020004" pitchFamily="2" charset="0"/>
                        </a:rPr>
                        <a:t>Investment</a:t>
                      </a:r>
                    </a:p>
                  </a:txBody>
                  <a:tcPr marL="36000" marR="36000" marT="36000" marB="36000" vert="vert" anchor="ctr">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762872"/>
                  </a:ext>
                </a:extLst>
              </a:tr>
              <a:tr h="3598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latin typeface="Inter" panose="02000503000000020004" pitchFamily="2" charset="0"/>
                          <a:ea typeface="Inter" panose="02000503000000020004" pitchFamily="2" charset="0"/>
                          <a:cs typeface="Inter" panose="02000503000000020004" pitchFamily="2" charset="0"/>
                        </a:rPr>
                        <a:t>(Non-electric)</a:t>
                      </a:r>
                    </a:p>
                  </a:txBody>
                  <a:tcPr marL="36000" marR="36000" marT="36000" marB="36000">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952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solidFill>
                        <a:schemeClr val="bg1">
                          <a:lumMod val="65000"/>
                        </a:schemeClr>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62667336"/>
                  </a:ext>
                </a:extLst>
              </a:tr>
              <a:tr h="359813">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TH" sz="1200" b="0" i="0">
                        <a:latin typeface="Inter" panose="02000503000000020004" pitchFamily="2" charset="0"/>
                        <a:ea typeface="Inter" panose="02000503000000020004" pitchFamily="2" charset="0"/>
                        <a:cs typeface="Inter" panose="02000503000000020004" pitchFamily="2" charset="0"/>
                      </a:endParaRPr>
                    </a:p>
                  </a:txBody>
                  <a:tcPr marL="36000" marR="36000" marT="36000" marB="3600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60466"/>
                  </a:ext>
                </a:extLst>
              </a:tr>
            </a:tbl>
          </a:graphicData>
        </a:graphic>
      </p:graphicFrame>
      <p:grpSp>
        <p:nvGrpSpPr>
          <p:cNvPr id="5" name="Group 4">
            <a:extLst>
              <a:ext uri="{FF2B5EF4-FFF2-40B4-BE49-F238E27FC236}">
                <a16:creationId xmlns:a16="http://schemas.microsoft.com/office/drawing/2014/main" id="{FCB2BF15-ACB4-3D97-22C2-F4433969F365}"/>
              </a:ext>
            </a:extLst>
          </p:cNvPr>
          <p:cNvGrpSpPr/>
          <p:nvPr userDrawn="1"/>
        </p:nvGrpSpPr>
        <p:grpSpPr>
          <a:xfrm>
            <a:off x="2099120" y="1128610"/>
            <a:ext cx="5418863" cy="577081"/>
            <a:chOff x="2055152" y="1242947"/>
            <a:chExt cx="5418863" cy="577081"/>
          </a:xfrm>
        </p:grpSpPr>
        <p:grpSp>
          <p:nvGrpSpPr>
            <p:cNvPr id="6" name="Group 5">
              <a:extLst>
                <a:ext uri="{FF2B5EF4-FFF2-40B4-BE49-F238E27FC236}">
                  <a16:creationId xmlns:a16="http://schemas.microsoft.com/office/drawing/2014/main" id="{8668FB5E-F608-A7EF-84E4-A475127CE46E}"/>
                </a:ext>
              </a:extLst>
            </p:cNvPr>
            <p:cNvGrpSpPr/>
            <p:nvPr/>
          </p:nvGrpSpPr>
          <p:grpSpPr>
            <a:xfrm>
              <a:off x="2055152" y="1375688"/>
              <a:ext cx="1407282" cy="275689"/>
              <a:chOff x="7841072" y="554329"/>
              <a:chExt cx="1407282" cy="275689"/>
            </a:xfrm>
          </p:grpSpPr>
          <p:sp>
            <p:nvSpPr>
              <p:cNvPr id="8" name="Oval 7">
                <a:extLst>
                  <a:ext uri="{FF2B5EF4-FFF2-40B4-BE49-F238E27FC236}">
                    <a16:creationId xmlns:a16="http://schemas.microsoft.com/office/drawing/2014/main" id="{2B47649F-A36D-EAC4-E7B0-273C7A5D2FF4}"/>
                  </a:ext>
                </a:extLst>
              </p:cNvPr>
              <p:cNvSpPr/>
              <p:nvPr/>
            </p:nvSpPr>
            <p:spPr>
              <a:xfrm>
                <a:off x="7841072" y="554329"/>
                <a:ext cx="27000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nvGrpSpPr>
              <p:cNvPr id="10" name="Group 9">
                <a:extLst>
                  <a:ext uri="{FF2B5EF4-FFF2-40B4-BE49-F238E27FC236}">
                    <a16:creationId xmlns:a16="http://schemas.microsoft.com/office/drawing/2014/main" id="{E56EE21C-7417-ECEC-DC26-F0F343C1E498}"/>
                  </a:ext>
                </a:extLst>
              </p:cNvPr>
              <p:cNvGrpSpPr/>
              <p:nvPr/>
            </p:nvGrpSpPr>
            <p:grpSpPr>
              <a:xfrm>
                <a:off x="8978354" y="555698"/>
                <a:ext cx="270000" cy="274320"/>
                <a:chOff x="10036989" y="3220"/>
                <a:chExt cx="270000" cy="270871"/>
              </a:xfrm>
            </p:grpSpPr>
            <p:sp>
              <p:nvSpPr>
                <p:cNvPr id="12" name="Pie 22">
                  <a:extLst>
                    <a:ext uri="{FF2B5EF4-FFF2-40B4-BE49-F238E27FC236}">
                      <a16:creationId xmlns:a16="http://schemas.microsoft.com/office/drawing/2014/main" id="{E7D5321C-1434-D3F9-2FB0-C70466DF22D5}"/>
                    </a:ext>
                  </a:extLst>
                </p:cNvPr>
                <p:cNvSpPr/>
                <p:nvPr/>
              </p:nvSpPr>
              <p:spPr>
                <a:xfrm>
                  <a:off x="10036989" y="4091"/>
                  <a:ext cx="270000" cy="270000"/>
                </a:xfrm>
                <a:prstGeom prst="pie">
                  <a:avLst>
                    <a:gd name="adj1" fmla="val 16238797"/>
                    <a:gd name="adj2" fmla="val 162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14" name="Oval 13">
                  <a:extLst>
                    <a:ext uri="{FF2B5EF4-FFF2-40B4-BE49-F238E27FC236}">
                      <a16:creationId xmlns:a16="http://schemas.microsoft.com/office/drawing/2014/main" id="{971215BA-F444-0517-F9B4-84DCE6F35435}"/>
                    </a:ext>
                  </a:extLst>
                </p:cNvPr>
                <p:cNvSpPr/>
                <p:nvPr/>
              </p:nvSpPr>
              <p:spPr>
                <a:xfrm>
                  <a:off x="10036989" y="3220"/>
                  <a:ext cx="270000" cy="27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grpSp>
          <p:cxnSp>
            <p:nvCxnSpPr>
              <p:cNvPr id="11" name="Straight Arrow Connector 10">
                <a:extLst>
                  <a:ext uri="{FF2B5EF4-FFF2-40B4-BE49-F238E27FC236}">
                    <a16:creationId xmlns:a16="http://schemas.microsoft.com/office/drawing/2014/main" id="{22B6101F-978E-7137-BC85-290E16FDF33D}"/>
                  </a:ext>
                </a:extLst>
              </p:cNvPr>
              <p:cNvCxnSpPr>
                <a:cxnSpLocks/>
              </p:cNvCxnSpPr>
              <p:nvPr/>
            </p:nvCxnSpPr>
            <p:spPr>
              <a:xfrm>
                <a:off x="8275787" y="691489"/>
                <a:ext cx="5369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0A81E80-414B-5F06-0AAA-9CEA4DD7AE79}"/>
                </a:ext>
              </a:extLst>
            </p:cNvPr>
            <p:cNvSpPr txBox="1"/>
            <p:nvPr/>
          </p:nvSpPr>
          <p:spPr>
            <a:xfrm>
              <a:off x="3634832" y="1242947"/>
              <a:ext cx="3839183" cy="577081"/>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Represents Creagy’s outside-in assessment of the materiality of the emissions in each category relative to the BU’s total emissions</a:t>
              </a:r>
            </a:p>
          </p:txBody>
        </p:sp>
      </p:grpSp>
      <p:pic>
        <p:nvPicPr>
          <p:cNvPr id="15" name="Graphic 14" descr="Inventory outline">
            <a:extLst>
              <a:ext uri="{FF2B5EF4-FFF2-40B4-BE49-F238E27FC236}">
                <a16:creationId xmlns:a16="http://schemas.microsoft.com/office/drawing/2014/main" id="{006C3360-625E-B071-B12E-2C4CF7BECA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85050" y="2254310"/>
            <a:ext cx="365226" cy="365226"/>
          </a:xfrm>
          <a:prstGeom prst="rect">
            <a:avLst/>
          </a:prstGeom>
        </p:spPr>
      </p:pic>
      <p:pic>
        <p:nvPicPr>
          <p:cNvPr id="16" name="Graphic 15" descr="Store outline">
            <a:extLst>
              <a:ext uri="{FF2B5EF4-FFF2-40B4-BE49-F238E27FC236}">
                <a16:creationId xmlns:a16="http://schemas.microsoft.com/office/drawing/2014/main" id="{CAEF6328-A596-7578-ED58-84B3406BCF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06344" y="2255632"/>
            <a:ext cx="364427" cy="364427"/>
          </a:xfrm>
          <a:prstGeom prst="rect">
            <a:avLst/>
          </a:prstGeom>
        </p:spPr>
      </p:pic>
      <p:pic>
        <p:nvPicPr>
          <p:cNvPr id="18" name="Graphic 17" descr="Oil Rig outline">
            <a:extLst>
              <a:ext uri="{FF2B5EF4-FFF2-40B4-BE49-F238E27FC236}">
                <a16:creationId xmlns:a16="http://schemas.microsoft.com/office/drawing/2014/main" id="{A69B5BAD-0601-C1EF-CF7A-B908A3F9624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38709" y="2267139"/>
            <a:ext cx="365225" cy="365225"/>
          </a:xfrm>
          <a:prstGeom prst="rect">
            <a:avLst/>
          </a:prstGeom>
        </p:spPr>
      </p:pic>
      <p:pic>
        <p:nvPicPr>
          <p:cNvPr id="27" name="Graphic 26" descr="Raw Materials outline">
            <a:extLst>
              <a:ext uri="{FF2B5EF4-FFF2-40B4-BE49-F238E27FC236}">
                <a16:creationId xmlns:a16="http://schemas.microsoft.com/office/drawing/2014/main" id="{C495EF12-3167-7FB8-7E20-873E242FACE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115555" y="2893048"/>
            <a:ext cx="325373" cy="325373"/>
          </a:xfrm>
          <a:prstGeom prst="rect">
            <a:avLst/>
          </a:prstGeom>
        </p:spPr>
      </p:pic>
      <p:pic>
        <p:nvPicPr>
          <p:cNvPr id="41" name="Graphic 40" descr="Crops outline">
            <a:extLst>
              <a:ext uri="{FF2B5EF4-FFF2-40B4-BE49-F238E27FC236}">
                <a16:creationId xmlns:a16="http://schemas.microsoft.com/office/drawing/2014/main" id="{149A4D91-7110-1D7B-E595-9D0D6A3A1F9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115555" y="2590788"/>
            <a:ext cx="324532" cy="324532"/>
          </a:xfrm>
          <a:prstGeom prst="rect">
            <a:avLst/>
          </a:prstGeom>
        </p:spPr>
      </p:pic>
      <p:pic>
        <p:nvPicPr>
          <p:cNvPr id="97" name="Graphic 96" descr="Crane outline">
            <a:extLst>
              <a:ext uri="{FF2B5EF4-FFF2-40B4-BE49-F238E27FC236}">
                <a16:creationId xmlns:a16="http://schemas.microsoft.com/office/drawing/2014/main" id="{30C43B6A-904D-7004-E227-8B783CE3803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619506" y="2267139"/>
            <a:ext cx="365225" cy="365225"/>
          </a:xfrm>
          <a:prstGeom prst="rect">
            <a:avLst/>
          </a:prstGeom>
        </p:spPr>
      </p:pic>
      <p:pic>
        <p:nvPicPr>
          <p:cNvPr id="98" name="Graphic 97" descr="Truck outline">
            <a:extLst>
              <a:ext uri="{FF2B5EF4-FFF2-40B4-BE49-F238E27FC236}">
                <a16:creationId xmlns:a16="http://schemas.microsoft.com/office/drawing/2014/main" id="{27A71B86-3E6D-ECFF-F0E6-FC7E9DD673DE}"/>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13013" y="2555795"/>
            <a:ext cx="403870" cy="403870"/>
          </a:xfrm>
          <a:prstGeom prst="rect">
            <a:avLst/>
          </a:prstGeom>
        </p:spPr>
      </p:pic>
      <p:pic>
        <p:nvPicPr>
          <p:cNvPr id="99" name="Graphic 98" descr="Electric Tower outline">
            <a:extLst>
              <a:ext uri="{FF2B5EF4-FFF2-40B4-BE49-F238E27FC236}">
                <a16:creationId xmlns:a16="http://schemas.microsoft.com/office/drawing/2014/main" id="{66B6FB9D-1660-83F1-0D3D-58171D0AB5A2}"/>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122985" y="2664935"/>
            <a:ext cx="365225" cy="365225"/>
          </a:xfrm>
          <a:prstGeom prst="rect">
            <a:avLst/>
          </a:prstGeom>
        </p:spPr>
      </p:pic>
      <p:pic>
        <p:nvPicPr>
          <p:cNvPr id="100" name="Graphic 99" descr="Freight outline">
            <a:extLst>
              <a:ext uri="{FF2B5EF4-FFF2-40B4-BE49-F238E27FC236}">
                <a16:creationId xmlns:a16="http://schemas.microsoft.com/office/drawing/2014/main" id="{6E7DE445-6C20-DA44-1EA9-84F49AB2009A}"/>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594777" y="2570902"/>
            <a:ext cx="403871" cy="403871"/>
          </a:xfrm>
          <a:prstGeom prst="rect">
            <a:avLst/>
          </a:prstGeom>
        </p:spPr>
      </p:pic>
      <p:pic>
        <p:nvPicPr>
          <p:cNvPr id="101" name="Graphic 100" descr="Truck outline">
            <a:extLst>
              <a:ext uri="{FF2B5EF4-FFF2-40B4-BE49-F238E27FC236}">
                <a16:creationId xmlns:a16="http://schemas.microsoft.com/office/drawing/2014/main" id="{ECBC7B51-ED0C-0767-3611-B9D79A647CBE}"/>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10036" y="2261065"/>
            <a:ext cx="403870" cy="403870"/>
          </a:xfrm>
          <a:prstGeom prst="rect">
            <a:avLst/>
          </a:prstGeom>
        </p:spPr>
      </p:pic>
      <p:pic>
        <p:nvPicPr>
          <p:cNvPr id="102" name="Graphic 101" descr="Garbage outline">
            <a:extLst>
              <a:ext uri="{FF2B5EF4-FFF2-40B4-BE49-F238E27FC236}">
                <a16:creationId xmlns:a16="http://schemas.microsoft.com/office/drawing/2014/main" id="{9001E936-9065-F57C-7D74-0C505A4A9468}"/>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129692" y="2294602"/>
            <a:ext cx="306979" cy="306979"/>
          </a:xfrm>
          <a:prstGeom prst="rect">
            <a:avLst/>
          </a:prstGeom>
        </p:spPr>
      </p:pic>
      <p:pic>
        <p:nvPicPr>
          <p:cNvPr id="103" name="Graphic 102" descr="Take Off outline">
            <a:extLst>
              <a:ext uri="{FF2B5EF4-FFF2-40B4-BE49-F238E27FC236}">
                <a16:creationId xmlns:a16="http://schemas.microsoft.com/office/drawing/2014/main" id="{25BD2D6A-75BB-967B-44E1-1E930C5F1F7C}"/>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613015" y="2253187"/>
            <a:ext cx="403871" cy="403871"/>
          </a:xfrm>
          <a:prstGeom prst="rect">
            <a:avLst/>
          </a:prstGeom>
        </p:spPr>
      </p:pic>
      <p:pic>
        <p:nvPicPr>
          <p:cNvPr id="104" name="Graphic 103" descr="Car outline">
            <a:extLst>
              <a:ext uri="{FF2B5EF4-FFF2-40B4-BE49-F238E27FC236}">
                <a16:creationId xmlns:a16="http://schemas.microsoft.com/office/drawing/2014/main" id="{BE32C74A-0C11-1219-2500-5B1623CA631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620835" y="2602337"/>
            <a:ext cx="403870" cy="403870"/>
          </a:xfrm>
          <a:prstGeom prst="rect">
            <a:avLst/>
          </a:prstGeom>
        </p:spPr>
      </p:pic>
      <p:pic>
        <p:nvPicPr>
          <p:cNvPr id="105" name="Graphic 104" descr="Building outline">
            <a:extLst>
              <a:ext uri="{FF2B5EF4-FFF2-40B4-BE49-F238E27FC236}">
                <a16:creationId xmlns:a16="http://schemas.microsoft.com/office/drawing/2014/main" id="{AD081520-814C-1B4B-D812-B3A779F90A9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087266" y="2245300"/>
            <a:ext cx="489401" cy="489401"/>
          </a:xfrm>
          <a:prstGeom prst="rect">
            <a:avLst/>
          </a:prstGeom>
        </p:spPr>
      </p:pic>
      <p:pic>
        <p:nvPicPr>
          <p:cNvPr id="106" name="Picture 105">
            <a:extLst>
              <a:ext uri="{FF2B5EF4-FFF2-40B4-BE49-F238E27FC236}">
                <a16:creationId xmlns:a16="http://schemas.microsoft.com/office/drawing/2014/main" id="{A98D130E-7A97-9798-FCAD-D98E1F7DC038}"/>
              </a:ext>
            </a:extLst>
          </p:cNvPr>
          <p:cNvPicPr>
            <a:picLocks noChangeAspect="1"/>
          </p:cNvPicPr>
          <p:nvPr userDrawn="1"/>
        </p:nvPicPr>
        <p:blipFill>
          <a:blip r:embed="rId28"/>
          <a:stretch>
            <a:fillRect/>
          </a:stretch>
        </p:blipFill>
        <p:spPr>
          <a:xfrm>
            <a:off x="5680261" y="2300313"/>
            <a:ext cx="325373" cy="325373"/>
          </a:xfrm>
          <a:prstGeom prst="rect">
            <a:avLst/>
          </a:prstGeom>
        </p:spPr>
      </p:pic>
      <p:pic>
        <p:nvPicPr>
          <p:cNvPr id="107" name="Graphic 106" descr="Factory outline">
            <a:extLst>
              <a:ext uri="{FF2B5EF4-FFF2-40B4-BE49-F238E27FC236}">
                <a16:creationId xmlns:a16="http://schemas.microsoft.com/office/drawing/2014/main" id="{EA8487F3-1F21-9D2A-31E5-EB91678FF457}"/>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6147048" y="2207148"/>
            <a:ext cx="417650" cy="417650"/>
          </a:xfrm>
          <a:prstGeom prst="rect">
            <a:avLst/>
          </a:prstGeom>
        </p:spPr>
      </p:pic>
      <p:pic>
        <p:nvPicPr>
          <p:cNvPr id="108" name="Graphic 107" descr="Snowflake outline">
            <a:extLst>
              <a:ext uri="{FF2B5EF4-FFF2-40B4-BE49-F238E27FC236}">
                <a16:creationId xmlns:a16="http://schemas.microsoft.com/office/drawing/2014/main" id="{AB77EFBB-117B-F6EF-F265-30C5C6EE17D1}"/>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6635795" y="2222675"/>
            <a:ext cx="417650" cy="417650"/>
          </a:xfrm>
          <a:prstGeom prst="rect">
            <a:avLst/>
          </a:prstGeom>
        </p:spPr>
      </p:pic>
      <p:pic>
        <p:nvPicPr>
          <p:cNvPr id="109" name="Graphic 108" descr="Factory outline">
            <a:extLst>
              <a:ext uri="{FF2B5EF4-FFF2-40B4-BE49-F238E27FC236}">
                <a16:creationId xmlns:a16="http://schemas.microsoft.com/office/drawing/2014/main" id="{3CE5B33D-F468-EE65-C5C2-08664E783D35}"/>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7170741" y="2217940"/>
            <a:ext cx="417650" cy="417650"/>
          </a:xfrm>
          <a:prstGeom prst="rect">
            <a:avLst/>
          </a:prstGeom>
        </p:spPr>
      </p:pic>
      <p:pic>
        <p:nvPicPr>
          <p:cNvPr id="110" name="Graphic 109" descr="Car outline">
            <a:extLst>
              <a:ext uri="{FF2B5EF4-FFF2-40B4-BE49-F238E27FC236}">
                <a16:creationId xmlns:a16="http://schemas.microsoft.com/office/drawing/2014/main" id="{F276CDA5-826A-D24A-E36A-7006FCFCA480}"/>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697278" y="2567620"/>
            <a:ext cx="403870" cy="403870"/>
          </a:xfrm>
          <a:prstGeom prst="rect">
            <a:avLst/>
          </a:prstGeom>
        </p:spPr>
      </p:pic>
      <p:pic>
        <p:nvPicPr>
          <p:cNvPr id="111" name="Graphic 110" descr="Truck outline">
            <a:extLst>
              <a:ext uri="{FF2B5EF4-FFF2-40B4-BE49-F238E27FC236}">
                <a16:creationId xmlns:a16="http://schemas.microsoft.com/office/drawing/2014/main" id="{2D931B1F-BD55-AC94-7C5D-546FD78C684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678820" y="2270803"/>
            <a:ext cx="403870" cy="403870"/>
          </a:xfrm>
          <a:prstGeom prst="rect">
            <a:avLst/>
          </a:prstGeom>
        </p:spPr>
      </p:pic>
      <p:pic>
        <p:nvPicPr>
          <p:cNvPr id="112" name="Graphic 111" descr="Electric Tower outline">
            <a:extLst>
              <a:ext uri="{FF2B5EF4-FFF2-40B4-BE49-F238E27FC236}">
                <a16:creationId xmlns:a16="http://schemas.microsoft.com/office/drawing/2014/main" id="{8957A857-EE06-A9EC-3F31-071BF7E41A1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8189411" y="2294602"/>
            <a:ext cx="403870" cy="403870"/>
          </a:xfrm>
          <a:prstGeom prst="rect">
            <a:avLst/>
          </a:prstGeom>
        </p:spPr>
      </p:pic>
      <p:pic>
        <p:nvPicPr>
          <p:cNvPr id="113" name="Graphic 112" descr="Building outline">
            <a:extLst>
              <a:ext uri="{FF2B5EF4-FFF2-40B4-BE49-F238E27FC236}">
                <a16:creationId xmlns:a16="http://schemas.microsoft.com/office/drawing/2014/main" id="{F1246BFC-7900-59C9-E156-F8DDA7DC2E6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0244816" y="2267937"/>
            <a:ext cx="364427" cy="364427"/>
          </a:xfrm>
          <a:prstGeom prst="rect">
            <a:avLst/>
          </a:prstGeom>
        </p:spPr>
      </p:pic>
      <p:pic>
        <p:nvPicPr>
          <p:cNvPr id="114" name="Graphic 113" descr="Plugged Unplugged outline">
            <a:extLst>
              <a:ext uri="{FF2B5EF4-FFF2-40B4-BE49-F238E27FC236}">
                <a16:creationId xmlns:a16="http://schemas.microsoft.com/office/drawing/2014/main" id="{2E6D9DB5-E930-D2C5-3C52-AA113CE67346}"/>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90981" y="2270803"/>
            <a:ext cx="403870" cy="403870"/>
          </a:xfrm>
          <a:prstGeom prst="rect">
            <a:avLst/>
          </a:prstGeom>
        </p:spPr>
      </p:pic>
      <p:pic>
        <p:nvPicPr>
          <p:cNvPr id="115" name="Graphic 114" descr="Fuel outline">
            <a:extLst>
              <a:ext uri="{FF2B5EF4-FFF2-40B4-BE49-F238E27FC236}">
                <a16:creationId xmlns:a16="http://schemas.microsoft.com/office/drawing/2014/main" id="{57C426C3-7DB2-DFE9-FFB6-E4B30336A89D}"/>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9257887" y="2664935"/>
            <a:ext cx="403870" cy="403870"/>
          </a:xfrm>
          <a:prstGeom prst="rect">
            <a:avLst/>
          </a:prstGeom>
        </p:spPr>
      </p:pic>
      <p:pic>
        <p:nvPicPr>
          <p:cNvPr id="116" name="Graphic 115" descr="Recycle outline">
            <a:extLst>
              <a:ext uri="{FF2B5EF4-FFF2-40B4-BE49-F238E27FC236}">
                <a16:creationId xmlns:a16="http://schemas.microsoft.com/office/drawing/2014/main" id="{701E7F77-7549-9343-DE2D-C287D124E0B7}"/>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9765136" y="2311305"/>
            <a:ext cx="322866" cy="322866"/>
          </a:xfrm>
          <a:prstGeom prst="rect">
            <a:avLst/>
          </a:prstGeom>
        </p:spPr>
      </p:pic>
      <p:pic>
        <p:nvPicPr>
          <p:cNvPr id="117" name="Graphic 116" descr="Truck outline">
            <a:extLst>
              <a:ext uri="{FF2B5EF4-FFF2-40B4-BE49-F238E27FC236}">
                <a16:creationId xmlns:a16="http://schemas.microsoft.com/office/drawing/2014/main" id="{6834D02E-D56B-B0E4-11FC-655E5C46C6D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730838" y="2244143"/>
            <a:ext cx="403870" cy="403870"/>
          </a:xfrm>
          <a:prstGeom prst="rect">
            <a:avLst/>
          </a:prstGeom>
        </p:spPr>
      </p:pic>
      <p:pic>
        <p:nvPicPr>
          <p:cNvPr id="118" name="Graphic 117" descr="Pie chart outline">
            <a:extLst>
              <a:ext uri="{FF2B5EF4-FFF2-40B4-BE49-F238E27FC236}">
                <a16:creationId xmlns:a16="http://schemas.microsoft.com/office/drawing/2014/main" id="{CAEC890C-7286-69A0-7696-33CA3AAA2CBF}"/>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a:xfrm>
            <a:off x="11239983" y="2267937"/>
            <a:ext cx="364427" cy="364427"/>
          </a:xfrm>
          <a:prstGeom prst="rect">
            <a:avLst/>
          </a:prstGeom>
        </p:spPr>
      </p:pic>
      <p:grpSp>
        <p:nvGrpSpPr>
          <p:cNvPr id="119" name="Group 118">
            <a:extLst>
              <a:ext uri="{FF2B5EF4-FFF2-40B4-BE49-F238E27FC236}">
                <a16:creationId xmlns:a16="http://schemas.microsoft.com/office/drawing/2014/main" id="{DA3A798C-E6A2-21AF-6DF8-C9BB5B68D0CA}"/>
              </a:ext>
            </a:extLst>
          </p:cNvPr>
          <p:cNvGrpSpPr/>
          <p:nvPr userDrawn="1"/>
        </p:nvGrpSpPr>
        <p:grpSpPr>
          <a:xfrm>
            <a:off x="8663280" y="1261792"/>
            <a:ext cx="2676876" cy="273438"/>
            <a:chOff x="8619312" y="1376129"/>
            <a:chExt cx="2676876" cy="273438"/>
          </a:xfrm>
        </p:grpSpPr>
        <p:sp>
          <p:nvSpPr>
            <p:cNvPr id="120" name="Oval 119">
              <a:extLst>
                <a:ext uri="{FF2B5EF4-FFF2-40B4-BE49-F238E27FC236}">
                  <a16:creationId xmlns:a16="http://schemas.microsoft.com/office/drawing/2014/main" id="{9048A348-2500-CF80-A676-98F6E545B1A3}"/>
                </a:ext>
              </a:extLst>
            </p:cNvPr>
            <p:cNvSpPr/>
            <p:nvPr/>
          </p:nvSpPr>
          <p:spPr>
            <a:xfrm>
              <a:off x="8619312" y="1376129"/>
              <a:ext cx="270000" cy="273438"/>
            </a:xfrm>
            <a:prstGeom prst="ellipse">
              <a:avLst/>
            </a:prstGeom>
            <a:pattFill prst="dkUpDiag">
              <a:fgClr>
                <a:schemeClr val="accent4">
                  <a:lumMod val="40000"/>
                  <a:lumOff val="6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1" name="TextBox 120">
              <a:extLst>
                <a:ext uri="{FF2B5EF4-FFF2-40B4-BE49-F238E27FC236}">
                  <a16:creationId xmlns:a16="http://schemas.microsoft.com/office/drawing/2014/main" id="{7B1E385E-50DB-EDD0-BCF1-21A4D4DFA04C}"/>
                </a:ext>
              </a:extLst>
            </p:cNvPr>
            <p:cNvSpPr txBox="1"/>
            <p:nvPr/>
          </p:nvSpPr>
          <p:spPr>
            <a:xfrm>
              <a:off x="8998999" y="1393982"/>
              <a:ext cx="2297189" cy="253916"/>
            </a:xfrm>
            <a:prstGeom prst="rect">
              <a:avLst/>
            </a:prstGeom>
            <a:noFill/>
          </p:spPr>
          <p:txBody>
            <a:bodyPr wrap="square" rtlCol="0">
              <a:spAutoFit/>
            </a:bodyPr>
            <a:lstStyle/>
            <a:p>
              <a:pPr algn="l"/>
              <a:r>
                <a:rPr lang="en-TH" sz="1050">
                  <a:latin typeface="Inter" panose="02000503000000020004" pitchFamily="2" charset="0"/>
                  <a:ea typeface="Inter" panose="02000503000000020004" pitchFamily="2" charset="0"/>
                </a:rPr>
                <a:t>Subject to company’s context</a:t>
              </a:r>
            </a:p>
          </p:txBody>
        </p:sp>
      </p:grpSp>
      <p:sp>
        <p:nvSpPr>
          <p:cNvPr id="122" name="Oval 121">
            <a:extLst>
              <a:ext uri="{FF2B5EF4-FFF2-40B4-BE49-F238E27FC236}">
                <a16:creationId xmlns:a16="http://schemas.microsoft.com/office/drawing/2014/main" id="{543D0773-D7C6-75E3-08BE-52D93E547E65}"/>
              </a:ext>
            </a:extLst>
          </p:cNvPr>
          <p:cNvSpPr/>
          <p:nvPr userDrawn="1"/>
        </p:nvSpPr>
        <p:spPr>
          <a:xfrm>
            <a:off x="7228769" y="5405582"/>
            <a:ext cx="270000" cy="27343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mn-cs"/>
            </a:endParaRPr>
          </a:p>
        </p:txBody>
      </p:sp>
      <p:sp>
        <p:nvSpPr>
          <p:cNvPr id="123" name="TextBox 122">
            <a:extLst>
              <a:ext uri="{FF2B5EF4-FFF2-40B4-BE49-F238E27FC236}">
                <a16:creationId xmlns:a16="http://schemas.microsoft.com/office/drawing/2014/main" id="{8B71B93A-8CCD-F04C-CA0A-2D42E0D4D503}"/>
              </a:ext>
            </a:extLst>
          </p:cNvPr>
          <p:cNvSpPr txBox="1"/>
          <p:nvPr userDrawn="1"/>
        </p:nvSpPr>
        <p:spPr>
          <a:xfrm>
            <a:off x="261257" y="174172"/>
            <a:ext cx="319029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Table and Charts</a:t>
            </a:r>
          </a:p>
        </p:txBody>
      </p:sp>
    </p:spTree>
    <p:extLst>
      <p:ext uri="{BB962C8B-B14F-4D97-AF65-F5344CB8AC3E}">
        <p14:creationId xmlns:p14="http://schemas.microsoft.com/office/powerpoint/2010/main" val="2611943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ener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884484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Click to edit the Section Title</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X</a:t>
            </a:r>
          </a:p>
        </p:txBody>
      </p:sp>
      <p:sp>
        <p:nvSpPr>
          <p:cNvPr id="2" name="TextBox 1">
            <a:extLst>
              <a:ext uri="{FF2B5EF4-FFF2-40B4-BE49-F238E27FC236}">
                <a16:creationId xmlns:a16="http://schemas.microsoft.com/office/drawing/2014/main" id="{D82EA072-1E0E-00D9-402D-EC3B25AA3B45}"/>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40442500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a:xfrm>
            <a:off x="398585" y="6504760"/>
            <a:ext cx="8671843" cy="220265"/>
          </a:xfrm>
        </p:spPr>
        <p:txBody>
          <a:bodyPr/>
          <a:lstStyle>
            <a:lvl1pPr algn="l">
              <a:defRPr sz="900"/>
            </a:lvl1p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a:xfrm>
            <a:off x="11225048" y="6509107"/>
            <a:ext cx="568367" cy="215937"/>
          </a:xfrm>
        </p:spPr>
        <p:txBody>
          <a:bodyPr/>
          <a:lstStyle/>
          <a:p>
            <a:fld id="{F8C94707-554D-BB46-B37C-3B8E5ABBAC37}" type="slidenum">
              <a:rPr lang="en-TH" smtClean="0"/>
              <a:pPr/>
              <a:t>‹#›</a:t>
            </a:fld>
            <a:endParaRPr lang="en-TH"/>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29710"/>
            <a:ext cx="11383963" cy="5234695"/>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Title Placeholder 6">
            <a:extLst>
              <a:ext uri="{FF2B5EF4-FFF2-40B4-BE49-F238E27FC236}">
                <a16:creationId xmlns:a16="http://schemas.microsoft.com/office/drawing/2014/main" id="{DC16F95D-FA63-A82F-55A6-250BCCD469BB}"/>
              </a:ext>
            </a:extLst>
          </p:cNvPr>
          <p:cNvSpPr>
            <a:spLocks noGrp="1"/>
          </p:cNvSpPr>
          <p:nvPr>
            <p:ph type="title"/>
          </p:nvPr>
        </p:nvSpPr>
        <p:spPr>
          <a:xfrm>
            <a:off x="410308" y="83174"/>
            <a:ext cx="11383107" cy="663064"/>
          </a:xfrm>
          <a:prstGeom prst="rect">
            <a:avLst/>
          </a:prstGeom>
        </p:spPr>
        <p:txBody>
          <a:bodyPr vert="horz" lIns="91440" tIns="45720" rIns="91440" bIns="45720" rtlCol="0" anchor="b">
            <a:normAutofit/>
          </a:bodyPr>
          <a:lstStyle/>
          <a:p>
            <a:r>
              <a:rPr lang="en-US"/>
              <a:t>Click to edit Master title style</a:t>
            </a:r>
            <a:endParaRPr lang="en-TH"/>
          </a:p>
        </p:txBody>
      </p:sp>
      <p:cxnSp>
        <p:nvCxnSpPr>
          <p:cNvPr id="2" name="Straight Connector 1">
            <a:extLst>
              <a:ext uri="{FF2B5EF4-FFF2-40B4-BE49-F238E27FC236}">
                <a16:creationId xmlns:a16="http://schemas.microsoft.com/office/drawing/2014/main" id="{0F999954-5297-BD2D-1407-529C708BEEA7}"/>
              </a:ext>
            </a:extLst>
          </p:cNvPr>
          <p:cNvCxnSpPr>
            <a:cxnSpLocks/>
          </p:cNvCxnSpPr>
          <p:nvPr userDrawn="1"/>
        </p:nvCxnSpPr>
        <p:spPr>
          <a:xfrm flipH="1">
            <a:off x="398585" y="6498478"/>
            <a:ext cx="1139483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3D6962-B03F-D6D1-6DCC-6631C822470A}"/>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34332613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Generic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56B8-8B42-E5CA-D819-466A60E8FE8B}"/>
              </a:ext>
            </a:extLst>
          </p:cNvPr>
          <p:cNvSpPr>
            <a:spLocks noGrp="1"/>
          </p:cNvSpPr>
          <p:nvPr>
            <p:ph type="title"/>
          </p:nvPr>
        </p:nvSpPr>
        <p:spPr>
          <a:xfrm>
            <a:off x="410308" y="78839"/>
            <a:ext cx="11383107" cy="669942"/>
          </a:xfrm>
        </p:spPr>
        <p:txBody>
          <a:bodyPr/>
          <a:lstStyle/>
          <a:p>
            <a:r>
              <a:rPr lang="en-US"/>
              <a:t>Click to edit Master title style</a:t>
            </a:r>
            <a:endParaRPr lang="en-TH"/>
          </a:p>
        </p:txBody>
      </p:sp>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lvl1pPr algn="l">
              <a:defRPr/>
            </a:lvl1p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5" name="Content Placeholder 7">
            <a:extLst>
              <a:ext uri="{FF2B5EF4-FFF2-40B4-BE49-F238E27FC236}">
                <a16:creationId xmlns:a16="http://schemas.microsoft.com/office/drawing/2014/main" id="{EEF3C3ED-7E06-0D08-56BB-7D68A1404FF5}"/>
              </a:ext>
            </a:extLst>
          </p:cNvPr>
          <p:cNvSpPr>
            <a:spLocks noGrp="1"/>
          </p:cNvSpPr>
          <p:nvPr>
            <p:ph sz="quarter" idx="13"/>
          </p:nvPr>
        </p:nvSpPr>
        <p:spPr>
          <a:xfrm>
            <a:off x="410308" y="691798"/>
            <a:ext cx="11383107" cy="367862"/>
          </a:xfrm>
        </p:spPr>
        <p:txBody>
          <a:bodyPr>
            <a:noAutofit/>
          </a:bodyPr>
          <a:lstStyle>
            <a:lvl1pPr marL="0" indent="0">
              <a:buNone/>
              <a:defRPr sz="2200">
                <a:solidFill>
                  <a:schemeClr val="bg1">
                    <a:lumMod val="65000"/>
                  </a:schemeClr>
                </a:solidFill>
              </a:defRPr>
            </a:lvl1pPr>
            <a:lvl2pPr marL="457200" indent="0">
              <a:buNone/>
              <a:defRPr>
                <a:solidFill>
                  <a:schemeClr val="bg1">
                    <a:lumMod val="65000"/>
                  </a:schemeClr>
                </a:solidFill>
              </a:defRPr>
            </a:lvl2pPr>
            <a:lvl3pPr marL="914400" indent="0">
              <a:buNone/>
              <a:defRPr>
                <a:solidFill>
                  <a:schemeClr val="bg1">
                    <a:lumMod val="65000"/>
                  </a:schemeClr>
                </a:solidFill>
              </a:defRPr>
            </a:lvl3pPr>
            <a:lvl4pPr marL="1371600" indent="0">
              <a:buNone/>
              <a:defRPr>
                <a:solidFill>
                  <a:schemeClr val="bg1">
                    <a:lumMod val="65000"/>
                  </a:schemeClr>
                </a:solidFill>
              </a:defRPr>
            </a:lvl4pPr>
            <a:lvl5pPr marL="1828800" indent="0">
              <a:buNone/>
              <a:defRPr>
                <a:solidFill>
                  <a:schemeClr val="bg1">
                    <a:lumMod val="65000"/>
                  </a:schemeClr>
                </a:solidFill>
              </a:defRPr>
            </a:lvl5pPr>
          </a:lstStyle>
          <a:p>
            <a:pPr lvl="0"/>
            <a:r>
              <a:rPr lang="en-US"/>
              <a:t>Click to edit Master text styles</a:t>
            </a:r>
          </a:p>
        </p:txBody>
      </p:sp>
      <p:sp>
        <p:nvSpPr>
          <p:cNvPr id="7" name="Content Placeholder 6">
            <a:extLst>
              <a:ext uri="{FF2B5EF4-FFF2-40B4-BE49-F238E27FC236}">
                <a16:creationId xmlns:a16="http://schemas.microsoft.com/office/drawing/2014/main" id="{D6F4BCA8-487B-E0AE-622A-86C68648C03B}"/>
              </a:ext>
            </a:extLst>
          </p:cNvPr>
          <p:cNvSpPr>
            <a:spLocks noGrp="1"/>
          </p:cNvSpPr>
          <p:nvPr>
            <p:ph sz="quarter" idx="14"/>
          </p:nvPr>
        </p:nvSpPr>
        <p:spPr>
          <a:xfrm>
            <a:off x="409575" y="1219201"/>
            <a:ext cx="11383963" cy="52346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505923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userDrawn="1"/>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userDrawn="1"/>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Frequently Used Pages</a:t>
            </a:r>
          </a:p>
        </p:txBody>
      </p:sp>
      <p:sp>
        <p:nvSpPr>
          <p:cNvPr id="11" name="Text Placeholder 10">
            <a:extLst>
              <a:ext uri="{FF2B5EF4-FFF2-40B4-BE49-F238E27FC236}">
                <a16:creationId xmlns:a16="http://schemas.microsoft.com/office/drawing/2014/main" id="{2B11FD37-D1ED-EE93-34FA-657BF3A2CFD2}"/>
              </a:ext>
            </a:extLst>
          </p:cNvPr>
          <p:cNvSpPr>
            <a:spLocks noGrp="1"/>
          </p:cNvSpPr>
          <p:nvPr>
            <p:ph type="body" sz="quarter" idx="11" hasCustomPrompt="1"/>
          </p:nvPr>
        </p:nvSpPr>
        <p:spPr>
          <a:xfrm>
            <a:off x="629855" y="2950806"/>
            <a:ext cx="5844132" cy="399339"/>
          </a:xfrm>
        </p:spPr>
        <p:txBody>
          <a:bodyPr>
            <a:normAutofit/>
          </a:bodyPr>
          <a:lstStyle>
            <a:lvl1pPr marL="0" indent="0">
              <a:buNone/>
              <a:defRPr sz="2000" b="0" i="0">
                <a:solidFill>
                  <a:schemeClr val="bg1"/>
                </a:solidFill>
                <a:latin typeface="Inter Medium" panose="02000503000000020004" pitchFamily="2" charset="0"/>
                <a:ea typeface="Inter Medium" panose="02000503000000020004" pitchFamily="2" charset="0"/>
                <a:cs typeface="Inter Medium"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Part 2</a:t>
            </a:r>
          </a:p>
        </p:txBody>
      </p:sp>
      <p:sp>
        <p:nvSpPr>
          <p:cNvPr id="3" name="TextBox 2">
            <a:extLst>
              <a:ext uri="{FF2B5EF4-FFF2-40B4-BE49-F238E27FC236}">
                <a16:creationId xmlns:a16="http://schemas.microsoft.com/office/drawing/2014/main" id="{F12D4652-CD4B-DD15-FD3F-A80C2694B819}"/>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1099532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About Creagy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49" name="TextBox 48">
            <a:extLst>
              <a:ext uri="{FF2B5EF4-FFF2-40B4-BE49-F238E27FC236}">
                <a16:creationId xmlns:a16="http://schemas.microsoft.com/office/drawing/2014/main" id="{F7069A2B-393D-B967-7F92-84D0E27D6CFC}"/>
              </a:ext>
            </a:extLst>
          </p:cNvPr>
          <p:cNvSpPr txBox="1"/>
          <p:nvPr userDrawn="1"/>
        </p:nvSpPr>
        <p:spPr>
          <a:xfrm>
            <a:off x="410308" y="230816"/>
            <a:ext cx="1428596" cy="523220"/>
          </a:xfrm>
          <a:prstGeom prst="rect">
            <a:avLst/>
          </a:prstGeom>
          <a:noFill/>
        </p:spPr>
        <p:txBody>
          <a:bodyPr wrap="none" rtlCol="0">
            <a:spAutoFit/>
          </a:bodyPr>
          <a:lstStyle/>
          <a:p>
            <a:pPr algn="l"/>
            <a:r>
              <a:rPr lang="en-US" sz="2800" b="0" i="0" err="1">
                <a:latin typeface="Inter Medium" panose="02000503000000020004" pitchFamily="2" charset="0"/>
                <a:ea typeface="Inter Medium" panose="02000503000000020004" pitchFamily="2" charset="0"/>
                <a:cs typeface="Inter Medium" panose="02000503000000020004" pitchFamily="2" charset="0"/>
              </a:rPr>
              <a:t>Creagy</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50" name="TextBox 49">
            <a:extLst>
              <a:ext uri="{FF2B5EF4-FFF2-40B4-BE49-F238E27FC236}">
                <a16:creationId xmlns:a16="http://schemas.microsoft.com/office/drawing/2014/main" id="{10CA9D26-09DA-3464-5816-BF5660708BDF}"/>
              </a:ext>
            </a:extLst>
          </p:cNvPr>
          <p:cNvSpPr txBox="1"/>
          <p:nvPr userDrawn="1"/>
        </p:nvSpPr>
        <p:spPr>
          <a:xfrm>
            <a:off x="410308" y="639963"/>
            <a:ext cx="3459601" cy="430887"/>
          </a:xfrm>
          <a:prstGeom prst="rect">
            <a:avLst/>
          </a:prstGeom>
          <a:noFill/>
        </p:spPr>
        <p:txBody>
          <a:bodyPr wrap="none" rtlCol="0">
            <a:spAutoFit/>
          </a:bodyPr>
          <a:lstStyle/>
          <a:p>
            <a:pPr algn="l"/>
            <a:r>
              <a:rPr lang="en-US"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rPr>
              <a:t>Enabling climate actions</a:t>
            </a:r>
            <a:endParaRPr lang="en-TH" sz="2200" b="0" i="0">
              <a:solidFill>
                <a:schemeClr val="accent1">
                  <a:lumMod val="75000"/>
                </a:schemeClr>
              </a:solidFill>
              <a:latin typeface="Inter Medium" panose="02000503000000020004" pitchFamily="2" charset="0"/>
              <a:ea typeface="Inter Medium" panose="02000503000000020004" pitchFamily="2" charset="0"/>
              <a:cs typeface="Inter Medium" panose="02000503000000020004" pitchFamily="2" charset="0"/>
            </a:endParaRPr>
          </a:p>
        </p:txBody>
      </p:sp>
      <p:sp>
        <p:nvSpPr>
          <p:cNvPr id="2" name="TextBox 1">
            <a:extLst>
              <a:ext uri="{FF2B5EF4-FFF2-40B4-BE49-F238E27FC236}">
                <a16:creationId xmlns:a16="http://schemas.microsoft.com/office/drawing/2014/main" id="{A68CBFE4-E664-F4CD-6FBF-F918FBC2C95C}"/>
              </a:ext>
            </a:extLst>
          </p:cNvPr>
          <p:cNvSpPr txBox="1"/>
          <p:nvPr userDrawn="1"/>
        </p:nvSpPr>
        <p:spPr>
          <a:xfrm>
            <a:off x="410308" y="1279623"/>
            <a:ext cx="11167888" cy="646331"/>
          </a:xfrm>
          <a:prstGeom prst="rect">
            <a:avLst/>
          </a:prstGeom>
          <a:noFill/>
        </p:spPr>
        <p:txBody>
          <a:bodyPr wrap="square">
            <a:spAutoFit/>
          </a:bodyPr>
          <a:lstStyle/>
          <a:p>
            <a:r>
              <a:rPr lang="en-US" sz="1200" err="1">
                <a:effectLst/>
                <a:latin typeface="Inter" panose="02000503000000020004" pitchFamily="2" charset="0"/>
                <a:ea typeface="Inter" panose="02000503000000020004" pitchFamily="2" charset="0"/>
                <a:cs typeface="Inter" panose="02000503000000020004" pitchFamily="2" charset="0"/>
              </a:rPr>
              <a:t>Creagy</a:t>
            </a:r>
            <a:r>
              <a:rPr lang="en-US" sz="1200">
                <a:effectLst/>
                <a:latin typeface="Inter" panose="02000503000000020004" pitchFamily="2" charset="0"/>
                <a:ea typeface="Inter" panose="02000503000000020004" pitchFamily="2" charset="0"/>
                <a:cs typeface="Inter" panose="02000503000000020004" pitchFamily="2" charset="0"/>
              </a:rPr>
              <a:t>, founded in 2010, offers sustainability consulting with a focus on climate and environmental solutions. We work closely with government agencies, international bodies, and businesses to address the urgent matter of climate change. Our approach is to balance the global environmental needs with the practical business objectives of our clients, ensuring strategies are both responsible and realistic.</a:t>
            </a:r>
            <a:endParaRPr lang="en-TH" sz="1200">
              <a:latin typeface="Inter" panose="02000503000000020004" pitchFamily="2" charset="0"/>
              <a:ea typeface="Inter" panose="02000503000000020004" pitchFamily="2" charset="0"/>
              <a:cs typeface="Inter" panose="02000503000000020004" pitchFamily="2" charset="0"/>
            </a:endParaRPr>
          </a:p>
        </p:txBody>
      </p:sp>
      <p:graphicFrame>
        <p:nvGraphicFramePr>
          <p:cNvPr id="3" name="Table 2">
            <a:extLst>
              <a:ext uri="{FF2B5EF4-FFF2-40B4-BE49-F238E27FC236}">
                <a16:creationId xmlns:a16="http://schemas.microsoft.com/office/drawing/2014/main" id="{9BBBDD38-DE73-8504-78BC-33A3D5F267A7}"/>
              </a:ext>
            </a:extLst>
          </p:cNvPr>
          <p:cNvGraphicFramePr>
            <a:graphicFrameLocks noGrp="1"/>
          </p:cNvGraphicFramePr>
          <p:nvPr userDrawn="1"/>
        </p:nvGraphicFramePr>
        <p:xfrm>
          <a:off x="466276" y="2033286"/>
          <a:ext cx="11167888" cy="3587766"/>
        </p:xfrm>
        <a:graphic>
          <a:graphicData uri="http://schemas.openxmlformats.org/drawingml/2006/table">
            <a:tbl>
              <a:tblPr firstRow="1" bandRow="1">
                <a:tableStyleId>{5C22544A-7EE6-4342-B048-85BDC9FD1C3A}</a:tableStyleId>
              </a:tblPr>
              <a:tblGrid>
                <a:gridCol w="2982502">
                  <a:extLst>
                    <a:ext uri="{9D8B030D-6E8A-4147-A177-3AD203B41FA5}">
                      <a16:colId xmlns:a16="http://schemas.microsoft.com/office/drawing/2014/main" val="2910985250"/>
                    </a:ext>
                  </a:extLst>
                </a:gridCol>
                <a:gridCol w="2982502">
                  <a:extLst>
                    <a:ext uri="{9D8B030D-6E8A-4147-A177-3AD203B41FA5}">
                      <a16:colId xmlns:a16="http://schemas.microsoft.com/office/drawing/2014/main" val="557652779"/>
                    </a:ext>
                  </a:extLst>
                </a:gridCol>
                <a:gridCol w="2601442">
                  <a:extLst>
                    <a:ext uri="{9D8B030D-6E8A-4147-A177-3AD203B41FA5}">
                      <a16:colId xmlns:a16="http://schemas.microsoft.com/office/drawing/2014/main" val="1949265145"/>
                    </a:ext>
                  </a:extLst>
                </a:gridCol>
                <a:gridCol w="2601442">
                  <a:extLst>
                    <a:ext uri="{9D8B030D-6E8A-4147-A177-3AD203B41FA5}">
                      <a16:colId xmlns:a16="http://schemas.microsoft.com/office/drawing/2014/main" val="606186937"/>
                    </a:ext>
                  </a:extLst>
                </a:gridCol>
              </a:tblGrid>
              <a:tr h="273034">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Public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Corporate Advisory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Climate Academy</a:t>
                      </a:r>
                    </a:p>
                  </a:txBody>
                  <a:tcPr anchor="b">
                    <a:lnB w="9525" cap="flat" cmpd="sng" algn="ctr">
                      <a:solidFill>
                        <a:schemeClr val="tx1"/>
                      </a:solidFill>
                      <a:prstDash val="solid"/>
                      <a:round/>
                      <a:headEnd type="none" w="med" len="med"/>
                      <a:tailEnd type="none" w="med" len="med"/>
                    </a:lnB>
                    <a:noFill/>
                  </a:tcPr>
                </a:tc>
                <a:tc>
                  <a:txBody>
                    <a:bodyPr/>
                    <a:lstStyle/>
                    <a:p>
                      <a:r>
                        <a:rPr lang="en-TH" sz="1600" b="0" i="0">
                          <a:solidFill>
                            <a:schemeClr val="tx1">
                              <a:lumMod val="65000"/>
                              <a:lumOff val="35000"/>
                            </a:schemeClr>
                          </a:solidFill>
                          <a:latin typeface="Inter Medium" panose="02000503000000020004" pitchFamily="2" charset="0"/>
                          <a:ea typeface="Inter Medium" panose="02000503000000020004" pitchFamily="2" charset="0"/>
                          <a:cs typeface="Inter Medium" panose="02000503000000020004" pitchFamily="2" charset="0"/>
                        </a:rPr>
                        <a:t>Digital Solutions</a:t>
                      </a:r>
                    </a:p>
                  </a:txBody>
                  <a:tcPr anchor="b">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114148"/>
                  </a:ext>
                </a:extLst>
              </a:tr>
              <a:tr h="3252486">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collaborate with governments and intergovernmental organizations to craft laws, policies, and plans that support the transition to a low-carbon economy.</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  Our expertise encompasses: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Legislations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Plannings and Policies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Climate Finance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Market-Based Instruments</a:t>
                      </a:r>
                    </a:p>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public sector clients and partners are:</a:t>
                      </a: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lgn="l">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guide multinational corporations as well as SMEs on their journey to net-zero. Our advice is tailored to ensure compliance with evolving regulations and to meet stakeholder expectations while advancing business goals. Our suite of services includes: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GHG Accounting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Target and Metrics Setting</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Mitigation and Adaptation Strategies</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Stakeholder Engagement</a:t>
                      </a:r>
                    </a:p>
                    <a:p>
                      <a:pPr marL="171450" indent="-171450" algn="l">
                        <a:spcBef>
                          <a:spcPts val="300"/>
                        </a:spcBef>
                        <a:buFont typeface="Arial" panose="020B0604020202020204" pitchFamily="34" charset="0"/>
                        <a:buChar char="•"/>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Sustainability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Disclosure</a:t>
                      </a:r>
                    </a:p>
                    <a:p>
                      <a:pPr algn="l">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Among our private sector clients are:</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We empower our clients’ stakeholders with the knowledge needed to take meaningful climate action. Recognizing the importance of education, we deliver:</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ustomized learning experiences that complement our consulting</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tandalone programs, which range from raising awareness to </a:t>
                      </a: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building</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 technical skills.</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C</a:t>
                      </a:r>
                      <a:r>
                        <a:rPr lang="en-US" sz="1200" b="0" i="0">
                          <a:solidFill>
                            <a:schemeClr val="tx1"/>
                          </a:solidFill>
                          <a:effectLst/>
                          <a:latin typeface="Inter" panose="02000503000000020004" pitchFamily="2" charset="0"/>
                          <a:ea typeface="Inter" panose="02000503000000020004" pitchFamily="2" charset="0"/>
                          <a:cs typeface="Inter" panose="02000503000000020004" pitchFamily="2" charset="0"/>
                        </a:rPr>
                        <a:t>omprehensive engagement strategies for employees, suppliers, and customers</a:t>
                      </a: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lnT w="9525" cap="flat" cmpd="sng" algn="ctr">
                      <a:solidFill>
                        <a:schemeClr val="tx1"/>
                      </a:solidFill>
                      <a:prstDash val="solid"/>
                      <a:round/>
                      <a:headEnd type="none" w="med" len="med"/>
                      <a:tailEnd type="none" w="med" len="med"/>
                    </a:lnT>
                    <a:noFill/>
                  </a:tcPr>
                </a:tc>
                <a:tc>
                  <a:txBody>
                    <a:bodyPr/>
                    <a:lstStyle/>
                    <a:p>
                      <a:pPr>
                        <a:spcBef>
                          <a:spcPts val="300"/>
                        </a:spcBef>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We harness the power of technology to amplify our impact. By developing digital platforms that integrate seamlessly with our consulting services. Our technological offerings include: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Learning Platform </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Emissions accounting and management software</a:t>
                      </a:r>
                    </a:p>
                    <a:p>
                      <a:pPr marL="171450" indent="-171450">
                        <a:spcBef>
                          <a:spcPts val="300"/>
                        </a:spcBef>
                        <a:buFont typeface="Arial" panose="020B0604020202020204" pitchFamily="34" charset="0"/>
                        <a:buChar char="•"/>
                      </a:pPr>
                      <a:r>
                        <a:rPr lang="en-US" sz="1200" b="0" i="0">
                          <a:solidFill>
                            <a:schemeClr val="tx1"/>
                          </a:solidFill>
                          <a:latin typeface="Inter" panose="02000503000000020004" pitchFamily="2" charset="0"/>
                          <a:ea typeface="Inter" panose="02000503000000020004" pitchFamily="2" charset="0"/>
                          <a:cs typeface="Inter" panose="02000503000000020004" pitchFamily="2" charset="0"/>
                        </a:rPr>
                        <a:t>Supply chain engagement platform </a:t>
                      </a:r>
                    </a:p>
                  </a:txBody>
                  <a:tcPr>
                    <a:lnT w="952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28696108"/>
                  </a:ext>
                </a:extLst>
              </a:tr>
            </a:tbl>
          </a:graphicData>
        </a:graphic>
      </p:graphicFrame>
      <p:grpSp>
        <p:nvGrpSpPr>
          <p:cNvPr id="5" name="Group 4">
            <a:extLst>
              <a:ext uri="{FF2B5EF4-FFF2-40B4-BE49-F238E27FC236}">
                <a16:creationId xmlns:a16="http://schemas.microsoft.com/office/drawing/2014/main" id="{8D8895AD-42F7-7487-923B-912190B5AE0D}"/>
              </a:ext>
            </a:extLst>
          </p:cNvPr>
          <p:cNvGrpSpPr>
            <a:grpSpLocks noChangeAspect="1"/>
          </p:cNvGrpSpPr>
          <p:nvPr userDrawn="1"/>
        </p:nvGrpSpPr>
        <p:grpSpPr>
          <a:xfrm>
            <a:off x="596674" y="5557954"/>
            <a:ext cx="2457254" cy="694954"/>
            <a:chOff x="3989322" y="-31802"/>
            <a:chExt cx="4738710" cy="1340190"/>
          </a:xfrm>
        </p:grpSpPr>
        <p:pic>
          <p:nvPicPr>
            <p:cNvPr id="9" name="Picture 8">
              <a:extLst>
                <a:ext uri="{FF2B5EF4-FFF2-40B4-BE49-F238E27FC236}">
                  <a16:creationId xmlns:a16="http://schemas.microsoft.com/office/drawing/2014/main" id="{F79116E8-9166-A267-3E6D-583FCC02E1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
            <a:stretch/>
          </p:blipFill>
          <p:spPr>
            <a:xfrm>
              <a:off x="6154531" y="792918"/>
              <a:ext cx="494009" cy="515470"/>
            </a:xfrm>
            <a:prstGeom prst="rect">
              <a:avLst/>
            </a:prstGeom>
          </p:spPr>
        </p:pic>
        <p:pic>
          <p:nvPicPr>
            <p:cNvPr id="51" name="Picture 50">
              <a:extLst>
                <a:ext uri="{FF2B5EF4-FFF2-40B4-BE49-F238E27FC236}">
                  <a16:creationId xmlns:a16="http://schemas.microsoft.com/office/drawing/2014/main" id="{D7A86AD5-60D3-C23D-F299-228EE61C4162}"/>
                </a:ext>
              </a:extLst>
            </p:cNvPr>
            <p:cNvPicPr>
              <a:picLocks noChangeAspect="1"/>
            </p:cNvPicPr>
            <p:nvPr/>
          </p:nvPicPr>
          <p:blipFill rotWithShape="1">
            <a:blip r:embed="rId3"/>
            <a:srcRect l="9499" t="12221" r="12179" b="9154"/>
            <a:stretch/>
          </p:blipFill>
          <p:spPr>
            <a:xfrm>
              <a:off x="5441318" y="772796"/>
              <a:ext cx="537852" cy="515470"/>
            </a:xfrm>
            <a:prstGeom prst="rect">
              <a:avLst/>
            </a:prstGeom>
          </p:spPr>
        </p:pic>
        <p:pic>
          <p:nvPicPr>
            <p:cNvPr id="52" name="Picture 51">
              <a:extLst>
                <a:ext uri="{FF2B5EF4-FFF2-40B4-BE49-F238E27FC236}">
                  <a16:creationId xmlns:a16="http://schemas.microsoft.com/office/drawing/2014/main" id="{CFE931EF-ECF3-6B9F-DAC3-CFD4B69501EF}"/>
                </a:ext>
              </a:extLst>
            </p:cNvPr>
            <p:cNvPicPr>
              <a:picLocks noChangeAspect="1"/>
            </p:cNvPicPr>
            <p:nvPr/>
          </p:nvPicPr>
          <p:blipFill>
            <a:blip r:embed="rId4"/>
            <a:stretch>
              <a:fillRect/>
            </a:stretch>
          </p:blipFill>
          <p:spPr>
            <a:xfrm>
              <a:off x="7675744" y="860523"/>
              <a:ext cx="445801" cy="427743"/>
            </a:xfrm>
            <a:prstGeom prst="rect">
              <a:avLst/>
            </a:prstGeom>
          </p:spPr>
        </p:pic>
        <p:pic>
          <p:nvPicPr>
            <p:cNvPr id="53" name="Picture 52">
              <a:extLst>
                <a:ext uri="{FF2B5EF4-FFF2-40B4-BE49-F238E27FC236}">
                  <a16:creationId xmlns:a16="http://schemas.microsoft.com/office/drawing/2014/main" id="{C4F26B14-563F-BA50-7D93-15EB94E6E8A4}"/>
                </a:ext>
              </a:extLst>
            </p:cNvPr>
            <p:cNvPicPr>
              <a:picLocks noChangeAspect="1"/>
            </p:cNvPicPr>
            <p:nvPr/>
          </p:nvPicPr>
          <p:blipFill>
            <a:blip r:embed="rId5"/>
            <a:stretch>
              <a:fillRect/>
            </a:stretch>
          </p:blipFill>
          <p:spPr>
            <a:xfrm>
              <a:off x="8243590" y="62151"/>
              <a:ext cx="484442" cy="462494"/>
            </a:xfrm>
            <a:prstGeom prst="rect">
              <a:avLst/>
            </a:prstGeom>
          </p:spPr>
        </p:pic>
        <p:pic>
          <p:nvPicPr>
            <p:cNvPr id="54" name="Picture 53">
              <a:extLst>
                <a:ext uri="{FF2B5EF4-FFF2-40B4-BE49-F238E27FC236}">
                  <a16:creationId xmlns:a16="http://schemas.microsoft.com/office/drawing/2014/main" id="{DDD514F9-A624-EEF4-660E-4EB67CA72BBD}"/>
                </a:ext>
              </a:extLst>
            </p:cNvPr>
            <p:cNvPicPr>
              <a:picLocks noChangeAspect="1"/>
            </p:cNvPicPr>
            <p:nvPr/>
          </p:nvPicPr>
          <p:blipFill>
            <a:blip r:embed="rId6"/>
            <a:stretch>
              <a:fillRect/>
            </a:stretch>
          </p:blipFill>
          <p:spPr>
            <a:xfrm>
              <a:off x="7449290" y="79527"/>
              <a:ext cx="554507" cy="427743"/>
            </a:xfrm>
            <a:prstGeom prst="rect">
              <a:avLst/>
            </a:prstGeom>
          </p:spPr>
        </p:pic>
        <p:pic>
          <p:nvPicPr>
            <p:cNvPr id="55" name="Picture 54">
              <a:extLst>
                <a:ext uri="{FF2B5EF4-FFF2-40B4-BE49-F238E27FC236}">
                  <a16:creationId xmlns:a16="http://schemas.microsoft.com/office/drawing/2014/main" id="{07D2188C-15E8-DFC8-1A89-D6615FF5AA3A}"/>
                </a:ext>
              </a:extLst>
            </p:cNvPr>
            <p:cNvPicPr>
              <a:picLocks noChangeAspect="1"/>
            </p:cNvPicPr>
            <p:nvPr/>
          </p:nvPicPr>
          <p:blipFill>
            <a:blip r:embed="rId7"/>
            <a:stretch>
              <a:fillRect/>
            </a:stretch>
          </p:blipFill>
          <p:spPr>
            <a:xfrm>
              <a:off x="6803361" y="908804"/>
              <a:ext cx="717561" cy="316321"/>
            </a:xfrm>
            <a:prstGeom prst="rect">
              <a:avLst/>
            </a:prstGeom>
          </p:spPr>
        </p:pic>
        <p:pic>
          <p:nvPicPr>
            <p:cNvPr id="56" name="Picture 55">
              <a:extLst>
                <a:ext uri="{FF2B5EF4-FFF2-40B4-BE49-F238E27FC236}">
                  <a16:creationId xmlns:a16="http://schemas.microsoft.com/office/drawing/2014/main" id="{9168C82B-0667-6879-D963-92B32E913F47}"/>
                </a:ext>
              </a:extLst>
            </p:cNvPr>
            <p:cNvPicPr>
              <a:picLocks noChangeAspect="1"/>
            </p:cNvPicPr>
            <p:nvPr/>
          </p:nvPicPr>
          <p:blipFill>
            <a:blip r:embed="rId8"/>
            <a:stretch>
              <a:fillRect/>
            </a:stretch>
          </p:blipFill>
          <p:spPr>
            <a:xfrm>
              <a:off x="4651726" y="718762"/>
              <a:ext cx="596531" cy="569504"/>
            </a:xfrm>
            <a:prstGeom prst="rect">
              <a:avLst/>
            </a:prstGeom>
          </p:spPr>
        </p:pic>
        <p:pic>
          <p:nvPicPr>
            <p:cNvPr id="57" name="Picture 56">
              <a:extLst>
                <a:ext uri="{FF2B5EF4-FFF2-40B4-BE49-F238E27FC236}">
                  <a16:creationId xmlns:a16="http://schemas.microsoft.com/office/drawing/2014/main" id="{0584E04E-E152-4726-D9B6-EDA944522EFF}"/>
                </a:ext>
              </a:extLst>
            </p:cNvPr>
            <p:cNvPicPr>
              <a:picLocks noChangeAspect="1"/>
            </p:cNvPicPr>
            <p:nvPr/>
          </p:nvPicPr>
          <p:blipFill>
            <a:blip r:embed="rId9"/>
            <a:stretch>
              <a:fillRect/>
            </a:stretch>
          </p:blipFill>
          <p:spPr>
            <a:xfrm>
              <a:off x="4005508" y="749561"/>
              <a:ext cx="470859" cy="538705"/>
            </a:xfrm>
            <a:prstGeom prst="rect">
              <a:avLst/>
            </a:prstGeom>
          </p:spPr>
        </p:pic>
        <p:pic>
          <p:nvPicPr>
            <p:cNvPr id="58" name="Picture 57">
              <a:extLst>
                <a:ext uri="{FF2B5EF4-FFF2-40B4-BE49-F238E27FC236}">
                  <a16:creationId xmlns:a16="http://schemas.microsoft.com/office/drawing/2014/main" id="{9DFCFDA2-EBB1-4918-D35B-D43E2941B119}"/>
                </a:ext>
              </a:extLst>
            </p:cNvPr>
            <p:cNvPicPr>
              <a:picLocks noChangeAspect="1"/>
            </p:cNvPicPr>
            <p:nvPr/>
          </p:nvPicPr>
          <p:blipFill>
            <a:blip r:embed="rId10"/>
            <a:stretch>
              <a:fillRect/>
            </a:stretch>
          </p:blipFill>
          <p:spPr>
            <a:xfrm>
              <a:off x="3989322" y="96075"/>
              <a:ext cx="487045" cy="411195"/>
            </a:xfrm>
            <a:prstGeom prst="rect">
              <a:avLst/>
            </a:prstGeom>
          </p:spPr>
        </p:pic>
        <p:pic>
          <p:nvPicPr>
            <p:cNvPr id="59" name="Picture 58">
              <a:extLst>
                <a:ext uri="{FF2B5EF4-FFF2-40B4-BE49-F238E27FC236}">
                  <a16:creationId xmlns:a16="http://schemas.microsoft.com/office/drawing/2014/main" id="{99D9D75A-73BB-2F47-4854-E8E6C35978A0}"/>
                </a:ext>
              </a:extLst>
            </p:cNvPr>
            <p:cNvPicPr>
              <a:picLocks noChangeAspect="1"/>
            </p:cNvPicPr>
            <p:nvPr/>
          </p:nvPicPr>
          <p:blipFill>
            <a:blip r:embed="rId11"/>
            <a:stretch>
              <a:fillRect/>
            </a:stretch>
          </p:blipFill>
          <p:spPr>
            <a:xfrm>
              <a:off x="6449800" y="-31802"/>
              <a:ext cx="824129" cy="619694"/>
            </a:xfrm>
            <a:prstGeom prst="rect">
              <a:avLst/>
            </a:prstGeom>
          </p:spPr>
        </p:pic>
        <p:pic>
          <p:nvPicPr>
            <p:cNvPr id="60" name="Picture 59">
              <a:extLst>
                <a:ext uri="{FF2B5EF4-FFF2-40B4-BE49-F238E27FC236}">
                  <a16:creationId xmlns:a16="http://schemas.microsoft.com/office/drawing/2014/main" id="{9329DD65-5D78-5FB3-278D-B646D6BE2036}"/>
                </a:ext>
              </a:extLst>
            </p:cNvPr>
            <p:cNvPicPr>
              <a:picLocks noChangeAspect="1"/>
            </p:cNvPicPr>
            <p:nvPr/>
          </p:nvPicPr>
          <p:blipFill>
            <a:blip r:embed="rId12"/>
            <a:stretch>
              <a:fillRect/>
            </a:stretch>
          </p:blipFill>
          <p:spPr>
            <a:xfrm>
              <a:off x="4651727" y="-16923"/>
              <a:ext cx="1048384" cy="524193"/>
            </a:xfrm>
            <a:prstGeom prst="rect">
              <a:avLst/>
            </a:prstGeom>
          </p:spPr>
        </p:pic>
        <p:pic>
          <p:nvPicPr>
            <p:cNvPr id="61" name="Picture 60">
              <a:extLst>
                <a:ext uri="{FF2B5EF4-FFF2-40B4-BE49-F238E27FC236}">
                  <a16:creationId xmlns:a16="http://schemas.microsoft.com/office/drawing/2014/main" id="{12EB8C70-2924-4B39-BDD2-B11B25829267}"/>
                </a:ext>
              </a:extLst>
            </p:cNvPr>
            <p:cNvPicPr>
              <a:picLocks noChangeAspect="1"/>
            </p:cNvPicPr>
            <p:nvPr/>
          </p:nvPicPr>
          <p:blipFill>
            <a:blip r:embed="rId13"/>
            <a:stretch>
              <a:fillRect/>
            </a:stretch>
          </p:blipFill>
          <p:spPr>
            <a:xfrm>
              <a:off x="5875471" y="104673"/>
              <a:ext cx="398970" cy="402597"/>
            </a:xfrm>
            <a:prstGeom prst="rect">
              <a:avLst/>
            </a:prstGeom>
          </p:spPr>
        </p:pic>
      </p:grpSp>
      <p:pic>
        <p:nvPicPr>
          <p:cNvPr id="62" name="Picture 61">
            <a:extLst>
              <a:ext uri="{FF2B5EF4-FFF2-40B4-BE49-F238E27FC236}">
                <a16:creationId xmlns:a16="http://schemas.microsoft.com/office/drawing/2014/main" id="{F77DB5DA-37EF-E729-421C-5ED2A48DF413}"/>
              </a:ext>
            </a:extLst>
          </p:cNvPr>
          <p:cNvPicPr>
            <a:picLocks noChangeAspect="1"/>
          </p:cNvPicPr>
          <p:nvPr userDrawn="1"/>
        </p:nvPicPr>
        <p:blipFill rotWithShape="1">
          <a:blip r:embed="rId14"/>
          <a:srcRect t="15201" b="21428"/>
          <a:stretch/>
        </p:blipFill>
        <p:spPr>
          <a:xfrm>
            <a:off x="4800489" y="6124663"/>
            <a:ext cx="344959" cy="207692"/>
          </a:xfrm>
          <a:prstGeom prst="rect">
            <a:avLst/>
          </a:prstGeom>
        </p:spPr>
      </p:pic>
      <p:pic>
        <p:nvPicPr>
          <p:cNvPr id="63" name="Picture 62">
            <a:extLst>
              <a:ext uri="{FF2B5EF4-FFF2-40B4-BE49-F238E27FC236}">
                <a16:creationId xmlns:a16="http://schemas.microsoft.com/office/drawing/2014/main" id="{8564A705-EB31-7301-6DE9-F7954491B44B}"/>
              </a:ext>
            </a:extLst>
          </p:cNvPr>
          <p:cNvPicPr>
            <a:picLocks noChangeAspect="1"/>
          </p:cNvPicPr>
          <p:nvPr userDrawn="1"/>
        </p:nvPicPr>
        <p:blipFill>
          <a:blip r:embed="rId15"/>
          <a:stretch>
            <a:fillRect/>
          </a:stretch>
        </p:blipFill>
        <p:spPr>
          <a:xfrm>
            <a:off x="3608928" y="5857826"/>
            <a:ext cx="339332" cy="136845"/>
          </a:xfrm>
          <a:prstGeom prst="rect">
            <a:avLst/>
          </a:prstGeom>
        </p:spPr>
      </p:pic>
      <p:pic>
        <p:nvPicPr>
          <p:cNvPr id="64" name="Picture 63">
            <a:extLst>
              <a:ext uri="{FF2B5EF4-FFF2-40B4-BE49-F238E27FC236}">
                <a16:creationId xmlns:a16="http://schemas.microsoft.com/office/drawing/2014/main" id="{8B56035F-0F8C-23FB-9416-10CC1142B620}"/>
              </a:ext>
            </a:extLst>
          </p:cNvPr>
          <p:cNvPicPr>
            <a:picLocks noChangeAspect="1"/>
          </p:cNvPicPr>
          <p:nvPr userDrawn="1"/>
        </p:nvPicPr>
        <p:blipFill>
          <a:blip r:embed="rId16"/>
          <a:stretch>
            <a:fillRect/>
          </a:stretch>
        </p:blipFill>
        <p:spPr>
          <a:xfrm>
            <a:off x="4193085" y="6154507"/>
            <a:ext cx="374698" cy="162987"/>
          </a:xfrm>
          <a:prstGeom prst="rect">
            <a:avLst/>
          </a:prstGeom>
        </p:spPr>
      </p:pic>
      <p:pic>
        <p:nvPicPr>
          <p:cNvPr id="65" name="Picture 64">
            <a:extLst>
              <a:ext uri="{FF2B5EF4-FFF2-40B4-BE49-F238E27FC236}">
                <a16:creationId xmlns:a16="http://schemas.microsoft.com/office/drawing/2014/main" id="{58D9F3CA-4B17-D71D-F484-12793C720990}"/>
              </a:ext>
            </a:extLst>
          </p:cNvPr>
          <p:cNvPicPr>
            <a:picLocks noChangeAspect="1"/>
          </p:cNvPicPr>
          <p:nvPr userDrawn="1"/>
        </p:nvPicPr>
        <p:blipFill>
          <a:blip r:embed="rId17"/>
          <a:stretch>
            <a:fillRect/>
          </a:stretch>
        </p:blipFill>
        <p:spPr>
          <a:xfrm>
            <a:off x="4169675" y="5897160"/>
            <a:ext cx="402238" cy="126075"/>
          </a:xfrm>
          <a:prstGeom prst="rect">
            <a:avLst/>
          </a:prstGeom>
        </p:spPr>
      </p:pic>
      <p:pic>
        <p:nvPicPr>
          <p:cNvPr id="66" name="Picture 65">
            <a:extLst>
              <a:ext uri="{FF2B5EF4-FFF2-40B4-BE49-F238E27FC236}">
                <a16:creationId xmlns:a16="http://schemas.microsoft.com/office/drawing/2014/main" id="{A3289992-348A-20FC-6AF0-28227700D6C2}"/>
              </a:ext>
            </a:extLst>
          </p:cNvPr>
          <p:cNvPicPr>
            <a:picLocks noChangeAspect="1"/>
          </p:cNvPicPr>
          <p:nvPr userDrawn="1"/>
        </p:nvPicPr>
        <p:blipFill>
          <a:blip r:embed="rId18"/>
          <a:stretch>
            <a:fillRect/>
          </a:stretch>
        </p:blipFill>
        <p:spPr>
          <a:xfrm>
            <a:off x="4237909" y="5567252"/>
            <a:ext cx="466568" cy="265969"/>
          </a:xfrm>
          <a:prstGeom prst="rect">
            <a:avLst/>
          </a:prstGeom>
        </p:spPr>
      </p:pic>
      <p:pic>
        <p:nvPicPr>
          <p:cNvPr id="67" name="Picture 66">
            <a:extLst>
              <a:ext uri="{FF2B5EF4-FFF2-40B4-BE49-F238E27FC236}">
                <a16:creationId xmlns:a16="http://schemas.microsoft.com/office/drawing/2014/main" id="{CDEBF5C8-7C77-CB7D-D499-EEDCA561F7AB}"/>
              </a:ext>
            </a:extLst>
          </p:cNvPr>
          <p:cNvPicPr>
            <a:picLocks noChangeAspect="1"/>
          </p:cNvPicPr>
          <p:nvPr userDrawn="1"/>
        </p:nvPicPr>
        <p:blipFill>
          <a:blip r:embed="rId19"/>
          <a:stretch>
            <a:fillRect/>
          </a:stretch>
        </p:blipFill>
        <p:spPr>
          <a:xfrm>
            <a:off x="5226244" y="5810718"/>
            <a:ext cx="490497" cy="242329"/>
          </a:xfrm>
          <a:prstGeom prst="rect">
            <a:avLst/>
          </a:prstGeom>
        </p:spPr>
      </p:pic>
      <p:pic>
        <p:nvPicPr>
          <p:cNvPr id="68" name="Picture 67">
            <a:extLst>
              <a:ext uri="{FF2B5EF4-FFF2-40B4-BE49-F238E27FC236}">
                <a16:creationId xmlns:a16="http://schemas.microsoft.com/office/drawing/2014/main" id="{5DBB87D8-89B4-43F0-ADDD-81327BD4A144}"/>
              </a:ext>
            </a:extLst>
          </p:cNvPr>
          <p:cNvPicPr>
            <a:picLocks noChangeAspect="1"/>
          </p:cNvPicPr>
          <p:nvPr userDrawn="1"/>
        </p:nvPicPr>
        <p:blipFill>
          <a:blip r:embed="rId20"/>
          <a:stretch>
            <a:fillRect/>
          </a:stretch>
        </p:blipFill>
        <p:spPr>
          <a:xfrm>
            <a:off x="5932940" y="6113946"/>
            <a:ext cx="297522" cy="212553"/>
          </a:xfrm>
          <a:prstGeom prst="rect">
            <a:avLst/>
          </a:prstGeom>
        </p:spPr>
      </p:pic>
      <p:pic>
        <p:nvPicPr>
          <p:cNvPr id="69" name="Picture 68">
            <a:extLst>
              <a:ext uri="{FF2B5EF4-FFF2-40B4-BE49-F238E27FC236}">
                <a16:creationId xmlns:a16="http://schemas.microsoft.com/office/drawing/2014/main" id="{580D1261-6B45-8F20-8DCA-B76419DA300F}"/>
              </a:ext>
            </a:extLst>
          </p:cNvPr>
          <p:cNvPicPr>
            <a:picLocks noChangeAspect="1"/>
          </p:cNvPicPr>
          <p:nvPr userDrawn="1"/>
        </p:nvPicPr>
        <p:blipFill>
          <a:blip r:embed="rId21"/>
          <a:stretch>
            <a:fillRect/>
          </a:stretch>
        </p:blipFill>
        <p:spPr>
          <a:xfrm>
            <a:off x="5566399" y="6133254"/>
            <a:ext cx="176198" cy="207692"/>
          </a:xfrm>
          <a:prstGeom prst="rect">
            <a:avLst/>
          </a:prstGeom>
        </p:spPr>
      </p:pic>
      <p:pic>
        <p:nvPicPr>
          <p:cNvPr id="70" name="Picture 69">
            <a:extLst>
              <a:ext uri="{FF2B5EF4-FFF2-40B4-BE49-F238E27FC236}">
                <a16:creationId xmlns:a16="http://schemas.microsoft.com/office/drawing/2014/main" id="{EB0A4FE8-5E5D-6383-82D5-75C5DCD15126}"/>
              </a:ext>
            </a:extLst>
          </p:cNvPr>
          <p:cNvPicPr>
            <a:picLocks noChangeAspect="1"/>
          </p:cNvPicPr>
          <p:nvPr userDrawn="1"/>
        </p:nvPicPr>
        <p:blipFill>
          <a:blip r:embed="rId22"/>
          <a:stretch>
            <a:fillRect/>
          </a:stretch>
        </p:blipFill>
        <p:spPr>
          <a:xfrm>
            <a:off x="3597871" y="5570218"/>
            <a:ext cx="426671" cy="249463"/>
          </a:xfrm>
          <a:prstGeom prst="rect">
            <a:avLst/>
          </a:prstGeom>
        </p:spPr>
      </p:pic>
      <p:pic>
        <p:nvPicPr>
          <p:cNvPr id="71" name="Picture 70">
            <a:extLst>
              <a:ext uri="{FF2B5EF4-FFF2-40B4-BE49-F238E27FC236}">
                <a16:creationId xmlns:a16="http://schemas.microsoft.com/office/drawing/2014/main" id="{1BD7D929-8BC2-DD32-00C2-2A4BA1503E85}"/>
              </a:ext>
            </a:extLst>
          </p:cNvPr>
          <p:cNvPicPr>
            <a:picLocks noChangeAspect="1"/>
          </p:cNvPicPr>
          <p:nvPr userDrawn="1"/>
        </p:nvPicPr>
        <p:blipFill>
          <a:blip r:embed="rId23"/>
          <a:stretch>
            <a:fillRect/>
          </a:stretch>
        </p:blipFill>
        <p:spPr>
          <a:xfrm>
            <a:off x="3684852" y="6107828"/>
            <a:ext cx="189351" cy="189351"/>
          </a:xfrm>
          <a:prstGeom prst="rect">
            <a:avLst/>
          </a:prstGeom>
        </p:spPr>
      </p:pic>
      <p:pic>
        <p:nvPicPr>
          <p:cNvPr id="72" name="Picture 71">
            <a:extLst>
              <a:ext uri="{FF2B5EF4-FFF2-40B4-BE49-F238E27FC236}">
                <a16:creationId xmlns:a16="http://schemas.microsoft.com/office/drawing/2014/main" id="{395C7299-643A-5447-9687-DB25F8D79DF3}"/>
              </a:ext>
            </a:extLst>
          </p:cNvPr>
          <p:cNvPicPr>
            <a:picLocks noChangeAspect="1"/>
          </p:cNvPicPr>
          <p:nvPr userDrawn="1"/>
        </p:nvPicPr>
        <p:blipFill>
          <a:blip r:embed="rId24"/>
          <a:stretch>
            <a:fillRect/>
          </a:stretch>
        </p:blipFill>
        <p:spPr>
          <a:xfrm>
            <a:off x="5867152" y="5851736"/>
            <a:ext cx="372698" cy="164783"/>
          </a:xfrm>
          <a:prstGeom prst="rect">
            <a:avLst/>
          </a:prstGeom>
        </p:spPr>
      </p:pic>
      <p:pic>
        <p:nvPicPr>
          <p:cNvPr id="73" name="Picture 72">
            <a:extLst>
              <a:ext uri="{FF2B5EF4-FFF2-40B4-BE49-F238E27FC236}">
                <a16:creationId xmlns:a16="http://schemas.microsoft.com/office/drawing/2014/main" id="{4C723352-B727-57E3-440B-5C24BB56B0BB}"/>
              </a:ext>
            </a:extLst>
          </p:cNvPr>
          <p:cNvPicPr>
            <a:picLocks noChangeAspect="1"/>
          </p:cNvPicPr>
          <p:nvPr userDrawn="1"/>
        </p:nvPicPr>
        <p:blipFill>
          <a:blip r:embed="rId25"/>
          <a:stretch>
            <a:fillRect/>
          </a:stretch>
        </p:blipFill>
        <p:spPr>
          <a:xfrm>
            <a:off x="5287307" y="5613805"/>
            <a:ext cx="339332" cy="143186"/>
          </a:xfrm>
          <a:prstGeom prst="rect">
            <a:avLst/>
          </a:prstGeom>
        </p:spPr>
      </p:pic>
      <p:pic>
        <p:nvPicPr>
          <p:cNvPr id="74" name="Picture 73">
            <a:extLst>
              <a:ext uri="{FF2B5EF4-FFF2-40B4-BE49-F238E27FC236}">
                <a16:creationId xmlns:a16="http://schemas.microsoft.com/office/drawing/2014/main" id="{66F67067-FF22-D315-123D-8B09D2F6AA75}"/>
              </a:ext>
            </a:extLst>
          </p:cNvPr>
          <p:cNvPicPr>
            <a:picLocks noChangeAspect="1"/>
          </p:cNvPicPr>
          <p:nvPr userDrawn="1"/>
        </p:nvPicPr>
        <p:blipFill>
          <a:blip r:embed="rId26"/>
          <a:stretch>
            <a:fillRect/>
          </a:stretch>
        </p:blipFill>
        <p:spPr>
          <a:xfrm>
            <a:off x="4782057" y="5622714"/>
            <a:ext cx="381824" cy="154299"/>
          </a:xfrm>
          <a:prstGeom prst="rect">
            <a:avLst/>
          </a:prstGeom>
        </p:spPr>
      </p:pic>
      <p:pic>
        <p:nvPicPr>
          <p:cNvPr id="75" name="Picture 2" descr="Thaioil Group">
            <a:extLst>
              <a:ext uri="{FF2B5EF4-FFF2-40B4-BE49-F238E27FC236}">
                <a16:creationId xmlns:a16="http://schemas.microsoft.com/office/drawing/2014/main" id="{27E450BE-8E27-5FD0-F771-6420287F2CBF}"/>
              </a:ext>
            </a:extLst>
          </p:cNvPr>
          <p:cNvPicPr>
            <a:picLocks noChangeAspect="1" noChangeArrowheads="1"/>
          </p:cNvPicPr>
          <p:nvPr userDrawn="1"/>
        </p:nvPicPr>
        <p:blipFill rotWithShape="1">
          <a:blip r:embed="rId27">
            <a:extLst>
              <a:ext uri="{28A0092B-C50C-407E-A947-70E740481C1C}">
                <a14:useLocalDpi xmlns:a14="http://schemas.microsoft.com/office/drawing/2010/main" val="0"/>
              </a:ext>
            </a:extLst>
          </a:blip>
          <a:srcRect l="21677" t="12947" r="20609" b="28764"/>
          <a:stretch/>
        </p:blipFill>
        <p:spPr bwMode="auto">
          <a:xfrm>
            <a:off x="5764831" y="5584263"/>
            <a:ext cx="465631" cy="23541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5A9E01B1-18C1-154F-F8E8-EF0CAEB13BF0}"/>
              </a:ext>
            </a:extLst>
          </p:cNvPr>
          <p:cNvGrpSpPr/>
          <p:nvPr userDrawn="1"/>
        </p:nvGrpSpPr>
        <p:grpSpPr>
          <a:xfrm>
            <a:off x="6841695" y="5625417"/>
            <a:ext cx="1864766" cy="627491"/>
            <a:chOff x="6729519" y="5603973"/>
            <a:chExt cx="1864766" cy="627491"/>
          </a:xfrm>
        </p:grpSpPr>
        <p:pic>
          <p:nvPicPr>
            <p:cNvPr id="77" name="Picture 76" descr="A person standing in front of a screen&#10;&#10;Description automatically generated">
              <a:extLst>
                <a:ext uri="{FF2B5EF4-FFF2-40B4-BE49-F238E27FC236}">
                  <a16:creationId xmlns:a16="http://schemas.microsoft.com/office/drawing/2014/main" id="{21D0C4E8-F171-0A66-DE6C-55468314DC4A}"/>
                </a:ext>
              </a:extLst>
            </p:cNvPr>
            <p:cNvPicPr>
              <a:picLocks noChangeAspect="1"/>
            </p:cNvPicPr>
            <p:nvPr/>
          </p:nvPicPr>
          <p:blipFill>
            <a:blip r:embed="rId28"/>
            <a:stretch>
              <a:fillRect/>
            </a:stretch>
          </p:blipFill>
          <p:spPr>
            <a:xfrm>
              <a:off x="6729519" y="5603973"/>
              <a:ext cx="809195" cy="601245"/>
            </a:xfrm>
            <a:prstGeom prst="rect">
              <a:avLst/>
            </a:prstGeom>
            <a:effectLst>
              <a:outerShdw blurRad="50800" dist="12700" dir="2700000" algn="tl" rotWithShape="0">
                <a:prstClr val="black">
                  <a:alpha val="40000"/>
                </a:prstClr>
              </a:outerShdw>
            </a:effectLst>
          </p:spPr>
        </p:pic>
        <p:pic>
          <p:nvPicPr>
            <p:cNvPr id="78" name="Picture 77" descr="A person speaking into a microphone&#10;&#10;Description automatically generated">
              <a:extLst>
                <a:ext uri="{FF2B5EF4-FFF2-40B4-BE49-F238E27FC236}">
                  <a16:creationId xmlns:a16="http://schemas.microsoft.com/office/drawing/2014/main" id="{4E42437A-3D2F-0CDA-DAA0-99E64E7F3C62}"/>
                </a:ext>
              </a:extLst>
            </p:cNvPr>
            <p:cNvPicPr>
              <a:picLocks noChangeAspect="1"/>
            </p:cNvPicPr>
            <p:nvPr/>
          </p:nvPicPr>
          <p:blipFill>
            <a:blip r:embed="rId29"/>
            <a:stretch>
              <a:fillRect/>
            </a:stretch>
          </p:blipFill>
          <p:spPr>
            <a:xfrm>
              <a:off x="7645170" y="5608707"/>
              <a:ext cx="949115" cy="622757"/>
            </a:xfrm>
            <a:prstGeom prst="rect">
              <a:avLst/>
            </a:prstGeom>
            <a:effectLst>
              <a:outerShdw blurRad="50800" dist="12700" dir="2700000" algn="tl" rotWithShape="0">
                <a:prstClr val="black">
                  <a:alpha val="40000"/>
                </a:prstClr>
              </a:outerShdw>
            </a:effectLst>
          </p:spPr>
        </p:pic>
      </p:grpSp>
      <p:grpSp>
        <p:nvGrpSpPr>
          <p:cNvPr id="79" name="Group 78">
            <a:extLst>
              <a:ext uri="{FF2B5EF4-FFF2-40B4-BE49-F238E27FC236}">
                <a16:creationId xmlns:a16="http://schemas.microsoft.com/office/drawing/2014/main" id="{1653C39E-FA3E-4713-9BCD-2FF463023973}"/>
              </a:ext>
            </a:extLst>
          </p:cNvPr>
          <p:cNvGrpSpPr/>
          <p:nvPr userDrawn="1"/>
        </p:nvGrpSpPr>
        <p:grpSpPr>
          <a:xfrm>
            <a:off x="9359382" y="5562359"/>
            <a:ext cx="1891506" cy="846506"/>
            <a:chOff x="9410158" y="5559433"/>
            <a:chExt cx="1891506" cy="846506"/>
          </a:xfrm>
        </p:grpSpPr>
        <p:grpSp>
          <p:nvGrpSpPr>
            <p:cNvPr id="80" name="Group 79">
              <a:extLst>
                <a:ext uri="{FF2B5EF4-FFF2-40B4-BE49-F238E27FC236}">
                  <a16:creationId xmlns:a16="http://schemas.microsoft.com/office/drawing/2014/main" id="{132602F0-E5C2-CED7-FB08-6694E6859222}"/>
                </a:ext>
              </a:extLst>
            </p:cNvPr>
            <p:cNvGrpSpPr>
              <a:grpSpLocks noChangeAspect="1"/>
            </p:cNvGrpSpPr>
            <p:nvPr/>
          </p:nvGrpSpPr>
          <p:grpSpPr>
            <a:xfrm>
              <a:off x="9410158" y="5559433"/>
              <a:ext cx="441077" cy="846506"/>
              <a:chOff x="727612" y="1651716"/>
              <a:chExt cx="2197225" cy="4280712"/>
            </a:xfrm>
          </p:grpSpPr>
          <p:pic>
            <p:nvPicPr>
              <p:cNvPr id="82" name="Picture 81">
                <a:extLst>
                  <a:ext uri="{FF2B5EF4-FFF2-40B4-BE49-F238E27FC236}">
                    <a16:creationId xmlns:a16="http://schemas.microsoft.com/office/drawing/2014/main" id="{F52C02E7-4E54-6D9C-57CD-F92171255F65}"/>
                  </a:ext>
                </a:extLst>
              </p:cNvPr>
              <p:cNvPicPr>
                <a:picLocks noChangeAspect="1"/>
              </p:cNvPicPr>
              <p:nvPr/>
            </p:nvPicPr>
            <p:blipFill rotWithShape="1">
              <a:blip r:embed="rId30"/>
              <a:srcRect l="27426" t="8081" r="27530" b="4883"/>
              <a:stretch/>
            </p:blipFill>
            <p:spPr>
              <a:xfrm>
                <a:off x="727612" y="1651716"/>
                <a:ext cx="2197225" cy="4280712"/>
              </a:xfrm>
              <a:prstGeom prst="rect">
                <a:avLst/>
              </a:prstGeom>
            </p:spPr>
          </p:pic>
          <p:pic>
            <p:nvPicPr>
              <p:cNvPr id="83" name="Picture 82" descr="A screenshot of a phone&#10;&#10;Description automatically generated">
                <a:extLst>
                  <a:ext uri="{FF2B5EF4-FFF2-40B4-BE49-F238E27FC236}">
                    <a16:creationId xmlns:a16="http://schemas.microsoft.com/office/drawing/2014/main" id="{431A4FD1-6E27-2DE2-A22E-6F0B475662E8}"/>
                  </a:ext>
                </a:extLst>
              </p:cNvPr>
              <p:cNvPicPr>
                <a:picLocks noChangeAspect="1"/>
              </p:cNvPicPr>
              <p:nvPr/>
            </p:nvPicPr>
            <p:blipFill rotWithShape="1">
              <a:blip r:embed="rId31"/>
              <a:srcRect t="8026"/>
              <a:stretch/>
            </p:blipFill>
            <p:spPr>
              <a:xfrm>
                <a:off x="999744" y="2010653"/>
                <a:ext cx="1652960" cy="3316403"/>
              </a:xfrm>
              <a:prstGeom prst="rect">
                <a:avLst/>
              </a:prstGeom>
            </p:spPr>
          </p:pic>
        </p:grpSp>
        <p:pic>
          <p:nvPicPr>
            <p:cNvPr id="81" name="Picture 80">
              <a:extLst>
                <a:ext uri="{FF2B5EF4-FFF2-40B4-BE49-F238E27FC236}">
                  <a16:creationId xmlns:a16="http://schemas.microsoft.com/office/drawing/2014/main" id="{3C4800BF-A81F-1521-7723-ACC1FC4B59F8}"/>
                </a:ext>
              </a:extLst>
            </p:cNvPr>
            <p:cNvPicPr>
              <a:picLocks noChangeAspect="1"/>
            </p:cNvPicPr>
            <p:nvPr/>
          </p:nvPicPr>
          <p:blipFill>
            <a:blip r:embed="rId32"/>
            <a:stretch>
              <a:fillRect/>
            </a:stretch>
          </p:blipFill>
          <p:spPr>
            <a:xfrm>
              <a:off x="10016854" y="5573501"/>
              <a:ext cx="1284810" cy="736606"/>
            </a:xfrm>
            <a:prstGeom prst="rect">
              <a:avLst/>
            </a:prstGeom>
            <a:ln>
              <a:noFill/>
            </a:ln>
            <a:effectLst>
              <a:outerShdw blurRad="165100" algn="tl" rotWithShape="0">
                <a:srgbClr val="333333">
                  <a:alpha val="65000"/>
                </a:srgbClr>
              </a:outerShdw>
            </a:effectLst>
          </p:spPr>
        </p:pic>
      </p:grpSp>
      <p:pic>
        <p:nvPicPr>
          <p:cNvPr id="84" name="Picture 4" descr="Logo - KASIKORNBANK">
            <a:extLst>
              <a:ext uri="{FF2B5EF4-FFF2-40B4-BE49-F238E27FC236}">
                <a16:creationId xmlns:a16="http://schemas.microsoft.com/office/drawing/2014/main" id="{173FEEE6-1E2B-6296-8793-7B04ECA327E1}"/>
              </a:ext>
            </a:extLst>
          </p:cNvPr>
          <p:cNvPicPr>
            <a:picLocks noChangeAspect="1" noChangeArrowheads="1"/>
          </p:cNvPicPr>
          <p:nvPr userDrawn="1"/>
        </p:nvPicPr>
        <p:blipFill rotWithShape="1">
          <a:blip r:embed="rId33">
            <a:extLst>
              <a:ext uri="{28A0092B-C50C-407E-A947-70E740481C1C}">
                <a14:useLocalDpi xmlns:a14="http://schemas.microsoft.com/office/drawing/2010/main" val="0"/>
              </a:ext>
            </a:extLst>
          </a:blip>
          <a:srcRect b="19198"/>
          <a:stretch/>
        </p:blipFill>
        <p:spPr bwMode="auto">
          <a:xfrm>
            <a:off x="4799317" y="5828286"/>
            <a:ext cx="329965" cy="2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5127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9" name="TextBox 8">
            <a:extLst>
              <a:ext uri="{FF2B5EF4-FFF2-40B4-BE49-F238E27FC236}">
                <a16:creationId xmlns:a16="http://schemas.microsoft.com/office/drawing/2014/main" id="{B0C41FE4-930F-80AF-E2EB-69A7C0B3012C}"/>
              </a:ext>
            </a:extLst>
          </p:cNvPr>
          <p:cNvSpPr txBox="1"/>
          <p:nvPr userDrawn="1"/>
        </p:nvSpPr>
        <p:spPr>
          <a:xfrm>
            <a:off x="410308" y="230816"/>
            <a:ext cx="1981633"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Disclaimer</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49" name="TextBox 48">
            <a:extLst>
              <a:ext uri="{FF2B5EF4-FFF2-40B4-BE49-F238E27FC236}">
                <a16:creationId xmlns:a16="http://schemas.microsoft.com/office/drawing/2014/main" id="{40A8AE77-F7CA-95B7-7A6F-CD6664FBAD5F}"/>
              </a:ext>
            </a:extLst>
          </p:cNvPr>
          <p:cNvSpPr txBox="1"/>
          <p:nvPr userDrawn="1"/>
        </p:nvSpPr>
        <p:spPr>
          <a:xfrm>
            <a:off x="410308" y="1086490"/>
            <a:ext cx="11383107" cy="4893647"/>
          </a:xfrm>
          <a:prstGeom prst="rect">
            <a:avLst/>
          </a:prstGeom>
          <a:noFill/>
        </p:spPr>
        <p:txBody>
          <a:bodyPr wrap="square" rtlCol="0">
            <a:spAutoFit/>
          </a:bodyPr>
          <a:lstStyle/>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This document contains a strategic analysis prepared by The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Company Limited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The following terms apply:</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Source of Data: The analysis is based on data provided by the client, which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has not independently verified. As such,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assumes no responsibility for the accuracy or completeness of such data.</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Purpose of Analysis: This analysis is prepared solely for internal strategic use. It should not be used as the sole basis for any investment, operational, or procurement decisions. Clients are advised to seek detailed, specific expertise before making such decisions.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Regulatory and Market Uncertainty: The findings and recommendations herein are subject to change, given potential fluctuations in regulatory frameworks, technological advancements, market prices, and other pertinent financial and non-financial factors.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Temporal Validity: This analysis is pertinent to the circumstances prevailing at the time of its preparation and may become outdated or irrelevant due to subsequent developments.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Risk and Opportunity Assessment: The risk analysis utilizes current datasets and models, while the opportunity analysis is an extrapolation based on publicly available data and client consultations.</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Limitation of Liability: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expressly disclaims liability for any losses or damages, whether direct, indirect, incidental, or consequential, arising from or in connection with the use of this analysis.</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No Endorsement: Reference to any third-party entities, products, or services does not imply an endorsement by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Confidential Information: The information contained herein is confidential and is intended exclusively for the designated recipient.</a:t>
            </a:r>
          </a:p>
          <a:p>
            <a:pPr marL="0" marR="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t>
            </a:r>
          </a:p>
          <a:p>
            <a:pPr marL="0" indent="0" algn="l">
              <a:spcBef>
                <a:spcPts val="0"/>
              </a:spcBef>
              <a:spcAft>
                <a:spcPts val="0"/>
              </a:spcAft>
              <a:buNone/>
            </a:pP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Intellectual Property Rights: The methodologies, models, and analyses are the intellectual property of </a:t>
            </a:r>
            <a:r>
              <a:rPr lang="en-US" sz="1200" b="0" i="0" u="none" strike="noStrike" err="1">
                <a:solidFill>
                  <a:srgbClr val="212121"/>
                </a:solidFill>
                <a:effectLst/>
                <a:latin typeface="Inter" panose="02000503000000020004" pitchFamily="2" charset="0"/>
                <a:ea typeface="Inter" panose="02000503000000020004" pitchFamily="2" charset="0"/>
                <a:cs typeface="Inter" panose="02000503000000020004" pitchFamily="2" charset="0"/>
              </a:rPr>
              <a:t>Creagy</a:t>
            </a:r>
            <a:r>
              <a:rPr lang="en-US" sz="1200" b="0" i="0" u="none" strike="noStrike">
                <a:solidFill>
                  <a:srgbClr val="212121"/>
                </a:solidFill>
                <a:effectLst/>
                <a:latin typeface="Inter" panose="02000503000000020004" pitchFamily="2" charset="0"/>
                <a:ea typeface="Inter" panose="02000503000000020004" pitchFamily="2" charset="0"/>
                <a:cs typeface="Inter" panose="02000503000000020004" pitchFamily="2" charset="0"/>
              </a:rPr>
              <a:t> and are protected under applicable laws. Unauthorized use or reproduction is strictly prohibited.</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22454302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rms of Us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7" name="TextBox 6">
            <a:extLst>
              <a:ext uri="{FF2B5EF4-FFF2-40B4-BE49-F238E27FC236}">
                <a16:creationId xmlns:a16="http://schemas.microsoft.com/office/drawing/2014/main" id="{EA151379-1C35-9FA4-B9D0-C0AF274FF742}"/>
              </a:ext>
            </a:extLst>
          </p:cNvPr>
          <p:cNvSpPr txBox="1"/>
          <p:nvPr userDrawn="1"/>
        </p:nvSpPr>
        <p:spPr>
          <a:xfrm>
            <a:off x="410308" y="230816"/>
            <a:ext cx="2292615" cy="523220"/>
          </a:xfrm>
          <a:prstGeom prst="rect">
            <a:avLst/>
          </a:prstGeom>
          <a:noFill/>
        </p:spPr>
        <p:txBody>
          <a:bodyPr wrap="none" rtlCol="0">
            <a:spAutoFit/>
          </a:bodyPr>
          <a:lstStyle/>
          <a:p>
            <a:pPr algn="l"/>
            <a:r>
              <a:rPr lang="en-US" sz="2800" b="0" i="0">
                <a:latin typeface="Inter Medium" panose="02000503000000020004" pitchFamily="2" charset="0"/>
                <a:ea typeface="Inter Medium" panose="02000503000000020004" pitchFamily="2" charset="0"/>
                <a:cs typeface="Inter Medium" panose="02000503000000020004" pitchFamily="2" charset="0"/>
              </a:rPr>
              <a:t>Term of Use</a:t>
            </a:r>
            <a:endParaRPr lang="en-TH" sz="2800" b="0" i="0">
              <a:latin typeface="Inter Medium" panose="02000503000000020004" pitchFamily="2" charset="0"/>
              <a:ea typeface="Inter Medium" panose="02000503000000020004" pitchFamily="2" charset="0"/>
              <a:cs typeface="Inter Medium" panose="02000503000000020004" pitchFamily="2" charset="0"/>
            </a:endParaRPr>
          </a:p>
        </p:txBody>
      </p:sp>
      <p:sp>
        <p:nvSpPr>
          <p:cNvPr id="9" name="TextBox 8">
            <a:extLst>
              <a:ext uri="{FF2B5EF4-FFF2-40B4-BE49-F238E27FC236}">
                <a16:creationId xmlns:a16="http://schemas.microsoft.com/office/drawing/2014/main" id="{98F6748D-5A31-5EC3-36F2-8B385C38CD20}"/>
              </a:ext>
            </a:extLst>
          </p:cNvPr>
          <p:cNvSpPr txBox="1"/>
          <p:nvPr userDrawn="1"/>
        </p:nvSpPr>
        <p:spPr>
          <a:xfrm>
            <a:off x="410308" y="1075558"/>
            <a:ext cx="11383107" cy="5101397"/>
          </a:xfrm>
          <a:prstGeom prst="rect">
            <a:avLst/>
          </a:prstGeom>
          <a:noFill/>
        </p:spPr>
        <p:txBody>
          <a:bodyPr wrap="square" rtlCol="0">
            <a:spAutoFit/>
          </a:bodyPr>
          <a:lstStyle/>
          <a:p>
            <a:pPr marL="0" indent="0">
              <a:lnSpc>
                <a:spcPct val="100000"/>
              </a:lnSpc>
              <a:spcBef>
                <a:spcPts val="300"/>
              </a:spcBef>
              <a:buNone/>
            </a:pPr>
            <a:r>
              <a:rPr lang="en-US" sz="1200" b="0" i="0">
                <a:effectLst/>
                <a:latin typeface="Inter" panose="02000503000000020004" pitchFamily="2" charset="0"/>
                <a:ea typeface="Inter" panose="02000503000000020004" pitchFamily="2" charset="0"/>
                <a:cs typeface="Inter" panose="02000503000000020004" pitchFamily="2" charset="0"/>
              </a:rPr>
              <a:t>The following Terms of Use govern the use of the presentation material created by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 for training purposes. By accessing and using the material, you agree to comply with these terms. Please read them carefully before proceeding.</a:t>
            </a:r>
          </a:p>
          <a:p>
            <a:pPr>
              <a:lnSpc>
                <a:spcPct val="100000"/>
              </a:lnSpc>
              <a:spcBef>
                <a:spcPts val="300"/>
              </a:spcBef>
            </a:pPr>
            <a:endParaRPr lang="en-US" sz="1200" b="0" i="0">
              <a:effectLst/>
              <a:latin typeface="Inter" panose="02000503000000020004" pitchFamily="2" charset="0"/>
              <a:ea typeface="Inter" panose="02000503000000020004" pitchFamily="2" charset="0"/>
              <a:cs typeface="Inter" panose="02000503000000020004" pitchFamily="2" charset="0"/>
            </a:endParaRP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Ownership and Intellectual Property:</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presentation material, including all content, text, graphics, and images, remains the exclusive property of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No transfer of ownership or intellectual property rights is granted to the user.</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Permitted Use:</a:t>
            </a:r>
          </a:p>
          <a:p>
            <a:pPr marL="685800" lvl="1" indent="-228600">
              <a:lnSpc>
                <a:spcPct val="100000"/>
              </a:lnSpc>
              <a:spcBef>
                <a:spcPts val="300"/>
              </a:spcBef>
              <a:buFont typeface="+mj-lt"/>
              <a:buAutoNum type="alphaLcPeriod"/>
            </a:pPr>
            <a:r>
              <a:rPr lang="en-US" sz="1200" b="0" i="0">
                <a:latin typeface="Inter" panose="02000503000000020004" pitchFamily="2" charset="0"/>
                <a:ea typeface="Inter" panose="02000503000000020004" pitchFamily="2" charset="0"/>
                <a:cs typeface="Inter" panose="02000503000000020004" pitchFamily="2" charset="0"/>
              </a:rPr>
              <a:t>The user is authorized to use the presentation material solely for the purpose of participating in the training provided by The </a:t>
            </a:r>
            <a:r>
              <a:rPr lang="en-US" sz="1200" b="0" i="0" err="1">
                <a:latin typeface="Inter" panose="02000503000000020004" pitchFamily="2" charset="0"/>
                <a:ea typeface="Inter" panose="02000503000000020004" pitchFamily="2" charset="0"/>
                <a:cs typeface="Inter" panose="02000503000000020004" pitchFamily="2" charset="0"/>
              </a:rPr>
              <a:t>Creagy</a:t>
            </a:r>
            <a:r>
              <a:rPr lang="en-US" sz="1200" b="0" i="0">
                <a:latin typeface="Inter" panose="02000503000000020004" pitchFamily="2" charset="0"/>
                <a:ea typeface="Inter" panose="02000503000000020004" pitchFamily="2" charset="0"/>
                <a:cs typeface="Inter" panose="02000503000000020004" pitchFamily="2" charset="0"/>
              </a:rPr>
              <a:t> Company Limited.</a:t>
            </a:r>
          </a:p>
          <a:p>
            <a:pPr marL="685800" lvl="1" indent="-228600">
              <a:lnSpc>
                <a:spcPct val="100000"/>
              </a:lnSpc>
              <a:spcBef>
                <a:spcPts val="300"/>
              </a:spcBef>
              <a:buFont typeface="+mj-lt"/>
              <a:buAutoNum type="alphaLcPeriod"/>
            </a:pPr>
            <a:r>
              <a:rPr lang="en-US" sz="1200" b="0" i="0">
                <a:latin typeface="Inter" panose="02000503000000020004" pitchFamily="2" charset="0"/>
                <a:ea typeface="Inter" panose="02000503000000020004" pitchFamily="2" charset="0"/>
                <a:cs typeface="Inter" panose="02000503000000020004" pitchFamily="2" charset="0"/>
              </a:rPr>
              <a:t>The user may view, access, and utilize </a:t>
            </a:r>
            <a:r>
              <a:rPr lang="en-US" sz="1200" b="0" i="0">
                <a:effectLst/>
                <a:latin typeface="Inter" panose="02000503000000020004" pitchFamily="2" charset="0"/>
                <a:ea typeface="Inter" panose="02000503000000020004" pitchFamily="2" charset="0"/>
                <a:cs typeface="Inter" panose="02000503000000020004" pitchFamily="2" charset="0"/>
              </a:rPr>
              <a:t>the material for internal training purposes only.</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may not reproduce, modify, distribute, publicly display, or use the material for any external or commercial purposes without prior written consent from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Non-Modification:</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agrees not to modify, alter, or amend the presentation material in any way without explicit written permission from 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a:t>
            </a:r>
          </a:p>
          <a:p>
            <a:pPr marL="228600" indent="-228600">
              <a:lnSpc>
                <a:spcPct val="100000"/>
              </a:lnSpc>
              <a:spcBef>
                <a:spcPts val="300"/>
              </a:spcBef>
              <a:buFont typeface="+mj-lt"/>
              <a:buAutoNum type="arabicPeriod"/>
            </a:pPr>
            <a:r>
              <a:rPr lang="en-US" sz="1200" b="0" i="0">
                <a:effectLst/>
                <a:latin typeface="Inter" panose="02000503000000020004" pitchFamily="2" charset="0"/>
                <a:ea typeface="Inter" panose="02000503000000020004" pitchFamily="2" charset="0"/>
                <a:cs typeface="Inter" panose="02000503000000020004" pitchFamily="2" charset="0"/>
              </a:rPr>
              <a:t>Non-Guarantee of Forward-Looking Parameters and Analysis:</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user acknowledges that any forward-looking parameters, predictions, or analysis provided in the presentation material are for informational purposes only and may be subject to inherent uncertainties and assumptions.</a:t>
            </a:r>
          </a:p>
          <a:p>
            <a:pPr marL="685800" lvl="1" indent="-228600">
              <a:lnSpc>
                <a:spcPct val="100000"/>
              </a:lnSpc>
              <a:spcBef>
                <a:spcPts val="300"/>
              </a:spcBef>
              <a:buFont typeface="+mj-lt"/>
              <a:buAutoNum type="alphaLcPeriod"/>
            </a:pPr>
            <a:r>
              <a:rPr lang="en-US" sz="1200" b="0" i="0">
                <a:effectLst/>
                <a:latin typeface="Inter" panose="02000503000000020004" pitchFamily="2" charset="0"/>
                <a:ea typeface="Inter" panose="02000503000000020004" pitchFamily="2" charset="0"/>
                <a:cs typeface="Inter" panose="02000503000000020004" pitchFamily="2" charset="0"/>
              </a:rPr>
              <a:t>The </a:t>
            </a:r>
            <a:r>
              <a:rPr lang="en-US" sz="1200" b="0" i="0" err="1">
                <a:effectLst/>
                <a:latin typeface="Inter" panose="02000503000000020004" pitchFamily="2" charset="0"/>
                <a:ea typeface="Inter" panose="02000503000000020004" pitchFamily="2" charset="0"/>
                <a:cs typeface="Inter" panose="02000503000000020004" pitchFamily="2" charset="0"/>
              </a:rPr>
              <a:t>Creagy</a:t>
            </a:r>
            <a:r>
              <a:rPr lang="en-US" sz="1200" b="0" i="0">
                <a:effectLst/>
                <a:latin typeface="Inter" panose="02000503000000020004" pitchFamily="2" charset="0"/>
                <a:ea typeface="Inter" panose="02000503000000020004" pitchFamily="2" charset="0"/>
                <a:cs typeface="Inter" panose="02000503000000020004" pitchFamily="2" charset="0"/>
              </a:rPr>
              <a:t> Company Limited does not guarantee the accuracy, completeness, or reliability of such forward-looking information, and the user acknowledges that actual results may differ from any predictions or projections.</a:t>
            </a:r>
            <a:endParaRPr lang="th-TH" sz="1200" b="0" i="0">
              <a:latin typeface="Inter" panose="02000503000000020004" pitchFamily="2" charset="0"/>
              <a:ea typeface="Inter" panose="02000503000000020004" pitchFamily="2" charset="0"/>
              <a:cs typeface="Lato" panose="020F0502020204030203" pitchFamily="34" charset="0"/>
            </a:endParaRPr>
          </a:p>
          <a:p>
            <a:pPr marL="685800" lvl="1" indent="-228600">
              <a:lnSpc>
                <a:spcPct val="100000"/>
              </a:lnSpc>
              <a:spcBef>
                <a:spcPts val="300"/>
              </a:spcBef>
              <a:buFont typeface="+mj-lt"/>
              <a:buAutoNum type="alphaLcPeriod"/>
            </a:pPr>
            <a:endParaRPr lang="en-US" sz="1200" b="0" i="0">
              <a:effectLst/>
              <a:latin typeface="Inter" panose="02000503000000020004" pitchFamily="2" charset="0"/>
              <a:ea typeface="Inter" panose="02000503000000020004" pitchFamily="2" charset="0"/>
              <a:cs typeface="Inter" panose="02000503000000020004" pitchFamily="2" charset="0"/>
            </a:endParaRPr>
          </a:p>
          <a:p>
            <a:pPr marL="0" indent="0">
              <a:lnSpc>
                <a:spcPct val="100000"/>
              </a:lnSpc>
              <a:spcBef>
                <a:spcPts val="300"/>
              </a:spcBef>
              <a:buNone/>
            </a:pPr>
            <a:r>
              <a:rPr lang="en-US" sz="1200" b="0" i="0">
                <a:effectLst/>
                <a:latin typeface="Inter" panose="02000503000000020004" pitchFamily="2" charset="0"/>
                <a:ea typeface="Inter" panose="02000503000000020004" pitchFamily="2" charset="0"/>
                <a:cs typeface="Inter" panose="02000503000000020004" pitchFamily="2" charset="0"/>
              </a:rPr>
              <a:t>By using the presentation material, you acknowledge that you have read, understood, and agreed to these Terms of Use. If you do not agree to these terms, please refrain from using the material.</a:t>
            </a:r>
          </a:p>
          <a:p>
            <a:pPr algn="l"/>
            <a:endParaRPr lang="en-TH" sz="1200" b="0" i="0">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281813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cxnSp>
        <p:nvCxnSpPr>
          <p:cNvPr id="6" name="Straight Connector 5">
            <a:extLst>
              <a:ext uri="{FF2B5EF4-FFF2-40B4-BE49-F238E27FC236}">
                <a16:creationId xmlns:a16="http://schemas.microsoft.com/office/drawing/2014/main" id="{680887E1-3AE7-B005-B5BE-0A0CCBFCB85B}"/>
              </a:ext>
            </a:extLst>
          </p:cNvPr>
          <p:cNvCxnSpPr>
            <a:cxnSpLocks/>
          </p:cNvCxnSpPr>
          <p:nvPr userDrawn="1"/>
        </p:nvCxnSpPr>
        <p:spPr>
          <a:xfrm flipH="1">
            <a:off x="410308" y="6498478"/>
            <a:ext cx="1138310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41CD07-BD48-AC42-FD40-6F29FB6ACFBC}"/>
              </a:ext>
            </a:extLst>
          </p:cNvPr>
          <p:cNvSpPr txBox="1"/>
          <p:nvPr userDrawn="1"/>
        </p:nvSpPr>
        <p:spPr>
          <a:xfrm>
            <a:off x="10262925"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
        <p:nvSpPr>
          <p:cNvPr id="14" name="TextBox 13">
            <a:extLst>
              <a:ext uri="{FF2B5EF4-FFF2-40B4-BE49-F238E27FC236}">
                <a16:creationId xmlns:a16="http://schemas.microsoft.com/office/drawing/2014/main" id="{586FC432-8A6A-29C2-235B-E3E787A5D631}"/>
              </a:ext>
            </a:extLst>
          </p:cNvPr>
          <p:cNvSpPr txBox="1"/>
          <p:nvPr userDrawn="1"/>
        </p:nvSpPr>
        <p:spPr>
          <a:xfrm>
            <a:off x="358015" y="6498469"/>
            <a:ext cx="2401619" cy="230832"/>
          </a:xfrm>
          <a:prstGeom prst="rect">
            <a:avLst/>
          </a:prstGeom>
          <a:noFill/>
        </p:spPr>
        <p:txBody>
          <a:bodyPr wrap="none" rtlCol="0">
            <a:spAutoFit/>
          </a:bodyPr>
          <a:lstStyle/>
          <a:p>
            <a:pPr algn="l"/>
            <a:r>
              <a:rPr lang="en-US" sz="900" b="0" i="0" u="none" strike="noStrike">
                <a:solidFill>
                  <a:schemeClr val="tx1"/>
                </a:solidFill>
                <a:effectLst/>
                <a:latin typeface="Inter" panose="02000503000000020004" pitchFamily="2" charset="0"/>
                <a:ea typeface="Inter" panose="02000503000000020004" pitchFamily="2" charset="0"/>
                <a:cs typeface="Inter" panose="02000503000000020004" pitchFamily="2" charset="0"/>
              </a:rPr>
              <a:t>STRICTLY PRIVATE AND CONFIDENTIAL</a:t>
            </a:r>
            <a:endParaRPr lang="en-TH" sz="900" b="0" i="0">
              <a:solidFill>
                <a:schemeClr val="tx1"/>
              </a:solidFill>
              <a:latin typeface="Inter" panose="02000503000000020004" pitchFamily="2" charset="0"/>
              <a:ea typeface="Inter" panose="02000503000000020004" pitchFamily="2" charset="0"/>
              <a:cs typeface="Inter" panose="02000503000000020004" pitchFamily="2" charset="0"/>
            </a:endParaRPr>
          </a:p>
        </p:txBody>
      </p:sp>
      <p:grpSp>
        <p:nvGrpSpPr>
          <p:cNvPr id="31" name="Group 30">
            <a:extLst>
              <a:ext uri="{FF2B5EF4-FFF2-40B4-BE49-F238E27FC236}">
                <a16:creationId xmlns:a16="http://schemas.microsoft.com/office/drawing/2014/main" id="{7799528F-50D7-3F5A-12AB-293A874D82D0}"/>
              </a:ext>
            </a:extLst>
          </p:cNvPr>
          <p:cNvGrpSpPr/>
          <p:nvPr userDrawn="1"/>
        </p:nvGrpSpPr>
        <p:grpSpPr>
          <a:xfrm>
            <a:off x="862903" y="1002623"/>
            <a:ext cx="5165733" cy="4276853"/>
            <a:chOff x="862903" y="950668"/>
            <a:chExt cx="5165733" cy="4276853"/>
          </a:xfrm>
        </p:grpSpPr>
        <p:pic>
          <p:nvPicPr>
            <p:cNvPr id="2" name="Content Placeholder 14" descr="Handshake with solid fill">
              <a:extLst>
                <a:ext uri="{FF2B5EF4-FFF2-40B4-BE49-F238E27FC236}">
                  <a16:creationId xmlns:a16="http://schemas.microsoft.com/office/drawing/2014/main" id="{B32BF778-275C-FBDB-6B56-77A8899638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41482" y="1687527"/>
              <a:ext cx="731566" cy="731566"/>
            </a:xfrm>
            <a:prstGeom prst="rect">
              <a:avLst/>
            </a:prstGeom>
          </p:spPr>
        </p:pic>
        <p:sp>
          <p:nvSpPr>
            <p:cNvPr id="5" name="TextBox 4">
              <a:extLst>
                <a:ext uri="{FF2B5EF4-FFF2-40B4-BE49-F238E27FC236}">
                  <a16:creationId xmlns:a16="http://schemas.microsoft.com/office/drawing/2014/main" id="{D6E12FE6-1B69-342C-8EB5-5BA370FECB51}"/>
                </a:ext>
              </a:extLst>
            </p:cNvPr>
            <p:cNvSpPr txBox="1"/>
            <p:nvPr userDrawn="1"/>
          </p:nvSpPr>
          <p:spPr>
            <a:xfrm>
              <a:off x="4629555" y="3605751"/>
              <a:ext cx="1208985"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CREATIVITY</a:t>
              </a:r>
            </a:p>
          </p:txBody>
        </p:sp>
        <p:sp>
          <p:nvSpPr>
            <p:cNvPr id="7" name="TextBox 6">
              <a:extLst>
                <a:ext uri="{FF2B5EF4-FFF2-40B4-BE49-F238E27FC236}">
                  <a16:creationId xmlns:a16="http://schemas.microsoft.com/office/drawing/2014/main" id="{B6F44442-CE04-A2CB-0A47-680DA4BA223D}"/>
                </a:ext>
              </a:extLst>
            </p:cNvPr>
            <p:cNvSpPr txBox="1"/>
            <p:nvPr userDrawn="1"/>
          </p:nvSpPr>
          <p:spPr>
            <a:xfrm>
              <a:off x="2842107" y="3605751"/>
              <a:ext cx="1383712"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COMPASSION</a:t>
              </a:r>
            </a:p>
          </p:txBody>
        </p:sp>
        <p:sp>
          <p:nvSpPr>
            <p:cNvPr id="9" name="TextBox 8">
              <a:extLst>
                <a:ext uri="{FF2B5EF4-FFF2-40B4-BE49-F238E27FC236}">
                  <a16:creationId xmlns:a16="http://schemas.microsoft.com/office/drawing/2014/main" id="{6632AF30-C1C2-C1E2-4463-F9BB6C1270E0}"/>
                </a:ext>
              </a:extLst>
            </p:cNvPr>
            <p:cNvSpPr txBox="1"/>
            <p:nvPr userDrawn="1"/>
          </p:nvSpPr>
          <p:spPr>
            <a:xfrm>
              <a:off x="4338750" y="2343374"/>
              <a:ext cx="1689886"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COLLABORATION</a:t>
              </a:r>
            </a:p>
          </p:txBody>
        </p:sp>
        <p:sp>
          <p:nvSpPr>
            <p:cNvPr id="10" name="TextBox 9">
              <a:extLst>
                <a:ext uri="{FF2B5EF4-FFF2-40B4-BE49-F238E27FC236}">
                  <a16:creationId xmlns:a16="http://schemas.microsoft.com/office/drawing/2014/main" id="{870B9D78-78CC-D909-3ECD-2243D086EDB4}"/>
                </a:ext>
              </a:extLst>
            </p:cNvPr>
            <p:cNvSpPr txBox="1"/>
            <p:nvPr userDrawn="1"/>
          </p:nvSpPr>
          <p:spPr>
            <a:xfrm>
              <a:off x="865333" y="2343375"/>
              <a:ext cx="1443024"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COMMITMENT</a:t>
              </a:r>
            </a:p>
          </p:txBody>
        </p:sp>
        <p:sp>
          <p:nvSpPr>
            <p:cNvPr id="12" name="TextBox 11">
              <a:extLst>
                <a:ext uri="{FF2B5EF4-FFF2-40B4-BE49-F238E27FC236}">
                  <a16:creationId xmlns:a16="http://schemas.microsoft.com/office/drawing/2014/main" id="{4138CFC2-A487-22E9-6CC2-CF5E4CAB7E33}"/>
                </a:ext>
              </a:extLst>
            </p:cNvPr>
            <p:cNvSpPr txBox="1"/>
            <p:nvPr userDrawn="1"/>
          </p:nvSpPr>
          <p:spPr>
            <a:xfrm>
              <a:off x="1208385" y="4912386"/>
              <a:ext cx="925253" cy="307777"/>
            </a:xfrm>
            <a:prstGeom prst="rect">
              <a:avLst/>
            </a:prstGeom>
            <a:noFill/>
          </p:spPr>
          <p:txBody>
            <a:bodyPr wrap="none" rtlCol="0">
              <a:spAutoFit/>
            </a:bodyPr>
            <a:lstStyle/>
            <a:p>
              <a:pPr algn="ctr"/>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CLARITY</a:t>
              </a:r>
            </a:p>
          </p:txBody>
        </p:sp>
        <p:sp>
          <p:nvSpPr>
            <p:cNvPr id="13" name="TextBox 12">
              <a:extLst>
                <a:ext uri="{FF2B5EF4-FFF2-40B4-BE49-F238E27FC236}">
                  <a16:creationId xmlns:a16="http://schemas.microsoft.com/office/drawing/2014/main" id="{8C204E00-CE27-ED93-C1CF-A2B44BA78074}"/>
                </a:ext>
              </a:extLst>
            </p:cNvPr>
            <p:cNvSpPr txBox="1"/>
            <p:nvPr userDrawn="1"/>
          </p:nvSpPr>
          <p:spPr>
            <a:xfrm>
              <a:off x="2765134" y="2345818"/>
              <a:ext cx="1418978" cy="307777"/>
            </a:xfrm>
            <a:prstGeom prst="rect">
              <a:avLst/>
            </a:prstGeom>
            <a:noFill/>
          </p:spPr>
          <p:txBody>
            <a:bodyPr wrap="none" rtlCol="0">
              <a:spAutoFit/>
            </a:bodyPr>
            <a:lstStyle>
              <a:defPPr>
                <a:defRPr lang="en-TH"/>
              </a:defPPr>
              <a:lvl1pPr algn="ctr">
                <a:defRPr sz="1600">
                  <a:latin typeface="Inter" panose="02000503000000020004" pitchFamily="2" charset="0"/>
                  <a:ea typeface="Inter" panose="02000503000000020004" pitchFamily="2" charset="0"/>
                </a:defRPr>
              </a:lvl1pPr>
            </a:lstStyle>
            <a:p>
              <a:r>
                <a:rPr lang="en-US"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COMPETENCE</a:t>
              </a:r>
              <a:endPar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endParaRPr>
            </a:p>
          </p:txBody>
        </p:sp>
        <p:pic>
          <p:nvPicPr>
            <p:cNvPr id="16" name="Graphic 15" descr="Good Idea with solid fill">
              <a:extLst>
                <a:ext uri="{FF2B5EF4-FFF2-40B4-BE49-F238E27FC236}">
                  <a16:creationId xmlns:a16="http://schemas.microsoft.com/office/drawing/2014/main" id="{E8424EA5-C1F7-6AC4-B687-C51AED6843D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73609" y="2874185"/>
              <a:ext cx="731566" cy="731566"/>
            </a:xfrm>
            <a:prstGeom prst="rect">
              <a:avLst/>
            </a:prstGeom>
          </p:spPr>
        </p:pic>
        <p:pic>
          <p:nvPicPr>
            <p:cNvPr id="17" name="Graphic 16" descr="Teacher with solid fill">
              <a:extLst>
                <a:ext uri="{FF2B5EF4-FFF2-40B4-BE49-F238E27FC236}">
                  <a16:creationId xmlns:a16="http://schemas.microsoft.com/office/drawing/2014/main" id="{E4D7826C-6F29-4BA7-81D4-7333467A2E2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84818" y="1652022"/>
              <a:ext cx="731566" cy="731566"/>
            </a:xfrm>
            <a:prstGeom prst="rect">
              <a:avLst/>
            </a:prstGeom>
          </p:spPr>
        </p:pic>
        <p:pic>
          <p:nvPicPr>
            <p:cNvPr id="18" name="Graphic 17" descr="User network with solid fill">
              <a:extLst>
                <a:ext uri="{FF2B5EF4-FFF2-40B4-BE49-F238E27FC236}">
                  <a16:creationId xmlns:a16="http://schemas.microsoft.com/office/drawing/2014/main" id="{3D49C5A9-F5CE-B243-2A13-1B13B024CA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792845" y="1628753"/>
              <a:ext cx="731566" cy="731566"/>
            </a:xfrm>
            <a:prstGeom prst="rect">
              <a:avLst/>
            </a:prstGeom>
          </p:spPr>
        </p:pic>
        <p:pic>
          <p:nvPicPr>
            <p:cNvPr id="19" name="Graphic 18" descr="Heart with solid fill">
              <a:extLst>
                <a:ext uri="{FF2B5EF4-FFF2-40B4-BE49-F238E27FC236}">
                  <a16:creationId xmlns:a16="http://schemas.microsoft.com/office/drawing/2014/main" id="{A3246829-C146-5178-56EB-04360EA01B8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168180" y="2882709"/>
              <a:ext cx="731566" cy="731566"/>
            </a:xfrm>
            <a:prstGeom prst="rect">
              <a:avLst/>
            </a:prstGeom>
          </p:spPr>
        </p:pic>
        <p:pic>
          <p:nvPicPr>
            <p:cNvPr id="20" name="Graphic 19" descr="Magnifying glass with solid fill">
              <a:extLst>
                <a:ext uri="{FF2B5EF4-FFF2-40B4-BE49-F238E27FC236}">
                  <a16:creationId xmlns:a16="http://schemas.microsoft.com/office/drawing/2014/main" id="{BD129EE6-329C-6040-EB8F-226335975B8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221062" y="4145067"/>
              <a:ext cx="731566" cy="731566"/>
            </a:xfrm>
            <a:prstGeom prst="rect">
              <a:avLst/>
            </a:prstGeom>
          </p:spPr>
        </p:pic>
        <p:sp>
          <p:nvSpPr>
            <p:cNvPr id="21" name="TextBox 20">
              <a:extLst>
                <a:ext uri="{FF2B5EF4-FFF2-40B4-BE49-F238E27FC236}">
                  <a16:creationId xmlns:a16="http://schemas.microsoft.com/office/drawing/2014/main" id="{4D56CB39-D466-706E-CD9D-515C159F9312}"/>
                </a:ext>
              </a:extLst>
            </p:cNvPr>
            <p:cNvSpPr txBox="1"/>
            <p:nvPr userDrawn="1"/>
          </p:nvSpPr>
          <p:spPr>
            <a:xfrm>
              <a:off x="4802413" y="4908161"/>
              <a:ext cx="873957"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COFFEE</a:t>
              </a:r>
            </a:p>
          </p:txBody>
        </p:sp>
        <p:pic>
          <p:nvPicPr>
            <p:cNvPr id="22" name="Graphic 21" descr="Latte Cup with solid fill">
              <a:extLst>
                <a:ext uri="{FF2B5EF4-FFF2-40B4-BE49-F238E27FC236}">
                  <a16:creationId xmlns:a16="http://schemas.microsoft.com/office/drawing/2014/main" id="{FB803705-EB51-F7D9-33AA-7A7C0C252F6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873609" y="4122249"/>
              <a:ext cx="731566" cy="731566"/>
            </a:xfrm>
            <a:prstGeom prst="rect">
              <a:avLst/>
            </a:prstGeom>
          </p:spPr>
        </p:pic>
        <p:pic>
          <p:nvPicPr>
            <p:cNvPr id="23" name="Graphic 22" descr="Chat with solid fill">
              <a:extLst>
                <a:ext uri="{FF2B5EF4-FFF2-40B4-BE49-F238E27FC236}">
                  <a16:creationId xmlns:a16="http://schemas.microsoft.com/office/drawing/2014/main" id="{622703A9-D756-8AD3-85B8-207D60902F18}"/>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341482" y="2912372"/>
              <a:ext cx="731566" cy="731566"/>
            </a:xfrm>
            <a:prstGeom prst="rect">
              <a:avLst/>
            </a:prstGeom>
          </p:spPr>
        </p:pic>
        <p:sp>
          <p:nvSpPr>
            <p:cNvPr id="24" name="TextBox 23">
              <a:extLst>
                <a:ext uri="{FF2B5EF4-FFF2-40B4-BE49-F238E27FC236}">
                  <a16:creationId xmlns:a16="http://schemas.microsoft.com/office/drawing/2014/main" id="{8061F134-E568-C2C6-BD26-CEDF5AF5F712}"/>
                </a:ext>
              </a:extLst>
            </p:cNvPr>
            <p:cNvSpPr txBox="1"/>
            <p:nvPr userDrawn="1"/>
          </p:nvSpPr>
          <p:spPr>
            <a:xfrm>
              <a:off x="862903" y="3596705"/>
              <a:ext cx="1765227"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COMMUNICATION</a:t>
              </a:r>
            </a:p>
          </p:txBody>
        </p:sp>
        <p:sp>
          <p:nvSpPr>
            <p:cNvPr id="25" name="TextBox 24">
              <a:extLst>
                <a:ext uri="{FF2B5EF4-FFF2-40B4-BE49-F238E27FC236}">
                  <a16:creationId xmlns:a16="http://schemas.microsoft.com/office/drawing/2014/main" id="{F177593A-63E4-7724-06A6-22597C734999}"/>
                </a:ext>
              </a:extLst>
            </p:cNvPr>
            <p:cNvSpPr txBox="1"/>
            <p:nvPr userDrawn="1"/>
          </p:nvSpPr>
          <p:spPr>
            <a:xfrm>
              <a:off x="2558375" y="4919744"/>
              <a:ext cx="1951175" cy="307777"/>
            </a:xfrm>
            <a:prstGeom prst="rect">
              <a:avLst/>
            </a:prstGeom>
            <a:noFill/>
          </p:spPr>
          <p:txBody>
            <a:bodyPr wrap="none" rtlCol="0">
              <a:spAutoFit/>
            </a:bodyPr>
            <a:lstStyle/>
            <a:p>
              <a:pPr algn="l"/>
              <a:r>
                <a:rPr lang="en-TH" sz="1400">
                  <a:solidFill>
                    <a:schemeClr val="tx1">
                      <a:lumMod val="65000"/>
                      <a:lumOff val="35000"/>
                    </a:schemeClr>
                  </a:solidFill>
                  <a:latin typeface="Inter Light" panose="02000403000000020004" pitchFamily="2" charset="0"/>
                  <a:ea typeface="Inter Light" panose="02000403000000020004" pitchFamily="2" charset="0"/>
                  <a:cs typeface="Inter Light" panose="02000403000000020004" pitchFamily="2" charset="0"/>
                </a:rPr>
                <a:t>CONTENTIOUSNESS</a:t>
              </a:r>
            </a:p>
          </p:txBody>
        </p:sp>
        <p:pic>
          <p:nvPicPr>
            <p:cNvPr id="26" name="Graphic 25" descr="Spinning Plates with solid fill">
              <a:extLst>
                <a:ext uri="{FF2B5EF4-FFF2-40B4-BE49-F238E27FC236}">
                  <a16:creationId xmlns:a16="http://schemas.microsoft.com/office/drawing/2014/main" id="{AC078ED4-94B9-1DBD-09BE-D76735E8B848}"/>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168180" y="4134118"/>
              <a:ext cx="731566" cy="731566"/>
            </a:xfrm>
            <a:prstGeom prst="rect">
              <a:avLst/>
            </a:prstGeom>
          </p:spPr>
        </p:pic>
        <p:sp>
          <p:nvSpPr>
            <p:cNvPr id="27" name="TextBox 26">
              <a:extLst>
                <a:ext uri="{FF2B5EF4-FFF2-40B4-BE49-F238E27FC236}">
                  <a16:creationId xmlns:a16="http://schemas.microsoft.com/office/drawing/2014/main" id="{13D19CC2-0EE0-EDC9-6D93-FC873E14C1FC}"/>
                </a:ext>
              </a:extLst>
            </p:cNvPr>
            <p:cNvSpPr txBox="1"/>
            <p:nvPr userDrawn="1"/>
          </p:nvSpPr>
          <p:spPr>
            <a:xfrm>
              <a:off x="876263" y="950668"/>
              <a:ext cx="5152373" cy="369332"/>
            </a:xfrm>
            <a:prstGeom prst="rect">
              <a:avLst/>
            </a:prstGeom>
            <a:noFill/>
          </p:spPr>
          <p:txBody>
            <a:bodyPr wrap="none" rtlCol="0">
              <a:spAutoFit/>
            </a:bodyPr>
            <a:lstStyle/>
            <a:p>
              <a:pPr algn="l"/>
              <a:r>
                <a:rPr lang="en-TH" spc="300">
                  <a:solidFill>
                    <a:schemeClr val="tx1">
                      <a:lumMod val="65000"/>
                      <a:lumOff val="35000"/>
                    </a:schemeClr>
                  </a:solidFill>
                  <a:latin typeface="Red Hat Display" panose="02010503040201060303" pitchFamily="2" charset="77"/>
                  <a:ea typeface="Segoe UI Historic" panose="020B0502040204020203" pitchFamily="34" charset="0"/>
                  <a:cs typeface="Segoe UI Historic" panose="020B0502040204020203" pitchFamily="34" charset="0"/>
                </a:rPr>
                <a:t>WHAT IGNITES CREATIVE ENERGY?</a:t>
              </a:r>
            </a:p>
          </p:txBody>
        </p:sp>
      </p:grpSp>
      <p:sp>
        <p:nvSpPr>
          <p:cNvPr id="28" name="TextBox 27">
            <a:extLst>
              <a:ext uri="{FF2B5EF4-FFF2-40B4-BE49-F238E27FC236}">
                <a16:creationId xmlns:a16="http://schemas.microsoft.com/office/drawing/2014/main" id="{686EB862-1591-619C-D752-8EA8E7A5655C}"/>
              </a:ext>
            </a:extLst>
          </p:cNvPr>
          <p:cNvSpPr txBox="1"/>
          <p:nvPr userDrawn="1"/>
        </p:nvSpPr>
        <p:spPr>
          <a:xfrm>
            <a:off x="7746422" y="2744647"/>
            <a:ext cx="3086102" cy="523220"/>
          </a:xfrm>
          <a:prstGeom prst="rect">
            <a:avLst/>
          </a:prstGeom>
          <a:noFill/>
        </p:spPr>
        <p:txBody>
          <a:bodyPr wrap="none" rtlCol="0">
            <a:spAutoFit/>
          </a:bodyPr>
          <a:lstStyle/>
          <a:p>
            <a:pPr algn="ctr"/>
            <a:r>
              <a:rPr lang="en-TH" sz="2800" b="1" spc="600">
                <a:solidFill>
                  <a:schemeClr val="tx1">
                    <a:lumMod val="65000"/>
                    <a:lumOff val="35000"/>
                  </a:schemeClr>
                </a:solidFill>
                <a:latin typeface="Inter Semi Bold" panose="02000503000000020004" pitchFamily="2" charset="0"/>
                <a:ea typeface="Inter Semi Bold" panose="02000503000000020004" pitchFamily="2" charset="0"/>
                <a:cs typeface="Inter Semi Bold" panose="02000503000000020004" pitchFamily="2" charset="0"/>
              </a:rPr>
              <a:t>THANK YOU</a:t>
            </a:r>
          </a:p>
        </p:txBody>
      </p:sp>
      <p:sp>
        <p:nvSpPr>
          <p:cNvPr id="29" name="TextBox 28">
            <a:extLst>
              <a:ext uri="{FF2B5EF4-FFF2-40B4-BE49-F238E27FC236}">
                <a16:creationId xmlns:a16="http://schemas.microsoft.com/office/drawing/2014/main" id="{C0258718-2BBE-FF8E-53A7-5453A684E1DD}"/>
              </a:ext>
            </a:extLst>
          </p:cNvPr>
          <p:cNvSpPr txBox="1"/>
          <p:nvPr userDrawn="1"/>
        </p:nvSpPr>
        <p:spPr>
          <a:xfrm>
            <a:off x="6729846" y="5569518"/>
            <a:ext cx="2559627" cy="84638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pPr>
              <a:spcBef>
                <a:spcPts val="200"/>
              </a:spcBef>
            </a:pPr>
            <a:r>
              <a:rPr lang="en-US" sz="11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Boonrod</a:t>
            </a: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a:t>
            </a:r>
            <a:r>
              <a:rPr lang="en-US" sz="11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Yaowapreuk</a:t>
            </a: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(Tik)</a:t>
            </a:r>
          </a:p>
          <a:p>
            <a:pPr>
              <a:spcBef>
                <a:spcPts val="200"/>
              </a:spcBef>
            </a:pPr>
            <a:r>
              <a:rPr lang="en-US" sz="1100" b="1"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Managing Partner</a:t>
            </a:r>
            <a:endParaRPr lang="th-TH" sz="1100" b="1" i="0" spc="0">
              <a:solidFill>
                <a:schemeClr val="tx1"/>
              </a:solidFill>
              <a:latin typeface="Inter Medium" panose="02000503000000020004" pitchFamily="2" charset="0"/>
              <a:ea typeface="Inter Medium" panose="02000503000000020004" pitchFamily="2" charset="0"/>
              <a:cs typeface="Lato" panose="020F0502020204030203" pitchFamily="34"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hlinkClick r:id="rId20">
                  <a:extLst>
                    <a:ext uri="{A12FA001-AC4F-418D-AE19-62706E023703}">
                      <ahyp:hlinkClr xmlns:ahyp="http://schemas.microsoft.com/office/drawing/2018/hyperlinkcolor" val="tx"/>
                    </a:ext>
                  </a:extLst>
                </a:hlinkClick>
              </a:rPr>
              <a:t>boonrod@thecreagy.com</a:t>
            </a:r>
            <a:r>
              <a:rPr lang="th-TH" sz="1100" b="0" i="0" spc="0">
                <a:solidFill>
                  <a:schemeClr val="tx1"/>
                </a:solidFill>
                <a:latin typeface="Inter Light" panose="02000403000000020004" pitchFamily="2" charset="0"/>
                <a:ea typeface="Inter Light" panose="02000403000000020004" pitchFamily="2" charset="0"/>
                <a:cs typeface="Lato" panose="020F0502020204030203" pitchFamily="34" charset="0"/>
              </a:rPr>
              <a:t> </a:t>
            </a:r>
            <a:endPar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rPr>
              <a:t>+668 9107 8085</a:t>
            </a:r>
          </a:p>
        </p:txBody>
      </p:sp>
      <p:sp>
        <p:nvSpPr>
          <p:cNvPr id="30" name="TextBox 29">
            <a:extLst>
              <a:ext uri="{FF2B5EF4-FFF2-40B4-BE49-F238E27FC236}">
                <a16:creationId xmlns:a16="http://schemas.microsoft.com/office/drawing/2014/main" id="{CCB33AD8-E3EC-89C3-B9A4-E3A5ACFE02A1}"/>
              </a:ext>
            </a:extLst>
          </p:cNvPr>
          <p:cNvSpPr txBox="1"/>
          <p:nvPr userDrawn="1"/>
        </p:nvSpPr>
        <p:spPr>
          <a:xfrm>
            <a:off x="9289473" y="5579900"/>
            <a:ext cx="2709998" cy="84638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effectLst/>
                <a:uLnTx/>
                <a:uFillTx/>
                <a:latin typeface="Calibri (Body)"/>
                <a:ea typeface="Tahoma" panose="020B0604030504040204" pitchFamily="34" charset="0"/>
                <a:cs typeface="Tahoma" panose="020B0604030504040204" pitchFamily="34" charset="0"/>
              </a:defRPr>
            </a:lvl1pPr>
          </a:lstStyle>
          <a:p>
            <a:pPr>
              <a:spcBef>
                <a:spcPts val="200"/>
              </a:spcBef>
            </a:pPr>
            <a:r>
              <a:rPr lang="en-US" sz="11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Kannikar</a:t>
            </a: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a:t>
            </a:r>
            <a:r>
              <a:rPr lang="en-US" sz="1100" b="0" i="0" spc="0" err="1">
                <a:solidFill>
                  <a:schemeClr val="tx1"/>
                </a:solidFill>
                <a:latin typeface="Inter Medium" panose="02000503000000020004" pitchFamily="2" charset="0"/>
                <a:ea typeface="Inter Medium" panose="02000503000000020004" pitchFamily="2" charset="0"/>
                <a:cs typeface="Inter Medium" panose="02000503000000020004" pitchFamily="2" charset="0"/>
              </a:rPr>
              <a:t>Srithunyalucksana</a:t>
            </a:r>
            <a:r>
              <a:rPr lang="en-US" sz="1100" b="0"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 (Koi) </a:t>
            </a:r>
          </a:p>
          <a:p>
            <a:pPr>
              <a:spcBef>
                <a:spcPts val="200"/>
              </a:spcBef>
            </a:pPr>
            <a:r>
              <a:rPr lang="en-US" sz="1100" b="1" i="0" spc="0">
                <a:solidFill>
                  <a:schemeClr val="tx1"/>
                </a:solidFill>
                <a:latin typeface="Inter Medium" panose="02000503000000020004" pitchFamily="2" charset="0"/>
                <a:ea typeface="Inter Medium" panose="02000503000000020004" pitchFamily="2" charset="0"/>
                <a:cs typeface="Inter Medium" panose="02000503000000020004" pitchFamily="2" charset="0"/>
              </a:rPr>
              <a:t>Partner</a:t>
            </a:r>
            <a:endParaRPr lang="th-TH" sz="1100" b="1" i="0" spc="0">
              <a:solidFill>
                <a:schemeClr val="tx1"/>
              </a:solidFill>
              <a:latin typeface="Inter Medium" panose="02000503000000020004" pitchFamily="2" charset="0"/>
              <a:ea typeface="Inter Medium" panose="02000503000000020004" pitchFamily="2" charset="0"/>
              <a:cs typeface="Lato" panose="020F0502020204030203" pitchFamily="34"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hlinkClick r:id="rId20">
                  <a:extLst>
                    <a:ext uri="{A12FA001-AC4F-418D-AE19-62706E023703}">
                      <ahyp:hlinkClr xmlns:ahyp="http://schemas.microsoft.com/office/drawing/2018/hyperlinkcolor" val="tx"/>
                    </a:ext>
                  </a:extLst>
                </a:hlinkClick>
              </a:rPr>
              <a:t>kannikar@thecreagy.com</a:t>
            </a:r>
            <a:r>
              <a:rPr lang="th-TH" sz="1100" b="0" i="0" spc="0">
                <a:solidFill>
                  <a:schemeClr val="tx1"/>
                </a:solidFill>
                <a:latin typeface="Inter Light" panose="02000403000000020004" pitchFamily="2" charset="0"/>
                <a:ea typeface="Inter Light" panose="02000403000000020004" pitchFamily="2" charset="0"/>
                <a:cs typeface="Lato" panose="020F0502020204030203" pitchFamily="34" charset="0"/>
              </a:rPr>
              <a:t> </a:t>
            </a:r>
            <a:endPar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endParaRPr>
          </a:p>
          <a:p>
            <a:pPr>
              <a:spcBef>
                <a:spcPts val="200"/>
              </a:spcBef>
            </a:pPr>
            <a:r>
              <a:rPr lang="en-US" sz="1100" b="0" i="0" spc="0">
                <a:solidFill>
                  <a:schemeClr val="tx1"/>
                </a:solidFill>
                <a:latin typeface="Inter Light" panose="02000403000000020004" pitchFamily="2" charset="0"/>
                <a:ea typeface="Inter Light" panose="02000403000000020004" pitchFamily="2" charset="0"/>
                <a:cs typeface="Inter Light" panose="02000403000000020004" pitchFamily="2" charset="0"/>
              </a:rPr>
              <a:t>+668 4384 9063</a:t>
            </a:r>
          </a:p>
        </p:txBody>
      </p:sp>
    </p:spTree>
    <p:extLst>
      <p:ext uri="{BB962C8B-B14F-4D97-AF65-F5344CB8AC3E}">
        <p14:creationId xmlns:p14="http://schemas.microsoft.com/office/powerpoint/2010/main" val="38002302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08F44-A342-540F-1FF2-BC19B531A07D}"/>
              </a:ext>
            </a:extLst>
          </p:cNvPr>
          <p:cNvPicPr>
            <a:picLocks noChangeAspect="1"/>
          </p:cNvPicPr>
          <p:nvPr userDrawn="1"/>
        </p:nvPicPr>
        <p:blipFill rotWithShape="1">
          <a:blip r:embed="rId2"/>
          <a:srcRect b="20415"/>
          <a:stretch/>
        </p:blipFill>
        <p:spPr>
          <a:xfrm>
            <a:off x="0" y="8201"/>
            <a:ext cx="12192000" cy="6858000"/>
          </a:xfrm>
          <a:prstGeom prst="rect">
            <a:avLst/>
          </a:prstGeom>
        </p:spPr>
      </p:pic>
      <p:pic>
        <p:nvPicPr>
          <p:cNvPr id="7" name="Picture 6" descr="A white circle with a letter in it&#10;&#10;Description automatically generated">
            <a:extLst>
              <a:ext uri="{FF2B5EF4-FFF2-40B4-BE49-F238E27FC236}">
                <a16:creationId xmlns:a16="http://schemas.microsoft.com/office/drawing/2014/main" id="{21CABBDF-18F9-CAEA-91CC-9EDE76EC9B90}"/>
              </a:ext>
            </a:extLst>
          </p:cNvPr>
          <p:cNvPicPr>
            <a:picLocks noChangeAspect="1"/>
          </p:cNvPicPr>
          <p:nvPr userDrawn="1"/>
        </p:nvPicPr>
        <p:blipFill>
          <a:blip r:embed="rId3"/>
          <a:stretch>
            <a:fillRect/>
          </a:stretch>
        </p:blipFill>
        <p:spPr>
          <a:xfrm>
            <a:off x="1" y="6090744"/>
            <a:ext cx="987972" cy="987972"/>
          </a:xfrm>
          <a:prstGeom prst="rect">
            <a:avLst/>
          </a:prstGeom>
        </p:spPr>
      </p:pic>
      <p:sp>
        <p:nvSpPr>
          <p:cNvPr id="9" name="Text Placeholder 8">
            <a:extLst>
              <a:ext uri="{FF2B5EF4-FFF2-40B4-BE49-F238E27FC236}">
                <a16:creationId xmlns:a16="http://schemas.microsoft.com/office/drawing/2014/main" id="{E754941F-715E-57D8-EE50-B92B40AA39FE}"/>
              </a:ext>
            </a:extLst>
          </p:cNvPr>
          <p:cNvSpPr>
            <a:spLocks noGrp="1"/>
          </p:cNvSpPr>
          <p:nvPr>
            <p:ph type="body" sz="quarter" idx="10" hasCustomPrompt="1"/>
          </p:nvPr>
        </p:nvSpPr>
        <p:spPr>
          <a:xfrm>
            <a:off x="629854" y="3350145"/>
            <a:ext cx="9260380" cy="515061"/>
          </a:xfrm>
        </p:spPr>
        <p:txBody>
          <a:bodyPr>
            <a:noAutofit/>
          </a:bodyPr>
          <a:lstStyle>
            <a:lvl1pPr marL="0" indent="0">
              <a:buNone/>
              <a:defRPr sz="3200" b="0" i="0">
                <a:latin typeface="Red Hat Display Medium" panose="02010503040201060303" pitchFamily="2" charset="77"/>
              </a:defRPr>
            </a:lvl1pPr>
            <a:lvl2pPr marL="457200" indent="0">
              <a:buNone/>
              <a:defRPr sz="2400" b="0" i="0">
                <a:latin typeface="Red Hat Display Medium" panose="02010503040201060303" pitchFamily="2" charset="77"/>
              </a:defRPr>
            </a:lvl2pPr>
            <a:lvl3pPr marL="914400" indent="0">
              <a:buNone/>
              <a:defRPr sz="2000" b="0" i="0">
                <a:latin typeface="Red Hat Display Medium" panose="02010503040201060303" pitchFamily="2" charset="77"/>
              </a:defRPr>
            </a:lvl3pPr>
            <a:lvl4pPr marL="1371600" indent="0">
              <a:buNone/>
              <a:defRPr sz="1800" b="0" i="0">
                <a:latin typeface="Red Hat Display Medium" panose="02010503040201060303" pitchFamily="2" charset="77"/>
              </a:defRPr>
            </a:lvl4pPr>
            <a:lvl5pPr marL="1828800" indent="0">
              <a:buNone/>
              <a:defRPr sz="1800" b="0" i="0">
                <a:latin typeface="Red Hat Display Medium" panose="02010503040201060303" pitchFamily="2" charset="77"/>
              </a:defRPr>
            </a:lvl5pPr>
          </a:lstStyle>
          <a:p>
            <a:pPr lvl="0"/>
            <a:r>
              <a:rPr lang="en-US"/>
              <a:t>Elements</a:t>
            </a:r>
          </a:p>
        </p:txBody>
      </p:sp>
      <p:sp>
        <p:nvSpPr>
          <p:cNvPr id="3" name="TextBox 2">
            <a:extLst>
              <a:ext uri="{FF2B5EF4-FFF2-40B4-BE49-F238E27FC236}">
                <a16:creationId xmlns:a16="http://schemas.microsoft.com/office/drawing/2014/main" id="{F12D4652-CD4B-DD15-FD3F-A80C2694B819}"/>
              </a:ext>
            </a:extLst>
          </p:cNvPr>
          <p:cNvSpPr txBox="1"/>
          <p:nvPr userDrawn="1"/>
        </p:nvSpPr>
        <p:spPr>
          <a:xfrm>
            <a:off x="10956606" y="6508988"/>
            <a:ext cx="962123" cy="246221"/>
          </a:xfrm>
          <a:prstGeom prst="rect">
            <a:avLst/>
          </a:prstGeom>
          <a:noFill/>
        </p:spPr>
        <p:txBody>
          <a:bodyPr wrap="none" rtlCol="0">
            <a:spAutoFit/>
          </a:bodyPr>
          <a:lstStyle/>
          <a:p>
            <a:pPr algn="l"/>
            <a:r>
              <a:rPr lang="en-TH" sz="1000" b="1" spc="300">
                <a:latin typeface="Inter" panose="02000503000000020004" pitchFamily="2" charset="0"/>
                <a:ea typeface="Inter" panose="02000503000000020004" pitchFamily="2" charset="0"/>
              </a:rPr>
              <a:t>CREAGY</a:t>
            </a:r>
          </a:p>
        </p:txBody>
      </p:sp>
    </p:spTree>
    <p:extLst>
      <p:ext uri="{BB962C8B-B14F-4D97-AF65-F5344CB8AC3E}">
        <p14:creationId xmlns:p14="http://schemas.microsoft.com/office/powerpoint/2010/main" val="28936071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_Generic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99DF5B-22A2-5453-9684-AB9F415EB5C2}"/>
              </a:ext>
            </a:extLst>
          </p:cNvPr>
          <p:cNvSpPr>
            <a:spLocks noGrp="1"/>
          </p:cNvSpPr>
          <p:nvPr>
            <p:ph type="ftr" sz="quarter" idx="10"/>
          </p:nvPr>
        </p:nvSpPr>
        <p:spPr/>
        <p:txBody>
          <a:bodyPr/>
          <a:lstStyle/>
          <a:p>
            <a:endParaRPr lang="en-TH"/>
          </a:p>
        </p:txBody>
      </p:sp>
      <p:sp>
        <p:nvSpPr>
          <p:cNvPr id="4" name="Slide Number Placeholder 3">
            <a:extLst>
              <a:ext uri="{FF2B5EF4-FFF2-40B4-BE49-F238E27FC236}">
                <a16:creationId xmlns:a16="http://schemas.microsoft.com/office/drawing/2014/main" id="{B38001F1-E35D-2504-DB41-BD352EC0D31F}"/>
              </a:ext>
            </a:extLst>
          </p:cNvPr>
          <p:cNvSpPr>
            <a:spLocks noGrp="1"/>
          </p:cNvSpPr>
          <p:nvPr>
            <p:ph type="sldNum" sz="quarter" idx="11"/>
          </p:nvPr>
        </p:nvSpPr>
        <p:spPr/>
        <p:txBody>
          <a:bodyPr/>
          <a:lstStyle/>
          <a:p>
            <a:fld id="{F8C94707-554D-BB46-B37C-3B8E5ABBAC37}" type="slidenum">
              <a:rPr lang="en-TH" smtClean="0"/>
              <a:pPr/>
              <a:t>‹#›</a:t>
            </a:fld>
            <a:endParaRPr lang="en-TH"/>
          </a:p>
        </p:txBody>
      </p:sp>
      <p:sp>
        <p:nvSpPr>
          <p:cNvPr id="2" name="TextBox 1">
            <a:extLst>
              <a:ext uri="{FF2B5EF4-FFF2-40B4-BE49-F238E27FC236}">
                <a16:creationId xmlns:a16="http://schemas.microsoft.com/office/drawing/2014/main" id="{70D68A7C-465B-1D3B-AC0F-0B410E33FD71}"/>
              </a:ext>
            </a:extLst>
          </p:cNvPr>
          <p:cNvSpPr txBox="1"/>
          <p:nvPr userDrawn="1"/>
        </p:nvSpPr>
        <p:spPr>
          <a:xfrm>
            <a:off x="261257" y="174172"/>
            <a:ext cx="3916457" cy="523220"/>
          </a:xfrm>
          <a:prstGeom prst="rect">
            <a:avLst/>
          </a:prstGeom>
          <a:noFill/>
        </p:spPr>
        <p:txBody>
          <a:bodyPr wrap="none" rtlCol="0">
            <a:spAutoFit/>
          </a:bodyPr>
          <a:lstStyle/>
          <a:p>
            <a:pPr algn="l"/>
            <a:r>
              <a:rPr lang="en-TH" sz="2800" b="0" i="0">
                <a:latin typeface="Inter Medium" panose="02000503000000020004" pitchFamily="2" charset="0"/>
                <a:ea typeface="Inter Medium" panose="02000503000000020004" pitchFamily="2" charset="0"/>
                <a:cs typeface="Inter Medium" panose="02000503000000020004" pitchFamily="2" charset="0"/>
              </a:rPr>
              <a:t>Creagy’s Color Codes</a:t>
            </a:r>
          </a:p>
        </p:txBody>
      </p:sp>
      <p:graphicFrame>
        <p:nvGraphicFramePr>
          <p:cNvPr id="8" name="Table 7">
            <a:extLst>
              <a:ext uri="{FF2B5EF4-FFF2-40B4-BE49-F238E27FC236}">
                <a16:creationId xmlns:a16="http://schemas.microsoft.com/office/drawing/2014/main" id="{FA65FD13-9758-9F0B-56BF-DB0C8F6C8E6F}"/>
              </a:ext>
            </a:extLst>
          </p:cNvPr>
          <p:cNvGraphicFramePr>
            <a:graphicFrameLocks noGrp="1"/>
          </p:cNvGraphicFramePr>
          <p:nvPr userDrawn="1">
            <p:extLst>
              <p:ext uri="{D42A27DB-BD31-4B8C-83A1-F6EECF244321}">
                <p14:modId xmlns:p14="http://schemas.microsoft.com/office/powerpoint/2010/main" val="41919511"/>
              </p:ext>
            </p:extLst>
          </p:nvPr>
        </p:nvGraphicFramePr>
        <p:xfrm>
          <a:off x="888556" y="807045"/>
          <a:ext cx="10191013" cy="5680841"/>
        </p:xfrm>
        <a:graphic>
          <a:graphicData uri="http://schemas.openxmlformats.org/drawingml/2006/table">
            <a:tbl>
              <a:tblPr firstRow="1" bandRow="1"/>
              <a:tblGrid>
                <a:gridCol w="6228613">
                  <a:extLst>
                    <a:ext uri="{9D8B030D-6E8A-4147-A177-3AD203B41FA5}">
                      <a16:colId xmlns:a16="http://schemas.microsoft.com/office/drawing/2014/main" val="1222083460"/>
                    </a:ext>
                  </a:extLst>
                </a:gridCol>
                <a:gridCol w="3962400">
                  <a:extLst>
                    <a:ext uri="{9D8B030D-6E8A-4147-A177-3AD203B41FA5}">
                      <a16:colId xmlns:a16="http://schemas.microsoft.com/office/drawing/2014/main" val="778703785"/>
                    </a:ext>
                  </a:extLst>
                </a:gridCol>
              </a:tblGrid>
              <a:tr h="673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Default highlight</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813072"/>
                  </a:ext>
                </a:extLst>
              </a:tr>
              <a:tr h="687063">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Inactive</a:t>
                      </a:r>
                    </a:p>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(When used side by side with blue or green)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454931"/>
                  </a:ext>
                </a:extLst>
              </a:tr>
              <a:tr h="1861457">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Advisory</a:t>
                      </a:r>
                      <a:br>
                        <a:rPr lang="en-TH" sz="1200" b="0" i="0">
                          <a:solidFill>
                            <a:schemeClr val="tx1"/>
                          </a:solidFill>
                          <a:latin typeface="Inter" panose="02000503000000020004" pitchFamily="2" charset="0"/>
                          <a:ea typeface="Inter" panose="02000503000000020004" pitchFamily="2" charset="0"/>
                          <a:cs typeface="Inter" panose="02000503000000020004" pitchFamily="2" charset="0"/>
                        </a:rPr>
                      </a:br>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(Process, Workflow, etc)</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9543"/>
                  </a:ext>
                </a:extLst>
              </a:tr>
              <a:tr h="1087309">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Emissions</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517338"/>
                  </a:ext>
                </a:extLst>
              </a:tr>
              <a:tr h="1044075">
                <a:tc>
                  <a:txBody>
                    <a:bodyPr/>
                    <a:lstStyle/>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p>
                      <a:endParaRPr lang="en-TH" sz="1200" b="0" i="0">
                        <a:solidFill>
                          <a:schemeClr val="tx1"/>
                        </a:solidFill>
                        <a:latin typeface="Inter" panose="02000503000000020004" pitchFamily="2" charset="0"/>
                        <a:ea typeface="Inter" panose="02000503000000020004" pitchFamily="2" charset="0"/>
                        <a:cs typeface="Inter" panose="02000503000000020004" pitchFamily="2" charset="0"/>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TH" sz="1200" b="0" i="0">
                          <a:solidFill>
                            <a:schemeClr val="tx1"/>
                          </a:solidFill>
                          <a:latin typeface="Inter" panose="02000503000000020004" pitchFamily="2" charset="0"/>
                          <a:ea typeface="Inter" panose="02000503000000020004" pitchFamily="2" charset="0"/>
                          <a:cs typeface="Inter" panose="02000503000000020004" pitchFamily="2" charset="0"/>
                        </a:rPr>
                        <a:t>Risk and opportunity</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457778"/>
                  </a:ext>
                </a:extLst>
              </a:tr>
            </a:tbl>
          </a:graphicData>
        </a:graphic>
      </p:graphicFrame>
      <p:sp>
        <p:nvSpPr>
          <p:cNvPr id="10" name="Rectangle 9">
            <a:extLst>
              <a:ext uri="{FF2B5EF4-FFF2-40B4-BE49-F238E27FC236}">
                <a16:creationId xmlns:a16="http://schemas.microsoft.com/office/drawing/2014/main" id="{E1BA23C3-AF82-D399-9F98-5C7F831A4445}"/>
              </a:ext>
            </a:extLst>
          </p:cNvPr>
          <p:cNvSpPr/>
          <p:nvPr userDrawn="1"/>
        </p:nvSpPr>
        <p:spPr>
          <a:xfrm>
            <a:off x="1111641" y="906666"/>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5A474C0E-F2D9-3C66-88AB-B20AE4078A78}"/>
              </a:ext>
            </a:extLst>
          </p:cNvPr>
          <p:cNvSpPr txBox="1"/>
          <p:nvPr userDrawn="1"/>
        </p:nvSpPr>
        <p:spPr>
          <a:xfrm>
            <a:off x="2450584" y="933294"/>
            <a:ext cx="2002971" cy="276999"/>
          </a:xfrm>
          <a:prstGeom prst="rect">
            <a:avLst/>
          </a:prstGeom>
          <a:solidFill>
            <a:schemeClr val="bg1">
              <a:lumMod val="95000"/>
            </a:schemeClr>
          </a:solidFill>
        </p:spPr>
        <p:txBody>
          <a:bodyPr wrap="square" rtlCol="0">
            <a:spAutoFit/>
          </a:bodyPr>
          <a:lstStyle/>
          <a:p>
            <a:pPr algn="l"/>
            <a:r>
              <a:rPr lang="en-TH" sz="1200">
                <a:latin typeface="Inter" panose="02000503000000020004" pitchFamily="2" charset="0"/>
                <a:ea typeface="Inter" panose="02000503000000020004" pitchFamily="2" charset="0"/>
              </a:rPr>
              <a:t>Textbox</a:t>
            </a:r>
          </a:p>
        </p:txBody>
      </p:sp>
      <p:sp>
        <p:nvSpPr>
          <p:cNvPr id="14" name="Rectangle 13">
            <a:extLst>
              <a:ext uri="{FF2B5EF4-FFF2-40B4-BE49-F238E27FC236}">
                <a16:creationId xmlns:a16="http://schemas.microsoft.com/office/drawing/2014/main" id="{D264463B-B878-66EA-DF23-865F3114A454}"/>
              </a:ext>
            </a:extLst>
          </p:cNvPr>
          <p:cNvSpPr/>
          <p:nvPr userDrawn="1"/>
        </p:nvSpPr>
        <p:spPr>
          <a:xfrm>
            <a:off x="1111641" y="1577127"/>
            <a:ext cx="1023257" cy="47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2FCEE548-9EA0-692B-204E-CC8D6E94D2F8}"/>
              </a:ext>
            </a:extLst>
          </p:cNvPr>
          <p:cNvSpPr txBox="1"/>
          <p:nvPr userDrawn="1"/>
        </p:nvSpPr>
        <p:spPr>
          <a:xfrm>
            <a:off x="2953374" y="1678113"/>
            <a:ext cx="997389" cy="276999"/>
          </a:xfrm>
          <a:prstGeom prst="rect">
            <a:avLst/>
          </a:prstGeom>
          <a:noFill/>
        </p:spPr>
        <p:txBody>
          <a:bodyPr wrap="none" rtlCol="0">
            <a:spAutoFit/>
          </a:bodyPr>
          <a:lstStyle/>
          <a:p>
            <a:pPr algn="l"/>
            <a:r>
              <a:rPr lang="en-TH" sz="1200">
                <a:solidFill>
                  <a:schemeClr val="bg1">
                    <a:lumMod val="75000"/>
                  </a:schemeClr>
                </a:solidFill>
                <a:latin typeface="Inter" panose="02000503000000020004" pitchFamily="2" charset="0"/>
                <a:ea typeface="Inter" panose="02000503000000020004" pitchFamily="2" charset="0"/>
              </a:rPr>
              <a:t>I’m inactive</a:t>
            </a:r>
          </a:p>
        </p:txBody>
      </p:sp>
      <p:sp>
        <p:nvSpPr>
          <p:cNvPr id="16" name="Rectangle 15">
            <a:extLst>
              <a:ext uri="{FF2B5EF4-FFF2-40B4-BE49-F238E27FC236}">
                <a16:creationId xmlns:a16="http://schemas.microsoft.com/office/drawing/2014/main" id="{28993AFD-07AF-D6B2-1F49-BC457B421746}"/>
              </a:ext>
            </a:extLst>
          </p:cNvPr>
          <p:cNvSpPr/>
          <p:nvPr userDrawn="1"/>
        </p:nvSpPr>
        <p:spPr>
          <a:xfrm>
            <a:off x="2589490" y="2334141"/>
            <a:ext cx="871065" cy="3223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8" name="Pentagon 17">
            <a:extLst>
              <a:ext uri="{FF2B5EF4-FFF2-40B4-BE49-F238E27FC236}">
                <a16:creationId xmlns:a16="http://schemas.microsoft.com/office/drawing/2014/main" id="{37F1847F-232A-D586-08E8-B2C63A52266E}"/>
              </a:ext>
            </a:extLst>
          </p:cNvPr>
          <p:cNvSpPr/>
          <p:nvPr userDrawn="1"/>
        </p:nvSpPr>
        <p:spPr>
          <a:xfrm>
            <a:off x="1608685" y="2329286"/>
            <a:ext cx="920001" cy="32805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1A51F173-4179-B060-DD2D-1E3F877E0516}"/>
              </a:ext>
            </a:extLst>
          </p:cNvPr>
          <p:cNvSpPr txBox="1"/>
          <p:nvPr userDrawn="1"/>
        </p:nvSpPr>
        <p:spPr>
          <a:xfrm>
            <a:off x="4915541" y="2335315"/>
            <a:ext cx="1748017"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Primary Advisory</a:t>
            </a:r>
          </a:p>
        </p:txBody>
      </p:sp>
      <p:sp>
        <p:nvSpPr>
          <p:cNvPr id="20" name="Rectangle 19">
            <a:extLst>
              <a:ext uri="{FF2B5EF4-FFF2-40B4-BE49-F238E27FC236}">
                <a16:creationId xmlns:a16="http://schemas.microsoft.com/office/drawing/2014/main" id="{026952D0-458C-786E-2C61-DEA7ADDA5295}"/>
              </a:ext>
            </a:extLst>
          </p:cNvPr>
          <p:cNvSpPr/>
          <p:nvPr userDrawn="1"/>
        </p:nvSpPr>
        <p:spPr>
          <a:xfrm>
            <a:off x="2579353" y="2710021"/>
            <a:ext cx="871065" cy="32230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2" name="Pentagon 21">
            <a:extLst>
              <a:ext uri="{FF2B5EF4-FFF2-40B4-BE49-F238E27FC236}">
                <a16:creationId xmlns:a16="http://schemas.microsoft.com/office/drawing/2014/main" id="{62C35423-EBBB-77D8-67DE-27972EAA310D}"/>
              </a:ext>
            </a:extLst>
          </p:cNvPr>
          <p:cNvSpPr/>
          <p:nvPr userDrawn="1"/>
        </p:nvSpPr>
        <p:spPr>
          <a:xfrm>
            <a:off x="1608685" y="2705166"/>
            <a:ext cx="920001" cy="32805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22D47F3-3802-320B-AEC4-F14A64FE3383}"/>
              </a:ext>
            </a:extLst>
          </p:cNvPr>
          <p:cNvSpPr/>
          <p:nvPr userDrawn="1"/>
        </p:nvSpPr>
        <p:spPr>
          <a:xfrm>
            <a:off x="3564900" y="2334141"/>
            <a:ext cx="871065" cy="3223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5" name="Rectangle 24">
            <a:extLst>
              <a:ext uri="{FF2B5EF4-FFF2-40B4-BE49-F238E27FC236}">
                <a16:creationId xmlns:a16="http://schemas.microsoft.com/office/drawing/2014/main" id="{C08A9F45-D095-BB1E-3A51-9687645B2DA9}"/>
              </a:ext>
            </a:extLst>
          </p:cNvPr>
          <p:cNvSpPr/>
          <p:nvPr userDrawn="1"/>
        </p:nvSpPr>
        <p:spPr>
          <a:xfrm>
            <a:off x="3576742" y="2705166"/>
            <a:ext cx="871065"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26" name="TextBox 25">
            <a:extLst>
              <a:ext uri="{FF2B5EF4-FFF2-40B4-BE49-F238E27FC236}">
                <a16:creationId xmlns:a16="http://schemas.microsoft.com/office/drawing/2014/main" id="{EAFEDF8F-9EE7-943C-E978-009220ABEEDD}"/>
              </a:ext>
            </a:extLst>
          </p:cNvPr>
          <p:cNvSpPr txBox="1"/>
          <p:nvPr userDrawn="1"/>
        </p:nvSpPr>
        <p:spPr>
          <a:xfrm>
            <a:off x="4915541" y="2744974"/>
            <a:ext cx="21577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Secondary, Academy</a:t>
            </a:r>
          </a:p>
        </p:txBody>
      </p:sp>
      <p:sp>
        <p:nvSpPr>
          <p:cNvPr id="28" name="Rectangle 27">
            <a:extLst>
              <a:ext uri="{FF2B5EF4-FFF2-40B4-BE49-F238E27FC236}">
                <a16:creationId xmlns:a16="http://schemas.microsoft.com/office/drawing/2014/main" id="{994DE3F9-3A9C-FF53-C00D-5D182A4A6B93}"/>
              </a:ext>
            </a:extLst>
          </p:cNvPr>
          <p:cNvSpPr/>
          <p:nvPr userDrawn="1"/>
        </p:nvSpPr>
        <p:spPr>
          <a:xfrm>
            <a:off x="1173257" y="4159704"/>
            <a:ext cx="1556657"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Emissions</a:t>
            </a:r>
          </a:p>
        </p:txBody>
      </p:sp>
      <p:sp>
        <p:nvSpPr>
          <p:cNvPr id="29" name="Rectangle 28">
            <a:extLst>
              <a:ext uri="{FF2B5EF4-FFF2-40B4-BE49-F238E27FC236}">
                <a16:creationId xmlns:a16="http://schemas.microsoft.com/office/drawing/2014/main" id="{840E86E0-F045-42BA-5B67-272315E3461B}"/>
              </a:ext>
            </a:extLst>
          </p:cNvPr>
          <p:cNvSpPr/>
          <p:nvPr userDrawn="1"/>
        </p:nvSpPr>
        <p:spPr>
          <a:xfrm>
            <a:off x="2891995" y="4159704"/>
            <a:ext cx="1048646" cy="3483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Scope 1</a:t>
            </a:r>
          </a:p>
        </p:txBody>
      </p:sp>
      <p:sp>
        <p:nvSpPr>
          <p:cNvPr id="30" name="Rectangle 29">
            <a:extLst>
              <a:ext uri="{FF2B5EF4-FFF2-40B4-BE49-F238E27FC236}">
                <a16:creationId xmlns:a16="http://schemas.microsoft.com/office/drawing/2014/main" id="{F30CF144-0D82-312E-4C94-4B2BA52A0FAC}"/>
              </a:ext>
            </a:extLst>
          </p:cNvPr>
          <p:cNvSpPr/>
          <p:nvPr userDrawn="1"/>
        </p:nvSpPr>
        <p:spPr>
          <a:xfrm>
            <a:off x="4070096" y="4159704"/>
            <a:ext cx="1048646" cy="3483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2</a:t>
            </a:r>
          </a:p>
        </p:txBody>
      </p:sp>
      <p:sp>
        <p:nvSpPr>
          <p:cNvPr id="32" name="Rectangle 31">
            <a:extLst>
              <a:ext uri="{FF2B5EF4-FFF2-40B4-BE49-F238E27FC236}">
                <a16:creationId xmlns:a16="http://schemas.microsoft.com/office/drawing/2014/main" id="{5B0DE8AB-E584-9E72-A2A5-164A27A47F1C}"/>
              </a:ext>
            </a:extLst>
          </p:cNvPr>
          <p:cNvSpPr/>
          <p:nvPr userDrawn="1"/>
        </p:nvSpPr>
        <p:spPr>
          <a:xfrm>
            <a:off x="5248197" y="4159704"/>
            <a:ext cx="1048646" cy="3483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Scope 3</a:t>
            </a:r>
          </a:p>
        </p:txBody>
      </p:sp>
      <p:sp>
        <p:nvSpPr>
          <p:cNvPr id="33" name="Rectangle 32">
            <a:extLst>
              <a:ext uri="{FF2B5EF4-FFF2-40B4-BE49-F238E27FC236}">
                <a16:creationId xmlns:a16="http://schemas.microsoft.com/office/drawing/2014/main" id="{1FF30E3A-138B-8307-D827-FF69FB334303}"/>
              </a:ext>
            </a:extLst>
          </p:cNvPr>
          <p:cNvSpPr/>
          <p:nvPr userDrawn="1"/>
        </p:nvSpPr>
        <p:spPr>
          <a:xfrm>
            <a:off x="1173257" y="4687809"/>
            <a:ext cx="1556657" cy="348343"/>
          </a:xfrm>
          <a:prstGeom prst="rect">
            <a:avLst/>
          </a:prstGeom>
          <a:pattFill prst="dkUpDiag">
            <a:fgClr>
              <a:schemeClr val="accent3">
                <a:lumMod val="60000"/>
                <a:lumOff val="40000"/>
              </a:schemeClr>
            </a:fgClr>
            <a:bgClr>
              <a:schemeClr val="bg1"/>
            </a:bgClr>
          </a:patt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Emissions</a:t>
            </a:r>
          </a:p>
        </p:txBody>
      </p:sp>
      <p:sp>
        <p:nvSpPr>
          <p:cNvPr id="34" name="Rectangle 33">
            <a:extLst>
              <a:ext uri="{FF2B5EF4-FFF2-40B4-BE49-F238E27FC236}">
                <a16:creationId xmlns:a16="http://schemas.microsoft.com/office/drawing/2014/main" id="{4787E251-1A94-03DC-DCCE-5F0E2FA91E52}"/>
              </a:ext>
            </a:extLst>
          </p:cNvPr>
          <p:cNvSpPr/>
          <p:nvPr userDrawn="1"/>
        </p:nvSpPr>
        <p:spPr>
          <a:xfrm>
            <a:off x="2913775" y="4687812"/>
            <a:ext cx="1556657" cy="3483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Decarbonized</a:t>
            </a:r>
          </a:p>
        </p:txBody>
      </p:sp>
      <p:sp>
        <p:nvSpPr>
          <p:cNvPr id="35" name="Rectangle 34">
            <a:extLst>
              <a:ext uri="{FF2B5EF4-FFF2-40B4-BE49-F238E27FC236}">
                <a16:creationId xmlns:a16="http://schemas.microsoft.com/office/drawing/2014/main" id="{3C3ACA4A-016B-FF94-6885-AD6BF2D09C1B}"/>
              </a:ext>
            </a:extLst>
          </p:cNvPr>
          <p:cNvSpPr/>
          <p:nvPr userDrawn="1"/>
        </p:nvSpPr>
        <p:spPr>
          <a:xfrm>
            <a:off x="4632513" y="4687809"/>
            <a:ext cx="1556657" cy="348343"/>
          </a:xfrm>
          <a:prstGeom prst="rect">
            <a:avLst/>
          </a:prstGeom>
          <a:pattFill prst="dkUpDiag">
            <a:fgClr>
              <a:schemeClr val="accent5">
                <a:lumMod val="60000"/>
                <a:lumOff val="40000"/>
              </a:schemeClr>
            </a:fgClr>
            <a:bgClr>
              <a:schemeClr val="bg1"/>
            </a:bgClr>
          </a:patt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tx1"/>
                </a:solidFill>
                <a:latin typeface="Inter" panose="02000503000000020004" pitchFamily="2" charset="0"/>
                <a:ea typeface="Inter" panose="02000503000000020004" pitchFamily="2" charset="0"/>
              </a:rPr>
              <a:t>Future Decarbonization</a:t>
            </a:r>
          </a:p>
        </p:txBody>
      </p:sp>
      <p:sp>
        <p:nvSpPr>
          <p:cNvPr id="36" name="Oval 35">
            <a:extLst>
              <a:ext uri="{FF2B5EF4-FFF2-40B4-BE49-F238E27FC236}">
                <a16:creationId xmlns:a16="http://schemas.microsoft.com/office/drawing/2014/main" id="{62FFF820-22A6-0239-3AF0-BE71AD19F49B}"/>
              </a:ext>
            </a:extLst>
          </p:cNvPr>
          <p:cNvSpPr/>
          <p:nvPr userDrawn="1"/>
        </p:nvSpPr>
        <p:spPr>
          <a:xfrm>
            <a:off x="1173257" y="2282284"/>
            <a:ext cx="324000" cy="324000"/>
          </a:xfrm>
          <a:prstGeom prst="ellipse">
            <a:avLst/>
          </a:prstGeom>
          <a:solidFill>
            <a:schemeClr val="accent1">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1</a:t>
            </a:r>
          </a:p>
        </p:txBody>
      </p:sp>
      <p:sp>
        <p:nvSpPr>
          <p:cNvPr id="38" name="Oval 37">
            <a:extLst>
              <a:ext uri="{FF2B5EF4-FFF2-40B4-BE49-F238E27FC236}">
                <a16:creationId xmlns:a16="http://schemas.microsoft.com/office/drawing/2014/main" id="{64ECCF64-F068-04A2-466D-75942F6A9DFD}"/>
              </a:ext>
            </a:extLst>
          </p:cNvPr>
          <p:cNvSpPr/>
          <p:nvPr userDrawn="1"/>
        </p:nvSpPr>
        <p:spPr>
          <a:xfrm>
            <a:off x="1173257" y="2717525"/>
            <a:ext cx="324000" cy="324000"/>
          </a:xfrm>
          <a:prstGeom prst="ellipse">
            <a:avLst/>
          </a:prstGeom>
          <a:solidFill>
            <a:schemeClr val="accent2">
              <a:lumMod val="5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40" name="Oval 39">
            <a:extLst>
              <a:ext uri="{FF2B5EF4-FFF2-40B4-BE49-F238E27FC236}">
                <a16:creationId xmlns:a16="http://schemas.microsoft.com/office/drawing/2014/main" id="{471D8005-B0E1-BDC2-DBCC-642CAD9357F6}"/>
              </a:ext>
            </a:extLst>
          </p:cNvPr>
          <p:cNvSpPr/>
          <p:nvPr userDrawn="1"/>
        </p:nvSpPr>
        <p:spPr>
          <a:xfrm>
            <a:off x="1173257" y="3569245"/>
            <a:ext cx="324000" cy="324000"/>
          </a:xfrm>
          <a:prstGeom prst="ellipse">
            <a:avLst/>
          </a:prstGeom>
          <a:solidFill>
            <a:schemeClr val="accent5">
              <a:lumMod val="60000"/>
              <a:lumOff val="40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solidFill>
                  <a:schemeClr val="tx1"/>
                </a:solidFill>
                <a:latin typeface="Inter" panose="02000503000000020004" pitchFamily="2" charset="0"/>
                <a:ea typeface="Inter" panose="02000503000000020004" pitchFamily="2" charset="0"/>
              </a:rPr>
              <a:t>3</a:t>
            </a:r>
          </a:p>
        </p:txBody>
      </p:sp>
      <p:sp>
        <p:nvSpPr>
          <p:cNvPr id="42" name="Rectangle 41">
            <a:extLst>
              <a:ext uri="{FF2B5EF4-FFF2-40B4-BE49-F238E27FC236}">
                <a16:creationId xmlns:a16="http://schemas.microsoft.com/office/drawing/2014/main" id="{8E6CCE35-87E5-654E-768A-D1FE5E3BE81A}"/>
              </a:ext>
            </a:extLst>
          </p:cNvPr>
          <p:cNvSpPr/>
          <p:nvPr userDrawn="1"/>
        </p:nvSpPr>
        <p:spPr>
          <a:xfrm>
            <a:off x="2579353" y="3537367"/>
            <a:ext cx="871065" cy="3223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4" name="Pentagon 43">
            <a:extLst>
              <a:ext uri="{FF2B5EF4-FFF2-40B4-BE49-F238E27FC236}">
                <a16:creationId xmlns:a16="http://schemas.microsoft.com/office/drawing/2014/main" id="{00EDC6FF-1D09-1DAA-95A5-6B415735E9AD}"/>
              </a:ext>
            </a:extLst>
          </p:cNvPr>
          <p:cNvSpPr/>
          <p:nvPr userDrawn="1"/>
        </p:nvSpPr>
        <p:spPr>
          <a:xfrm>
            <a:off x="1608685" y="3532512"/>
            <a:ext cx="920001" cy="328054"/>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46" name="Rectangle 45">
            <a:extLst>
              <a:ext uri="{FF2B5EF4-FFF2-40B4-BE49-F238E27FC236}">
                <a16:creationId xmlns:a16="http://schemas.microsoft.com/office/drawing/2014/main" id="{5F1DE25C-44B1-20E3-057B-F0BA46D9F317}"/>
              </a:ext>
            </a:extLst>
          </p:cNvPr>
          <p:cNvSpPr/>
          <p:nvPr userDrawn="1"/>
        </p:nvSpPr>
        <p:spPr>
          <a:xfrm>
            <a:off x="3576742" y="3532512"/>
            <a:ext cx="871065" cy="3223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041824E8-E308-FBF1-B2AE-AC4A9316C31A}"/>
              </a:ext>
            </a:extLst>
          </p:cNvPr>
          <p:cNvSpPr txBox="1"/>
          <p:nvPr userDrawn="1"/>
        </p:nvSpPr>
        <p:spPr>
          <a:xfrm>
            <a:off x="4915542" y="3549791"/>
            <a:ext cx="1657029"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Decarbonization</a:t>
            </a:r>
          </a:p>
        </p:txBody>
      </p:sp>
      <p:sp>
        <p:nvSpPr>
          <p:cNvPr id="49" name="Rectangle 48">
            <a:extLst>
              <a:ext uri="{FF2B5EF4-FFF2-40B4-BE49-F238E27FC236}">
                <a16:creationId xmlns:a16="http://schemas.microsoft.com/office/drawing/2014/main" id="{ADE5A86D-9AA1-CDB8-CFC6-3B341DBC4E02}"/>
              </a:ext>
            </a:extLst>
          </p:cNvPr>
          <p:cNvSpPr/>
          <p:nvPr userDrawn="1"/>
        </p:nvSpPr>
        <p:spPr>
          <a:xfrm>
            <a:off x="2579353" y="3113967"/>
            <a:ext cx="871065"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3" name="Pentagon 52">
            <a:extLst>
              <a:ext uri="{FF2B5EF4-FFF2-40B4-BE49-F238E27FC236}">
                <a16:creationId xmlns:a16="http://schemas.microsoft.com/office/drawing/2014/main" id="{971257A2-1137-ADA3-1177-964B0E01857C}"/>
              </a:ext>
            </a:extLst>
          </p:cNvPr>
          <p:cNvSpPr/>
          <p:nvPr userDrawn="1"/>
        </p:nvSpPr>
        <p:spPr>
          <a:xfrm>
            <a:off x="1608685" y="3109112"/>
            <a:ext cx="920001" cy="328054"/>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4" name="Rectangle 53">
            <a:extLst>
              <a:ext uri="{FF2B5EF4-FFF2-40B4-BE49-F238E27FC236}">
                <a16:creationId xmlns:a16="http://schemas.microsoft.com/office/drawing/2014/main" id="{A99D06D0-2391-9281-5311-EBBFA0999382}"/>
              </a:ext>
            </a:extLst>
          </p:cNvPr>
          <p:cNvSpPr/>
          <p:nvPr userDrawn="1"/>
        </p:nvSpPr>
        <p:spPr>
          <a:xfrm>
            <a:off x="3576742" y="3109112"/>
            <a:ext cx="871065"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bg1"/>
              </a:solidFill>
              <a:latin typeface="Inter" panose="02000503000000020004" pitchFamily="2" charset="0"/>
              <a:ea typeface="Inter" panose="02000503000000020004" pitchFamily="2" charset="0"/>
            </a:endParaRPr>
          </a:p>
        </p:txBody>
      </p:sp>
      <p:sp>
        <p:nvSpPr>
          <p:cNvPr id="55" name="TextBox 54">
            <a:extLst>
              <a:ext uri="{FF2B5EF4-FFF2-40B4-BE49-F238E27FC236}">
                <a16:creationId xmlns:a16="http://schemas.microsoft.com/office/drawing/2014/main" id="{9CC58D2B-887A-C3A9-56E6-78C49A7DA04A}"/>
              </a:ext>
            </a:extLst>
          </p:cNvPr>
          <p:cNvSpPr txBox="1"/>
          <p:nvPr userDrawn="1"/>
        </p:nvSpPr>
        <p:spPr>
          <a:xfrm>
            <a:off x="4916741" y="3159271"/>
            <a:ext cx="2005373" cy="276999"/>
          </a:xfrm>
          <a:prstGeom prst="rect">
            <a:avLst/>
          </a:prstGeom>
          <a:noFill/>
        </p:spPr>
        <p:txBody>
          <a:bodyPr wrap="square" rtlCol="0">
            <a:spAutoFit/>
          </a:bodyPr>
          <a:lstStyle/>
          <a:p>
            <a:pPr algn="l"/>
            <a:r>
              <a:rPr lang="en-TH" sz="1200">
                <a:solidFill>
                  <a:schemeClr val="tx1"/>
                </a:solidFill>
                <a:latin typeface="Inter" panose="02000503000000020004" pitchFamily="2" charset="0"/>
                <a:ea typeface="Inter" panose="02000503000000020004" pitchFamily="2" charset="0"/>
              </a:rPr>
              <a:t>Of interest, concerns</a:t>
            </a:r>
          </a:p>
        </p:txBody>
      </p:sp>
      <p:sp>
        <p:nvSpPr>
          <p:cNvPr id="60" name="Oval 59">
            <a:extLst>
              <a:ext uri="{FF2B5EF4-FFF2-40B4-BE49-F238E27FC236}">
                <a16:creationId xmlns:a16="http://schemas.microsoft.com/office/drawing/2014/main" id="{FB8006AF-F07C-E62B-EFE3-2C7174A7F132}"/>
              </a:ext>
            </a:extLst>
          </p:cNvPr>
          <p:cNvSpPr/>
          <p:nvPr userDrawn="1"/>
        </p:nvSpPr>
        <p:spPr>
          <a:xfrm>
            <a:off x="1173257" y="3121471"/>
            <a:ext cx="324000" cy="324000"/>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latin typeface="Inter" panose="02000503000000020004" pitchFamily="2" charset="0"/>
                <a:ea typeface="Inter" panose="02000503000000020004" pitchFamily="2" charset="0"/>
              </a:rPr>
              <a:t>2</a:t>
            </a:r>
          </a:p>
        </p:txBody>
      </p:sp>
      <p:sp>
        <p:nvSpPr>
          <p:cNvPr id="91" name="Rectangle 90">
            <a:extLst>
              <a:ext uri="{FF2B5EF4-FFF2-40B4-BE49-F238E27FC236}">
                <a16:creationId xmlns:a16="http://schemas.microsoft.com/office/drawing/2014/main" id="{F4552DAE-8B3E-07B3-41F5-1B59B683F74B}"/>
              </a:ext>
            </a:extLst>
          </p:cNvPr>
          <p:cNvSpPr/>
          <p:nvPr userDrawn="1"/>
        </p:nvSpPr>
        <p:spPr>
          <a:xfrm>
            <a:off x="1486001" y="5605501"/>
            <a:ext cx="1556657" cy="3223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Transition risk</a:t>
            </a:r>
          </a:p>
        </p:txBody>
      </p:sp>
      <p:sp>
        <p:nvSpPr>
          <p:cNvPr id="92" name="Rectangle 91">
            <a:extLst>
              <a:ext uri="{FF2B5EF4-FFF2-40B4-BE49-F238E27FC236}">
                <a16:creationId xmlns:a16="http://schemas.microsoft.com/office/drawing/2014/main" id="{16FB92C1-87FA-01E3-43E2-A09793C428B9}"/>
              </a:ext>
            </a:extLst>
          </p:cNvPr>
          <p:cNvSpPr/>
          <p:nvPr userDrawn="1"/>
        </p:nvSpPr>
        <p:spPr>
          <a:xfrm>
            <a:off x="1497257" y="5982631"/>
            <a:ext cx="1545401" cy="32230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Oppotunity</a:t>
            </a:r>
          </a:p>
        </p:txBody>
      </p:sp>
      <p:sp>
        <p:nvSpPr>
          <p:cNvPr id="93" name="Rectangle 92">
            <a:extLst>
              <a:ext uri="{FF2B5EF4-FFF2-40B4-BE49-F238E27FC236}">
                <a16:creationId xmlns:a16="http://schemas.microsoft.com/office/drawing/2014/main" id="{DF8E6CA6-A15B-C1BB-4D57-29E5DFC95065}"/>
              </a:ext>
            </a:extLst>
          </p:cNvPr>
          <p:cNvSpPr/>
          <p:nvPr userDrawn="1"/>
        </p:nvSpPr>
        <p:spPr>
          <a:xfrm>
            <a:off x="1497256" y="5233870"/>
            <a:ext cx="1556657" cy="3223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1200">
                <a:solidFill>
                  <a:schemeClr val="bg1"/>
                </a:solidFill>
                <a:latin typeface="Inter" panose="02000503000000020004" pitchFamily="2" charset="0"/>
                <a:ea typeface="Inter" panose="02000503000000020004" pitchFamily="2" charset="0"/>
              </a:rPr>
              <a:t>Physical risk</a:t>
            </a:r>
          </a:p>
        </p:txBody>
      </p:sp>
      <p:sp>
        <p:nvSpPr>
          <p:cNvPr id="94" name="Rectangle 93">
            <a:extLst>
              <a:ext uri="{FF2B5EF4-FFF2-40B4-BE49-F238E27FC236}">
                <a16:creationId xmlns:a16="http://schemas.microsoft.com/office/drawing/2014/main" id="{C977C72C-963A-43CD-E298-C81BF4943EAD}"/>
              </a:ext>
            </a:extLst>
          </p:cNvPr>
          <p:cNvSpPr/>
          <p:nvPr userDrawn="1"/>
        </p:nvSpPr>
        <p:spPr>
          <a:xfrm>
            <a:off x="3695086" y="5605501"/>
            <a:ext cx="1459248" cy="3223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5" name="Rectangle 94">
            <a:extLst>
              <a:ext uri="{FF2B5EF4-FFF2-40B4-BE49-F238E27FC236}">
                <a16:creationId xmlns:a16="http://schemas.microsoft.com/office/drawing/2014/main" id="{B6C860F3-B361-7D11-43E6-232C04056DB7}"/>
              </a:ext>
            </a:extLst>
          </p:cNvPr>
          <p:cNvSpPr/>
          <p:nvPr userDrawn="1"/>
        </p:nvSpPr>
        <p:spPr>
          <a:xfrm>
            <a:off x="3706342" y="5982631"/>
            <a:ext cx="1459248" cy="3223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
        <p:nvSpPr>
          <p:cNvPr id="96" name="Rectangle 95">
            <a:extLst>
              <a:ext uri="{FF2B5EF4-FFF2-40B4-BE49-F238E27FC236}">
                <a16:creationId xmlns:a16="http://schemas.microsoft.com/office/drawing/2014/main" id="{2518657C-8166-2DBE-7066-47F76D3A7DE3}"/>
              </a:ext>
            </a:extLst>
          </p:cNvPr>
          <p:cNvSpPr/>
          <p:nvPr userDrawn="1"/>
        </p:nvSpPr>
        <p:spPr>
          <a:xfrm>
            <a:off x="3706341" y="5233870"/>
            <a:ext cx="1459248" cy="3223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sz="1200">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442770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18" Type="http://schemas.openxmlformats.org/officeDocument/2006/relationships/slideLayout" Target="../slideLayouts/slideLayout287.xml"/><Relationship Id="rId3" Type="http://schemas.openxmlformats.org/officeDocument/2006/relationships/slideLayout" Target="../slideLayouts/slideLayout272.xml"/><Relationship Id="rId21" Type="http://schemas.openxmlformats.org/officeDocument/2006/relationships/slideLayout" Target="../slideLayouts/slideLayout290.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5" Type="http://schemas.openxmlformats.org/officeDocument/2006/relationships/theme" Target="../theme/theme10.xml"/><Relationship Id="rId2" Type="http://schemas.openxmlformats.org/officeDocument/2006/relationships/slideLayout" Target="../slideLayouts/slideLayout271.xml"/><Relationship Id="rId16" Type="http://schemas.openxmlformats.org/officeDocument/2006/relationships/slideLayout" Target="../slideLayouts/slideLayout285.xml"/><Relationship Id="rId20" Type="http://schemas.openxmlformats.org/officeDocument/2006/relationships/slideLayout" Target="../slideLayouts/slideLayout289.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24" Type="http://schemas.openxmlformats.org/officeDocument/2006/relationships/slideLayout" Target="../slideLayouts/slideLayout293.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23" Type="http://schemas.openxmlformats.org/officeDocument/2006/relationships/slideLayout" Target="../slideLayouts/slideLayout292.xml"/><Relationship Id="rId10" Type="http://schemas.openxmlformats.org/officeDocument/2006/relationships/slideLayout" Target="../slideLayouts/slideLayout279.xml"/><Relationship Id="rId19" Type="http://schemas.openxmlformats.org/officeDocument/2006/relationships/slideLayout" Target="../slideLayouts/slideLayout288.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 Id="rId22" Type="http://schemas.openxmlformats.org/officeDocument/2006/relationships/slideLayout" Target="../slideLayouts/slideLayout29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5" Type="http://schemas.openxmlformats.org/officeDocument/2006/relationships/slideLayout" Target="../slideLayouts/slideLayout298.xml"/><Relationship Id="rId10" Type="http://schemas.openxmlformats.org/officeDocument/2006/relationships/image" Target="../media/image340.png"/><Relationship Id="rId4" Type="http://schemas.openxmlformats.org/officeDocument/2006/relationships/slideLayout" Target="../slideLayouts/slideLayout297.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6" Type="http://schemas.openxmlformats.org/officeDocument/2006/relationships/slideLayout" Target="../slideLayouts/slideLayout327.xml"/><Relationship Id="rId21" Type="http://schemas.openxmlformats.org/officeDocument/2006/relationships/slideLayout" Target="../slideLayouts/slideLayout322.xml"/><Relationship Id="rId42" Type="http://schemas.openxmlformats.org/officeDocument/2006/relationships/slideLayout" Target="../slideLayouts/slideLayout343.xml"/><Relationship Id="rId47" Type="http://schemas.openxmlformats.org/officeDocument/2006/relationships/slideLayout" Target="../slideLayouts/slideLayout348.xml"/><Relationship Id="rId63" Type="http://schemas.openxmlformats.org/officeDocument/2006/relationships/slideLayout" Target="../slideLayouts/slideLayout364.xml"/><Relationship Id="rId68" Type="http://schemas.openxmlformats.org/officeDocument/2006/relationships/slideLayout" Target="../slideLayouts/slideLayout369.xml"/><Relationship Id="rId84" Type="http://schemas.openxmlformats.org/officeDocument/2006/relationships/slideLayout" Target="../slideLayouts/slideLayout385.xml"/><Relationship Id="rId89" Type="http://schemas.openxmlformats.org/officeDocument/2006/relationships/slideLayout" Target="../slideLayouts/slideLayout390.xml"/><Relationship Id="rId16" Type="http://schemas.openxmlformats.org/officeDocument/2006/relationships/slideLayout" Target="../slideLayouts/slideLayout317.xml"/><Relationship Id="rId11" Type="http://schemas.openxmlformats.org/officeDocument/2006/relationships/slideLayout" Target="../slideLayouts/slideLayout312.xml"/><Relationship Id="rId32" Type="http://schemas.openxmlformats.org/officeDocument/2006/relationships/slideLayout" Target="../slideLayouts/slideLayout333.xml"/><Relationship Id="rId37" Type="http://schemas.openxmlformats.org/officeDocument/2006/relationships/slideLayout" Target="../slideLayouts/slideLayout338.xml"/><Relationship Id="rId53" Type="http://schemas.openxmlformats.org/officeDocument/2006/relationships/slideLayout" Target="../slideLayouts/slideLayout354.xml"/><Relationship Id="rId58" Type="http://schemas.openxmlformats.org/officeDocument/2006/relationships/slideLayout" Target="../slideLayouts/slideLayout359.xml"/><Relationship Id="rId74" Type="http://schemas.openxmlformats.org/officeDocument/2006/relationships/slideLayout" Target="../slideLayouts/slideLayout375.xml"/><Relationship Id="rId79" Type="http://schemas.openxmlformats.org/officeDocument/2006/relationships/slideLayout" Target="../slideLayouts/slideLayout380.xml"/><Relationship Id="rId5" Type="http://schemas.openxmlformats.org/officeDocument/2006/relationships/slideLayout" Target="../slideLayouts/slideLayout306.xml"/><Relationship Id="rId90" Type="http://schemas.openxmlformats.org/officeDocument/2006/relationships/slideLayout" Target="../slideLayouts/slideLayout391.xml"/><Relationship Id="rId95" Type="http://schemas.openxmlformats.org/officeDocument/2006/relationships/slideLayout" Target="../slideLayouts/slideLayout396.xml"/><Relationship Id="rId22" Type="http://schemas.openxmlformats.org/officeDocument/2006/relationships/slideLayout" Target="../slideLayouts/slideLayout323.xml"/><Relationship Id="rId27" Type="http://schemas.openxmlformats.org/officeDocument/2006/relationships/slideLayout" Target="../slideLayouts/slideLayout328.xml"/><Relationship Id="rId43" Type="http://schemas.openxmlformats.org/officeDocument/2006/relationships/slideLayout" Target="../slideLayouts/slideLayout344.xml"/><Relationship Id="rId48" Type="http://schemas.openxmlformats.org/officeDocument/2006/relationships/slideLayout" Target="../slideLayouts/slideLayout349.xml"/><Relationship Id="rId64" Type="http://schemas.openxmlformats.org/officeDocument/2006/relationships/slideLayout" Target="../slideLayouts/slideLayout365.xml"/><Relationship Id="rId69" Type="http://schemas.openxmlformats.org/officeDocument/2006/relationships/slideLayout" Target="../slideLayouts/slideLayout370.xml"/><Relationship Id="rId80" Type="http://schemas.openxmlformats.org/officeDocument/2006/relationships/slideLayout" Target="../slideLayouts/slideLayout381.xml"/><Relationship Id="rId85" Type="http://schemas.openxmlformats.org/officeDocument/2006/relationships/slideLayout" Target="../slideLayouts/slideLayout386.xml"/><Relationship Id="rId3" Type="http://schemas.openxmlformats.org/officeDocument/2006/relationships/slideLayout" Target="../slideLayouts/slideLayout304.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5" Type="http://schemas.openxmlformats.org/officeDocument/2006/relationships/slideLayout" Target="../slideLayouts/slideLayout326.xml"/><Relationship Id="rId33" Type="http://schemas.openxmlformats.org/officeDocument/2006/relationships/slideLayout" Target="../slideLayouts/slideLayout334.xml"/><Relationship Id="rId38" Type="http://schemas.openxmlformats.org/officeDocument/2006/relationships/slideLayout" Target="../slideLayouts/slideLayout339.xml"/><Relationship Id="rId46" Type="http://schemas.openxmlformats.org/officeDocument/2006/relationships/slideLayout" Target="../slideLayouts/slideLayout347.xml"/><Relationship Id="rId59" Type="http://schemas.openxmlformats.org/officeDocument/2006/relationships/slideLayout" Target="../slideLayouts/slideLayout360.xml"/><Relationship Id="rId67" Type="http://schemas.openxmlformats.org/officeDocument/2006/relationships/slideLayout" Target="../slideLayouts/slideLayout368.xml"/><Relationship Id="rId20" Type="http://schemas.openxmlformats.org/officeDocument/2006/relationships/slideLayout" Target="../slideLayouts/slideLayout321.xml"/><Relationship Id="rId41" Type="http://schemas.openxmlformats.org/officeDocument/2006/relationships/slideLayout" Target="../slideLayouts/slideLayout342.xml"/><Relationship Id="rId54" Type="http://schemas.openxmlformats.org/officeDocument/2006/relationships/slideLayout" Target="../slideLayouts/slideLayout355.xml"/><Relationship Id="rId62" Type="http://schemas.openxmlformats.org/officeDocument/2006/relationships/slideLayout" Target="../slideLayouts/slideLayout363.xml"/><Relationship Id="rId70" Type="http://schemas.openxmlformats.org/officeDocument/2006/relationships/slideLayout" Target="../slideLayouts/slideLayout371.xml"/><Relationship Id="rId75" Type="http://schemas.openxmlformats.org/officeDocument/2006/relationships/slideLayout" Target="../slideLayouts/slideLayout376.xml"/><Relationship Id="rId83" Type="http://schemas.openxmlformats.org/officeDocument/2006/relationships/slideLayout" Target="../slideLayouts/slideLayout384.xml"/><Relationship Id="rId88" Type="http://schemas.openxmlformats.org/officeDocument/2006/relationships/slideLayout" Target="../slideLayouts/slideLayout389.xml"/><Relationship Id="rId91" Type="http://schemas.openxmlformats.org/officeDocument/2006/relationships/slideLayout" Target="../slideLayouts/slideLayout392.xml"/><Relationship Id="rId96" Type="http://schemas.openxmlformats.org/officeDocument/2006/relationships/slideLayout" Target="../slideLayouts/slideLayout397.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5" Type="http://schemas.openxmlformats.org/officeDocument/2006/relationships/slideLayout" Target="../slideLayouts/slideLayout316.xml"/><Relationship Id="rId23" Type="http://schemas.openxmlformats.org/officeDocument/2006/relationships/slideLayout" Target="../slideLayouts/slideLayout324.xml"/><Relationship Id="rId28" Type="http://schemas.openxmlformats.org/officeDocument/2006/relationships/slideLayout" Target="../slideLayouts/slideLayout329.xml"/><Relationship Id="rId36" Type="http://schemas.openxmlformats.org/officeDocument/2006/relationships/slideLayout" Target="../slideLayouts/slideLayout337.xml"/><Relationship Id="rId49" Type="http://schemas.openxmlformats.org/officeDocument/2006/relationships/slideLayout" Target="../slideLayouts/slideLayout350.xml"/><Relationship Id="rId57" Type="http://schemas.openxmlformats.org/officeDocument/2006/relationships/slideLayout" Target="../slideLayouts/slideLayout358.xml"/><Relationship Id="rId10" Type="http://schemas.openxmlformats.org/officeDocument/2006/relationships/slideLayout" Target="../slideLayouts/slideLayout311.xml"/><Relationship Id="rId31" Type="http://schemas.openxmlformats.org/officeDocument/2006/relationships/slideLayout" Target="../slideLayouts/slideLayout332.xml"/><Relationship Id="rId44" Type="http://schemas.openxmlformats.org/officeDocument/2006/relationships/slideLayout" Target="../slideLayouts/slideLayout345.xml"/><Relationship Id="rId52" Type="http://schemas.openxmlformats.org/officeDocument/2006/relationships/slideLayout" Target="../slideLayouts/slideLayout353.xml"/><Relationship Id="rId60" Type="http://schemas.openxmlformats.org/officeDocument/2006/relationships/slideLayout" Target="../slideLayouts/slideLayout361.xml"/><Relationship Id="rId65" Type="http://schemas.openxmlformats.org/officeDocument/2006/relationships/slideLayout" Target="../slideLayouts/slideLayout366.xml"/><Relationship Id="rId73" Type="http://schemas.openxmlformats.org/officeDocument/2006/relationships/slideLayout" Target="../slideLayouts/slideLayout374.xml"/><Relationship Id="rId78" Type="http://schemas.openxmlformats.org/officeDocument/2006/relationships/slideLayout" Target="../slideLayouts/slideLayout379.xml"/><Relationship Id="rId81" Type="http://schemas.openxmlformats.org/officeDocument/2006/relationships/slideLayout" Target="../slideLayouts/slideLayout382.xml"/><Relationship Id="rId86" Type="http://schemas.openxmlformats.org/officeDocument/2006/relationships/slideLayout" Target="../slideLayouts/slideLayout387.xml"/><Relationship Id="rId94" Type="http://schemas.openxmlformats.org/officeDocument/2006/relationships/slideLayout" Target="../slideLayouts/slideLayout395.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39" Type="http://schemas.openxmlformats.org/officeDocument/2006/relationships/slideLayout" Target="../slideLayouts/slideLayout340.xml"/><Relationship Id="rId34" Type="http://schemas.openxmlformats.org/officeDocument/2006/relationships/slideLayout" Target="../slideLayouts/slideLayout335.xml"/><Relationship Id="rId50" Type="http://schemas.openxmlformats.org/officeDocument/2006/relationships/slideLayout" Target="../slideLayouts/slideLayout351.xml"/><Relationship Id="rId55" Type="http://schemas.openxmlformats.org/officeDocument/2006/relationships/slideLayout" Target="../slideLayouts/slideLayout356.xml"/><Relationship Id="rId76" Type="http://schemas.openxmlformats.org/officeDocument/2006/relationships/slideLayout" Target="../slideLayouts/slideLayout377.xml"/><Relationship Id="rId97" Type="http://schemas.openxmlformats.org/officeDocument/2006/relationships/slideLayout" Target="../slideLayouts/slideLayout398.xml"/><Relationship Id="rId7" Type="http://schemas.openxmlformats.org/officeDocument/2006/relationships/slideLayout" Target="../slideLayouts/slideLayout308.xml"/><Relationship Id="rId71" Type="http://schemas.openxmlformats.org/officeDocument/2006/relationships/slideLayout" Target="../slideLayouts/slideLayout372.xml"/><Relationship Id="rId92" Type="http://schemas.openxmlformats.org/officeDocument/2006/relationships/slideLayout" Target="../slideLayouts/slideLayout393.xml"/><Relationship Id="rId2" Type="http://schemas.openxmlformats.org/officeDocument/2006/relationships/slideLayout" Target="../slideLayouts/slideLayout303.xml"/><Relationship Id="rId29" Type="http://schemas.openxmlformats.org/officeDocument/2006/relationships/slideLayout" Target="../slideLayouts/slideLayout330.xml"/><Relationship Id="rId24" Type="http://schemas.openxmlformats.org/officeDocument/2006/relationships/slideLayout" Target="../slideLayouts/slideLayout325.xml"/><Relationship Id="rId40" Type="http://schemas.openxmlformats.org/officeDocument/2006/relationships/slideLayout" Target="../slideLayouts/slideLayout341.xml"/><Relationship Id="rId45" Type="http://schemas.openxmlformats.org/officeDocument/2006/relationships/slideLayout" Target="../slideLayouts/slideLayout346.xml"/><Relationship Id="rId66" Type="http://schemas.openxmlformats.org/officeDocument/2006/relationships/slideLayout" Target="../slideLayouts/slideLayout367.xml"/><Relationship Id="rId87" Type="http://schemas.openxmlformats.org/officeDocument/2006/relationships/slideLayout" Target="../slideLayouts/slideLayout388.xml"/><Relationship Id="rId61" Type="http://schemas.openxmlformats.org/officeDocument/2006/relationships/slideLayout" Target="../slideLayouts/slideLayout362.xml"/><Relationship Id="rId82" Type="http://schemas.openxmlformats.org/officeDocument/2006/relationships/slideLayout" Target="../slideLayouts/slideLayout383.xml"/><Relationship Id="rId19" Type="http://schemas.openxmlformats.org/officeDocument/2006/relationships/slideLayout" Target="../slideLayouts/slideLayout320.xml"/><Relationship Id="rId14" Type="http://schemas.openxmlformats.org/officeDocument/2006/relationships/slideLayout" Target="../slideLayouts/slideLayout315.xml"/><Relationship Id="rId30" Type="http://schemas.openxmlformats.org/officeDocument/2006/relationships/slideLayout" Target="../slideLayouts/slideLayout331.xml"/><Relationship Id="rId35" Type="http://schemas.openxmlformats.org/officeDocument/2006/relationships/slideLayout" Target="../slideLayouts/slideLayout336.xml"/><Relationship Id="rId56" Type="http://schemas.openxmlformats.org/officeDocument/2006/relationships/slideLayout" Target="../slideLayouts/slideLayout357.xml"/><Relationship Id="rId77" Type="http://schemas.openxmlformats.org/officeDocument/2006/relationships/slideLayout" Target="../slideLayouts/slideLayout378.xml"/><Relationship Id="rId8" Type="http://schemas.openxmlformats.org/officeDocument/2006/relationships/slideLayout" Target="../slideLayouts/slideLayout309.xml"/><Relationship Id="rId51" Type="http://schemas.openxmlformats.org/officeDocument/2006/relationships/slideLayout" Target="../slideLayouts/slideLayout352.xml"/><Relationship Id="rId72" Type="http://schemas.openxmlformats.org/officeDocument/2006/relationships/slideLayout" Target="../slideLayouts/slideLayout373.xml"/><Relationship Id="rId93" Type="http://schemas.openxmlformats.org/officeDocument/2006/relationships/slideLayout" Target="../slideLayouts/slideLayout394.xml"/><Relationship Id="rId98"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theme" Target="../theme/theme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1.xml"/><Relationship Id="rId7" Type="http://schemas.openxmlformats.org/officeDocument/2006/relationships/theme" Target="../theme/theme5.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9" Type="http://schemas.openxmlformats.org/officeDocument/2006/relationships/slideLayout" Target="../slideLayouts/slideLayout153.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42" Type="http://schemas.openxmlformats.org/officeDocument/2006/relationships/slideLayout" Target="../slideLayouts/slideLayout156.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41" Type="http://schemas.openxmlformats.org/officeDocument/2006/relationships/slideLayout" Target="../slideLayouts/slideLayout155.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40" Type="http://schemas.openxmlformats.org/officeDocument/2006/relationships/slideLayout" Target="../slideLayouts/slideLayout154.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43" Type="http://schemas.openxmlformats.org/officeDocument/2006/relationships/theme" Target="../theme/theme6.xml"/><Relationship Id="rId8" Type="http://schemas.openxmlformats.org/officeDocument/2006/relationships/slideLayout" Target="../slideLayouts/slideLayout122.xml"/><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theme" Target="../theme/theme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9" Type="http://schemas.openxmlformats.org/officeDocument/2006/relationships/slideLayout" Target="../slideLayouts/slideLayout225.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42" Type="http://schemas.openxmlformats.org/officeDocument/2006/relationships/slideLayout" Target="../slideLayouts/slideLayout228.xml"/><Relationship Id="rId47" Type="http://schemas.openxmlformats.org/officeDocument/2006/relationships/slideLayout" Target="../slideLayouts/slideLayout233.xml"/><Relationship Id="rId50" Type="http://schemas.openxmlformats.org/officeDocument/2006/relationships/slideLayout" Target="../slideLayouts/slideLayout236.xml"/><Relationship Id="rId7" Type="http://schemas.openxmlformats.org/officeDocument/2006/relationships/slideLayout" Target="../slideLayouts/slideLayout19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9" Type="http://schemas.openxmlformats.org/officeDocument/2006/relationships/slideLayout" Target="../slideLayouts/slideLayout215.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slideLayout" Target="../slideLayouts/slideLayout223.xml"/><Relationship Id="rId40" Type="http://schemas.openxmlformats.org/officeDocument/2006/relationships/slideLayout" Target="../slideLayouts/slideLayout226.xml"/><Relationship Id="rId45" Type="http://schemas.openxmlformats.org/officeDocument/2006/relationships/slideLayout" Target="../slideLayouts/slideLayout231.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49" Type="http://schemas.openxmlformats.org/officeDocument/2006/relationships/slideLayout" Target="../slideLayouts/slideLayout235.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4" Type="http://schemas.openxmlformats.org/officeDocument/2006/relationships/slideLayout" Target="../slideLayouts/slideLayout230.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 Id="rId43" Type="http://schemas.openxmlformats.org/officeDocument/2006/relationships/slideLayout" Target="../slideLayouts/slideLayout229.xml"/><Relationship Id="rId48" Type="http://schemas.openxmlformats.org/officeDocument/2006/relationships/slideLayout" Target="../slideLayouts/slideLayout234.xml"/><Relationship Id="rId8" Type="http://schemas.openxmlformats.org/officeDocument/2006/relationships/slideLayout" Target="../slideLayouts/slideLayout194.xml"/><Relationship Id="rId51" Type="http://schemas.openxmlformats.org/officeDocument/2006/relationships/theme" Target="../theme/theme8.xml"/><Relationship Id="rId3" Type="http://schemas.openxmlformats.org/officeDocument/2006/relationships/slideLayout" Target="../slideLayouts/slideLayout189.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38" Type="http://schemas.openxmlformats.org/officeDocument/2006/relationships/slideLayout" Target="../slideLayouts/slideLayout224.xml"/><Relationship Id="rId46" Type="http://schemas.openxmlformats.org/officeDocument/2006/relationships/slideLayout" Target="../slideLayouts/slideLayout232.xml"/><Relationship Id="rId20" Type="http://schemas.openxmlformats.org/officeDocument/2006/relationships/slideLayout" Target="../slideLayouts/slideLayout206.xml"/><Relationship Id="rId41" Type="http://schemas.openxmlformats.org/officeDocument/2006/relationships/slideLayout" Target="../slideLayouts/slideLayout227.xml"/><Relationship Id="rId1" Type="http://schemas.openxmlformats.org/officeDocument/2006/relationships/slideLayout" Target="../slideLayouts/slideLayout187.xml"/><Relationship Id="rId6" Type="http://schemas.openxmlformats.org/officeDocument/2006/relationships/slideLayout" Target="../slideLayouts/slideLayout19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34" Type="http://schemas.openxmlformats.org/officeDocument/2006/relationships/theme" Target="../theme/theme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8" Type="http://schemas.openxmlformats.org/officeDocument/2006/relationships/slideLayout" Target="../slideLayouts/slideLayout2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DB45FB-0B6E-1531-50C7-F3AA4BB28A47}"/>
              </a:ext>
            </a:extLst>
          </p:cNvPr>
          <p:cNvSpPr>
            <a:spLocks noGrp="1"/>
          </p:cNvSpPr>
          <p:nvPr>
            <p:ph type="body" idx="1"/>
          </p:nvPr>
        </p:nvSpPr>
        <p:spPr>
          <a:xfrm>
            <a:off x="410309" y="1135117"/>
            <a:ext cx="11383106" cy="5274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Slide Number Placeholder 5">
            <a:extLst>
              <a:ext uri="{FF2B5EF4-FFF2-40B4-BE49-F238E27FC236}">
                <a16:creationId xmlns:a16="http://schemas.microsoft.com/office/drawing/2014/main" id="{534650A0-4EFC-F124-5742-4CCDBA1E1E7F}"/>
              </a:ext>
            </a:extLst>
          </p:cNvPr>
          <p:cNvSpPr>
            <a:spLocks noGrp="1"/>
          </p:cNvSpPr>
          <p:nvPr>
            <p:ph type="sldNum" sz="quarter" idx="4"/>
          </p:nvPr>
        </p:nvSpPr>
        <p:spPr>
          <a:xfrm>
            <a:off x="11225048" y="6519498"/>
            <a:ext cx="568367" cy="215937"/>
          </a:xfrm>
          <a:prstGeom prst="rect">
            <a:avLst/>
          </a:prstGeom>
        </p:spPr>
        <p:txBody>
          <a:bodyPr vert="horz" lIns="91440" tIns="45720" rIns="91440" bIns="45720" rtlCol="0" anchor="ctr"/>
          <a:lstStyle>
            <a:lvl1pPr algn="r">
              <a:defRPr sz="1000" b="0" i="0">
                <a:solidFill>
                  <a:schemeClr val="tx1"/>
                </a:solidFill>
                <a:latin typeface="Inter Light" panose="02000503000000020004" pitchFamily="2" charset="0"/>
                <a:ea typeface="Inter Light" panose="02000503000000020004" pitchFamily="2" charset="0"/>
              </a:defRPr>
            </a:lvl1pPr>
          </a:lstStyle>
          <a:p>
            <a:fld id="{F8C94707-554D-BB46-B37C-3B8E5ABBAC37}" type="slidenum">
              <a:rPr lang="en-TH" smtClean="0"/>
              <a:pPr/>
              <a:t>‹#›</a:t>
            </a:fld>
            <a:endParaRPr lang="en-TH"/>
          </a:p>
        </p:txBody>
      </p:sp>
      <p:sp>
        <p:nvSpPr>
          <p:cNvPr id="7" name="Title Placeholder 6">
            <a:extLst>
              <a:ext uri="{FF2B5EF4-FFF2-40B4-BE49-F238E27FC236}">
                <a16:creationId xmlns:a16="http://schemas.microsoft.com/office/drawing/2014/main" id="{04DDFEFA-7A56-B8EF-505B-1F9E934EEFD1}"/>
              </a:ext>
            </a:extLst>
          </p:cNvPr>
          <p:cNvSpPr>
            <a:spLocks noGrp="1"/>
          </p:cNvSpPr>
          <p:nvPr>
            <p:ph type="title"/>
          </p:nvPr>
        </p:nvSpPr>
        <p:spPr>
          <a:xfrm>
            <a:off x="410308" y="225978"/>
            <a:ext cx="11383107" cy="583319"/>
          </a:xfrm>
          <a:prstGeom prst="rect">
            <a:avLst/>
          </a:prstGeom>
        </p:spPr>
        <p:txBody>
          <a:bodyPr vert="horz" lIns="91440" tIns="45720" rIns="91440" bIns="45720" rtlCol="0" anchor="b">
            <a:normAutofit/>
          </a:bodyPr>
          <a:lstStyle/>
          <a:p>
            <a:r>
              <a:rPr lang="en-US"/>
              <a:t>Click to edit Master title style</a:t>
            </a:r>
            <a:endParaRPr lang="en-TH"/>
          </a:p>
        </p:txBody>
      </p:sp>
    </p:spTree>
    <p:extLst>
      <p:ext uri="{BB962C8B-B14F-4D97-AF65-F5344CB8AC3E}">
        <p14:creationId xmlns:p14="http://schemas.microsoft.com/office/powerpoint/2010/main" val="3560777725"/>
      </p:ext>
    </p:extLst>
  </p:cSld>
  <p:clrMap bg1="lt1" tx1="dk1" bg2="lt2" tx2="dk2" accent1="accent1" accent2="accent2" accent3="accent3" accent4="accent4" accent5="accent5" accent6="accent6" hlink="hlink" folHlink="folHlink"/>
  <p:sldLayoutIdLst>
    <p:sldLayoutId id="2147483738" r:id="rId1"/>
    <p:sldLayoutId id="2147483843" r:id="rId2"/>
    <p:sldLayoutId id="2147483763" r:id="rId3"/>
    <p:sldLayoutId id="2147483844" r:id="rId4"/>
    <p:sldLayoutId id="2147483745" r:id="rId5"/>
    <p:sldLayoutId id="2147483739" r:id="rId6"/>
    <p:sldLayoutId id="2147483740" r:id="rId7"/>
    <p:sldLayoutId id="2147483692" r:id="rId8"/>
    <p:sldLayoutId id="2147483852" r:id="rId9"/>
    <p:sldLayoutId id="2147483678" r:id="rId10"/>
    <p:sldLayoutId id="2147483741" r:id="rId11"/>
    <p:sldLayoutId id="2147483742" r:id="rId12"/>
    <p:sldLayoutId id="2147483765" r:id="rId13"/>
    <p:sldLayoutId id="2147483766" r:id="rId14"/>
    <p:sldLayoutId id="2147483853" r:id="rId15"/>
    <p:sldLayoutId id="2147483854" r:id="rId16"/>
    <p:sldLayoutId id="2147483743" r:id="rId17"/>
    <p:sldLayoutId id="2147483761" r:id="rId18"/>
    <p:sldLayoutId id="2147483764" r:id="rId19"/>
    <p:sldLayoutId id="2147483771" r:id="rId20"/>
    <p:sldLayoutId id="2147483744" r:id="rId21"/>
    <p:sldLayoutId id="2147483855" r:id="rId22"/>
    <p:sldLayoutId id="2147483746" r:id="rId23"/>
  </p:sldLayoutIdLst>
  <p:hf hdr="0" ftr="0" dt="0"/>
  <p:txStyles>
    <p:titleStyle>
      <a:lvl1pPr algn="l" defTabSz="914400" rtl="0" eaLnBrk="1" latinLnBrk="0" hangingPunct="1">
        <a:lnSpc>
          <a:spcPct val="90000"/>
        </a:lnSpc>
        <a:spcBef>
          <a:spcPct val="0"/>
        </a:spcBef>
        <a:buNone/>
        <a:defRPr sz="2800" b="0" i="0" kern="1200">
          <a:solidFill>
            <a:schemeClr val="tx1">
              <a:lumMod val="75000"/>
              <a:lumOff val="25000"/>
            </a:schemeClr>
          </a:solidFill>
          <a:latin typeface="Inter Medium" panose="02000503000000020004" pitchFamily="2" charset="0"/>
          <a:ea typeface="Inter Medium" panose="02000503000000020004" pitchFamily="2" charset="0"/>
          <a:cs typeface="Red Hat Display Medium" panose="02010303040201060303"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Inter" panose="02000503000000020004" pitchFamily="2" charset="0"/>
          <a:ea typeface="Inter" panose="02000503000000020004" pitchFamily="2"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DB45FB-0B6E-1531-50C7-F3AA4BB28A47}"/>
              </a:ext>
            </a:extLst>
          </p:cNvPr>
          <p:cNvSpPr>
            <a:spLocks noGrp="1"/>
          </p:cNvSpPr>
          <p:nvPr>
            <p:ph type="body" idx="1"/>
          </p:nvPr>
        </p:nvSpPr>
        <p:spPr>
          <a:xfrm>
            <a:off x="410309" y="1135117"/>
            <a:ext cx="11383106" cy="5274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Slide Number Placeholder 5">
            <a:extLst>
              <a:ext uri="{FF2B5EF4-FFF2-40B4-BE49-F238E27FC236}">
                <a16:creationId xmlns:a16="http://schemas.microsoft.com/office/drawing/2014/main" id="{534650A0-4EFC-F124-5742-4CCDBA1E1E7F}"/>
              </a:ext>
            </a:extLst>
          </p:cNvPr>
          <p:cNvSpPr>
            <a:spLocks noGrp="1"/>
          </p:cNvSpPr>
          <p:nvPr>
            <p:ph type="sldNum" sz="quarter" idx="4"/>
          </p:nvPr>
        </p:nvSpPr>
        <p:spPr>
          <a:xfrm>
            <a:off x="11225048" y="6519498"/>
            <a:ext cx="568367" cy="215937"/>
          </a:xfrm>
          <a:prstGeom prst="rect">
            <a:avLst/>
          </a:prstGeom>
        </p:spPr>
        <p:txBody>
          <a:bodyPr vert="horz" lIns="91440" tIns="45720" rIns="91440" bIns="45720" rtlCol="0" anchor="ctr"/>
          <a:lstStyle>
            <a:lvl1pPr algn="r">
              <a:defRPr sz="1000" b="0" i="0">
                <a:solidFill>
                  <a:schemeClr val="tx1"/>
                </a:solidFill>
                <a:latin typeface="Inter Light" panose="02000503000000020004" pitchFamily="2" charset="0"/>
                <a:ea typeface="Inter Light" panose="02000503000000020004" pitchFamily="2" charset="0"/>
              </a:defRPr>
            </a:lvl1pPr>
          </a:lstStyle>
          <a:p>
            <a:fld id="{F8C94707-554D-BB46-B37C-3B8E5ABBAC37}" type="slidenum">
              <a:rPr lang="en-TH" smtClean="0"/>
              <a:pPr/>
              <a:t>‹#›</a:t>
            </a:fld>
            <a:endParaRPr lang="en-TH"/>
          </a:p>
        </p:txBody>
      </p:sp>
      <p:sp>
        <p:nvSpPr>
          <p:cNvPr id="7" name="Title Placeholder 6">
            <a:extLst>
              <a:ext uri="{FF2B5EF4-FFF2-40B4-BE49-F238E27FC236}">
                <a16:creationId xmlns:a16="http://schemas.microsoft.com/office/drawing/2014/main" id="{04DDFEFA-7A56-B8EF-505B-1F9E934EEFD1}"/>
              </a:ext>
            </a:extLst>
          </p:cNvPr>
          <p:cNvSpPr>
            <a:spLocks noGrp="1"/>
          </p:cNvSpPr>
          <p:nvPr>
            <p:ph type="title"/>
          </p:nvPr>
        </p:nvSpPr>
        <p:spPr>
          <a:xfrm>
            <a:off x="410308" y="225978"/>
            <a:ext cx="11383107" cy="583319"/>
          </a:xfrm>
          <a:prstGeom prst="rect">
            <a:avLst/>
          </a:prstGeom>
        </p:spPr>
        <p:txBody>
          <a:bodyPr vert="horz" lIns="91440" tIns="45720" rIns="91440" bIns="45720" rtlCol="0" anchor="b">
            <a:normAutofit/>
          </a:bodyPr>
          <a:lstStyle/>
          <a:p>
            <a:r>
              <a:rPr lang="en-US"/>
              <a:t>Click to edit Master title style</a:t>
            </a:r>
            <a:endParaRPr lang="en-TH"/>
          </a:p>
        </p:txBody>
      </p:sp>
    </p:spTree>
    <p:extLst>
      <p:ext uri="{BB962C8B-B14F-4D97-AF65-F5344CB8AC3E}">
        <p14:creationId xmlns:p14="http://schemas.microsoft.com/office/powerpoint/2010/main" val="677300556"/>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 id="2147484199" r:id="rId15"/>
    <p:sldLayoutId id="2147484200" r:id="rId16"/>
    <p:sldLayoutId id="2147484201" r:id="rId17"/>
    <p:sldLayoutId id="2147484202" r:id="rId18"/>
    <p:sldLayoutId id="2147484203" r:id="rId19"/>
    <p:sldLayoutId id="2147484204" r:id="rId20"/>
    <p:sldLayoutId id="2147484205" r:id="rId21"/>
    <p:sldLayoutId id="2147484206" r:id="rId22"/>
    <p:sldLayoutId id="2147484207" r:id="rId23"/>
    <p:sldLayoutId id="2147484208" r:id="rId24"/>
  </p:sldLayoutIdLst>
  <p:hf hdr="0" ftr="0" dt="0"/>
  <p:txStyles>
    <p:titleStyle>
      <a:lvl1pPr algn="l" defTabSz="914400" rtl="0" eaLnBrk="1" latinLnBrk="0" hangingPunct="1">
        <a:lnSpc>
          <a:spcPct val="90000"/>
        </a:lnSpc>
        <a:spcBef>
          <a:spcPct val="0"/>
        </a:spcBef>
        <a:buNone/>
        <a:defRPr sz="2800" b="0" i="0" kern="1200">
          <a:solidFill>
            <a:schemeClr val="tx1">
              <a:lumMod val="75000"/>
              <a:lumOff val="25000"/>
            </a:schemeClr>
          </a:solidFill>
          <a:latin typeface="Inter Medium" panose="02000503000000020004" pitchFamily="2" charset="0"/>
          <a:ea typeface="Inter Medium" panose="02000503000000020004" pitchFamily="2" charset="0"/>
          <a:cs typeface="Red Hat Display Medium" panose="02010303040201060303"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Inter" panose="02000503000000020004" pitchFamily="2" charset="0"/>
          <a:ea typeface="Inter" panose="02000503000000020004" pitchFamily="2"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A9CA4-098C-CDAF-3B92-0CBBD1B01E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032C04-9BA5-C146-C7F0-2FC855019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8C0CF95-FF63-E9EF-B46E-E5FDE273A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898989"/>
                </a:solidFill>
              </a:defRPr>
            </a:lvl1pPr>
          </a:lstStyle>
          <a:p>
            <a:pPr>
              <a:defRPr/>
            </a:pPr>
            <a:fld id="{3239BC29-0400-43F6-A5EF-EAE03B872FC5}" type="slidenum">
              <a:rPr lang="en-US" smtClean="0"/>
              <a:pPr>
                <a:defRPr/>
              </a:pPr>
              <a:t>‹#›</a:t>
            </a:fld>
            <a:endParaRPr lang="en-US"/>
          </a:p>
        </p:txBody>
      </p:sp>
      <p:pic>
        <p:nvPicPr>
          <p:cNvPr id="8" name="Picture 7">
            <a:extLst>
              <a:ext uri="{FF2B5EF4-FFF2-40B4-BE49-F238E27FC236}">
                <a16:creationId xmlns:a16="http://schemas.microsoft.com/office/drawing/2014/main" id="{6E434192-6CFB-17C8-F0DB-F093E497EC7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982200" y="230188"/>
            <a:ext cx="1931276" cy="616169"/>
          </a:xfrm>
          <a:prstGeom prst="rect">
            <a:avLst/>
          </a:prstGeom>
        </p:spPr>
      </p:pic>
    </p:spTree>
    <p:extLst>
      <p:ext uri="{BB962C8B-B14F-4D97-AF65-F5344CB8AC3E}">
        <p14:creationId xmlns:p14="http://schemas.microsoft.com/office/powerpoint/2010/main" val="787431078"/>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6" r:id="rId6"/>
    <p:sldLayoutId id="2147484218" r:id="rId7"/>
    <p:sldLayoutId id="2147484219" r:id="rId8"/>
  </p:sldLayoutIdLst>
  <p:hf hdr="0"/>
  <p:txStyles>
    <p:titleStyle>
      <a:lvl1pPr algn="l" defTabSz="914400" rtl="0" eaLnBrk="1" latinLnBrk="0" hangingPunct="1">
        <a:lnSpc>
          <a:spcPct val="90000"/>
        </a:lnSpc>
        <a:spcBef>
          <a:spcPct val="0"/>
        </a:spcBef>
        <a:buNone/>
        <a:defRPr sz="4400" kern="1200">
          <a:solidFill>
            <a:srgbClr val="F06F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DB45FB-0B6E-1531-50C7-F3AA4BB28A47}"/>
              </a:ext>
            </a:extLst>
          </p:cNvPr>
          <p:cNvSpPr>
            <a:spLocks noGrp="1"/>
          </p:cNvSpPr>
          <p:nvPr>
            <p:ph type="body" idx="1"/>
          </p:nvPr>
        </p:nvSpPr>
        <p:spPr>
          <a:xfrm>
            <a:off x="410309" y="1135117"/>
            <a:ext cx="11383106" cy="5274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Slide Number Placeholder 5">
            <a:extLst>
              <a:ext uri="{FF2B5EF4-FFF2-40B4-BE49-F238E27FC236}">
                <a16:creationId xmlns:a16="http://schemas.microsoft.com/office/drawing/2014/main" id="{534650A0-4EFC-F124-5742-4CCDBA1E1E7F}"/>
              </a:ext>
            </a:extLst>
          </p:cNvPr>
          <p:cNvSpPr>
            <a:spLocks noGrp="1"/>
          </p:cNvSpPr>
          <p:nvPr>
            <p:ph type="sldNum" sz="quarter" idx="4"/>
          </p:nvPr>
        </p:nvSpPr>
        <p:spPr>
          <a:xfrm>
            <a:off x="11225048" y="6519498"/>
            <a:ext cx="568367" cy="215937"/>
          </a:xfrm>
          <a:prstGeom prst="rect">
            <a:avLst/>
          </a:prstGeom>
        </p:spPr>
        <p:txBody>
          <a:bodyPr vert="horz" lIns="91440" tIns="45720" rIns="91440" bIns="45720" rtlCol="0" anchor="ctr"/>
          <a:lstStyle>
            <a:lvl1pPr algn="r">
              <a:defRPr sz="1000" b="0" i="0">
                <a:solidFill>
                  <a:schemeClr val="tx1"/>
                </a:solidFill>
                <a:latin typeface="Inter Light" panose="02000503000000020004" pitchFamily="2" charset="0"/>
                <a:ea typeface="Inter Light" panose="02000503000000020004" pitchFamily="2" charset="0"/>
              </a:defRPr>
            </a:lvl1pPr>
          </a:lstStyle>
          <a:p>
            <a:fld id="{F8C94707-554D-BB46-B37C-3B8E5ABBAC37}" type="slidenum">
              <a:rPr lang="en-TH" smtClean="0"/>
              <a:pPr/>
              <a:t>‹#›</a:t>
            </a:fld>
            <a:endParaRPr lang="en-TH"/>
          </a:p>
        </p:txBody>
      </p:sp>
      <p:sp>
        <p:nvSpPr>
          <p:cNvPr id="7" name="Title Placeholder 6">
            <a:extLst>
              <a:ext uri="{FF2B5EF4-FFF2-40B4-BE49-F238E27FC236}">
                <a16:creationId xmlns:a16="http://schemas.microsoft.com/office/drawing/2014/main" id="{04DDFEFA-7A56-B8EF-505B-1F9E934EEFD1}"/>
              </a:ext>
            </a:extLst>
          </p:cNvPr>
          <p:cNvSpPr>
            <a:spLocks noGrp="1"/>
          </p:cNvSpPr>
          <p:nvPr>
            <p:ph type="title"/>
          </p:nvPr>
        </p:nvSpPr>
        <p:spPr>
          <a:xfrm>
            <a:off x="410308" y="225978"/>
            <a:ext cx="11383107" cy="583319"/>
          </a:xfrm>
          <a:prstGeom prst="rect">
            <a:avLst/>
          </a:prstGeom>
        </p:spPr>
        <p:txBody>
          <a:bodyPr vert="horz" lIns="91440" tIns="45720" rIns="91440" bIns="45720" rtlCol="0" anchor="b">
            <a:normAutofit/>
          </a:bodyPr>
          <a:lstStyle/>
          <a:p>
            <a:r>
              <a:rPr lang="en-US"/>
              <a:t>Click to edit Master title style</a:t>
            </a:r>
            <a:endParaRPr lang="en-TH"/>
          </a:p>
        </p:txBody>
      </p:sp>
    </p:spTree>
    <p:extLst>
      <p:ext uri="{BB962C8B-B14F-4D97-AF65-F5344CB8AC3E}">
        <p14:creationId xmlns:p14="http://schemas.microsoft.com/office/powerpoint/2010/main" val="580801450"/>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1" r:id="rId11"/>
    <p:sldLayoutId id="2147484232" r:id="rId12"/>
    <p:sldLayoutId id="2147484233" r:id="rId13"/>
    <p:sldLayoutId id="2147484234" r:id="rId14"/>
    <p:sldLayoutId id="2147484235" r:id="rId15"/>
    <p:sldLayoutId id="2147484236" r:id="rId16"/>
    <p:sldLayoutId id="2147484237" r:id="rId17"/>
    <p:sldLayoutId id="2147484238" r:id="rId18"/>
    <p:sldLayoutId id="2147484239" r:id="rId19"/>
    <p:sldLayoutId id="2147484240" r:id="rId20"/>
    <p:sldLayoutId id="2147484241" r:id="rId21"/>
    <p:sldLayoutId id="2147484242" r:id="rId22"/>
    <p:sldLayoutId id="2147484243" r:id="rId23"/>
    <p:sldLayoutId id="2147484244" r:id="rId24"/>
    <p:sldLayoutId id="2147484245" r:id="rId25"/>
    <p:sldLayoutId id="2147484246" r:id="rId26"/>
    <p:sldLayoutId id="2147484247" r:id="rId27"/>
    <p:sldLayoutId id="2147484248" r:id="rId28"/>
    <p:sldLayoutId id="2147484249" r:id="rId29"/>
    <p:sldLayoutId id="2147484250" r:id="rId30"/>
    <p:sldLayoutId id="2147484251" r:id="rId31"/>
    <p:sldLayoutId id="2147484252" r:id="rId32"/>
    <p:sldLayoutId id="2147484253" r:id="rId33"/>
    <p:sldLayoutId id="2147484254" r:id="rId34"/>
    <p:sldLayoutId id="2147484255" r:id="rId35"/>
    <p:sldLayoutId id="2147484256" r:id="rId36"/>
    <p:sldLayoutId id="2147484257" r:id="rId37"/>
    <p:sldLayoutId id="2147484258" r:id="rId38"/>
    <p:sldLayoutId id="2147484259" r:id="rId39"/>
    <p:sldLayoutId id="2147484260" r:id="rId40"/>
    <p:sldLayoutId id="2147484261" r:id="rId41"/>
    <p:sldLayoutId id="2147484262" r:id="rId42"/>
    <p:sldLayoutId id="2147484263" r:id="rId43"/>
    <p:sldLayoutId id="2147484264" r:id="rId44"/>
    <p:sldLayoutId id="2147484265" r:id="rId45"/>
    <p:sldLayoutId id="2147484266" r:id="rId46"/>
    <p:sldLayoutId id="2147484267" r:id="rId47"/>
    <p:sldLayoutId id="2147484268" r:id="rId48"/>
    <p:sldLayoutId id="2147484269" r:id="rId49"/>
    <p:sldLayoutId id="2147484270" r:id="rId50"/>
    <p:sldLayoutId id="2147484271" r:id="rId51"/>
    <p:sldLayoutId id="2147484272" r:id="rId52"/>
    <p:sldLayoutId id="2147484273" r:id="rId53"/>
    <p:sldLayoutId id="2147484274" r:id="rId54"/>
    <p:sldLayoutId id="2147484275" r:id="rId55"/>
    <p:sldLayoutId id="2147484276" r:id="rId56"/>
    <p:sldLayoutId id="2147484277" r:id="rId57"/>
    <p:sldLayoutId id="2147484278" r:id="rId58"/>
    <p:sldLayoutId id="2147484279" r:id="rId59"/>
    <p:sldLayoutId id="2147484280" r:id="rId60"/>
    <p:sldLayoutId id="2147484281" r:id="rId61"/>
    <p:sldLayoutId id="2147484282" r:id="rId62"/>
    <p:sldLayoutId id="2147484283" r:id="rId63"/>
    <p:sldLayoutId id="2147484284" r:id="rId64"/>
    <p:sldLayoutId id="2147484285" r:id="rId65"/>
    <p:sldLayoutId id="2147484286" r:id="rId66"/>
    <p:sldLayoutId id="2147484287" r:id="rId67"/>
    <p:sldLayoutId id="2147484288" r:id="rId68"/>
    <p:sldLayoutId id="2147484289" r:id="rId69"/>
    <p:sldLayoutId id="2147484290" r:id="rId70"/>
    <p:sldLayoutId id="2147484291" r:id="rId71"/>
    <p:sldLayoutId id="2147484292" r:id="rId72"/>
    <p:sldLayoutId id="2147484293" r:id="rId73"/>
    <p:sldLayoutId id="2147484294" r:id="rId74"/>
    <p:sldLayoutId id="2147484295" r:id="rId75"/>
    <p:sldLayoutId id="2147484296" r:id="rId76"/>
    <p:sldLayoutId id="2147484297" r:id="rId77"/>
    <p:sldLayoutId id="2147484298" r:id="rId78"/>
    <p:sldLayoutId id="2147484299" r:id="rId79"/>
    <p:sldLayoutId id="2147484300" r:id="rId80"/>
    <p:sldLayoutId id="2147484301" r:id="rId81"/>
    <p:sldLayoutId id="2147484302" r:id="rId82"/>
    <p:sldLayoutId id="2147484303" r:id="rId83"/>
    <p:sldLayoutId id="2147484304" r:id="rId84"/>
    <p:sldLayoutId id="2147484305" r:id="rId85"/>
    <p:sldLayoutId id="2147484306" r:id="rId86"/>
    <p:sldLayoutId id="2147484307" r:id="rId87"/>
    <p:sldLayoutId id="2147484308" r:id="rId88"/>
    <p:sldLayoutId id="2147484309" r:id="rId89"/>
    <p:sldLayoutId id="2147484310" r:id="rId90"/>
    <p:sldLayoutId id="2147484311" r:id="rId91"/>
    <p:sldLayoutId id="2147484312" r:id="rId92"/>
    <p:sldLayoutId id="2147484313" r:id="rId93"/>
    <p:sldLayoutId id="2147484314" r:id="rId94"/>
    <p:sldLayoutId id="2147484315" r:id="rId95"/>
    <p:sldLayoutId id="2147484316" r:id="rId96"/>
    <p:sldLayoutId id="2147484317" r:id="rId97"/>
  </p:sldLayoutIdLst>
  <p:hf hdr="0" ftr="0" dt="0"/>
  <p:txStyles>
    <p:titleStyle>
      <a:lvl1pPr algn="l" defTabSz="914400" rtl="0" eaLnBrk="1" latinLnBrk="0" hangingPunct="1">
        <a:lnSpc>
          <a:spcPct val="90000"/>
        </a:lnSpc>
        <a:spcBef>
          <a:spcPct val="0"/>
        </a:spcBef>
        <a:buNone/>
        <a:defRPr sz="2800" b="0" i="0" kern="1200">
          <a:solidFill>
            <a:schemeClr val="tx1">
              <a:lumMod val="75000"/>
              <a:lumOff val="25000"/>
            </a:schemeClr>
          </a:solidFill>
          <a:latin typeface="Inter Medium" panose="02000503000000020004" pitchFamily="2" charset="0"/>
          <a:ea typeface="Inter Medium" panose="02000503000000020004" pitchFamily="2" charset="0"/>
          <a:cs typeface="Red Hat Display Medium" panose="02010303040201060303"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Inter" panose="02000503000000020004" pitchFamily="2" charset="0"/>
          <a:ea typeface="Inter" panose="02000503000000020004" pitchFamily="2"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DB45FB-0B6E-1531-50C7-F3AA4BB28A47}"/>
              </a:ext>
            </a:extLst>
          </p:cNvPr>
          <p:cNvSpPr>
            <a:spLocks noGrp="1"/>
          </p:cNvSpPr>
          <p:nvPr>
            <p:ph type="body" idx="1"/>
          </p:nvPr>
        </p:nvSpPr>
        <p:spPr>
          <a:xfrm>
            <a:off x="410309" y="1135117"/>
            <a:ext cx="11383106" cy="5274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7" name="Title Placeholder 6">
            <a:extLst>
              <a:ext uri="{FF2B5EF4-FFF2-40B4-BE49-F238E27FC236}">
                <a16:creationId xmlns:a16="http://schemas.microsoft.com/office/drawing/2014/main" id="{04DDFEFA-7A56-B8EF-505B-1F9E934EEFD1}"/>
              </a:ext>
            </a:extLst>
          </p:cNvPr>
          <p:cNvSpPr>
            <a:spLocks noGrp="1"/>
          </p:cNvSpPr>
          <p:nvPr>
            <p:ph type="title"/>
          </p:nvPr>
        </p:nvSpPr>
        <p:spPr>
          <a:xfrm>
            <a:off x="410308" y="225978"/>
            <a:ext cx="11383107" cy="583319"/>
          </a:xfrm>
          <a:prstGeom prst="rect">
            <a:avLst/>
          </a:prstGeom>
        </p:spPr>
        <p:txBody>
          <a:bodyPr vert="horz" lIns="91440" tIns="45720" rIns="91440" bIns="45720" rtlCol="0" anchor="b">
            <a:normAutofit/>
          </a:bodyPr>
          <a:lstStyle/>
          <a:p>
            <a:r>
              <a:rPr lang="en-US"/>
              <a:t>Click to edit Master title style</a:t>
            </a:r>
            <a:endParaRPr lang="en-TH"/>
          </a:p>
        </p:txBody>
      </p:sp>
    </p:spTree>
    <p:extLst>
      <p:ext uri="{BB962C8B-B14F-4D97-AF65-F5344CB8AC3E}">
        <p14:creationId xmlns:p14="http://schemas.microsoft.com/office/powerpoint/2010/main" val="3022189622"/>
      </p:ext>
    </p:extLst>
  </p:cSld>
  <p:clrMap bg1="lt1" tx1="dk1" bg2="lt2" tx2="dk2" accent1="accent1" accent2="accent2" accent3="accent3" accent4="accent4" accent5="accent5" accent6="accent6" hlink="hlink" folHlink="folHlink"/>
  <p:sldLayoutIdLst>
    <p:sldLayoutId id="2147483773" r:id="rId1"/>
    <p:sldLayoutId id="2147483849" r:id="rId2"/>
    <p:sldLayoutId id="2147483850" r:id="rId3"/>
    <p:sldLayoutId id="2147483851" r:id="rId4"/>
    <p:sldLayoutId id="2147483774" r:id="rId5"/>
    <p:sldLayoutId id="2147483775" r:id="rId6"/>
    <p:sldLayoutId id="2147483845" r:id="rId7"/>
    <p:sldLayoutId id="2147483846" r:id="rId8"/>
    <p:sldLayoutId id="2147483847" r:id="rId9"/>
    <p:sldLayoutId id="2147483848" r:id="rId10"/>
    <p:sldLayoutId id="2147483776" r:id="rId11"/>
    <p:sldLayoutId id="2147483777" r:id="rId12"/>
    <p:sldLayoutId id="2147483778" r:id="rId13"/>
    <p:sldLayoutId id="2147483779" r:id="rId14"/>
    <p:sldLayoutId id="2147483780" r:id="rId15"/>
    <p:sldLayoutId id="2147483781" r:id="rId16"/>
    <p:sldLayoutId id="2147483857" r:id="rId17"/>
    <p:sldLayoutId id="2147483858" r:id="rId18"/>
    <p:sldLayoutId id="2147483856" r:id="rId19"/>
  </p:sldLayoutIdLst>
  <p:hf hdr="0" ftr="0" dt="0"/>
  <p:txStyles>
    <p:titleStyle>
      <a:lvl1pPr algn="l" defTabSz="914400" rtl="0" eaLnBrk="1" latinLnBrk="0" hangingPunct="1">
        <a:lnSpc>
          <a:spcPct val="90000"/>
        </a:lnSpc>
        <a:spcBef>
          <a:spcPct val="0"/>
        </a:spcBef>
        <a:buNone/>
        <a:defRPr lang="en-US" sz="3200" b="0" i="0" kern="1200">
          <a:solidFill>
            <a:schemeClr val="tx1">
              <a:lumMod val="75000"/>
              <a:lumOff val="25000"/>
            </a:schemeClr>
          </a:solidFill>
          <a:latin typeface="Kanit" pitchFamily="2" charset="-34"/>
          <a:ea typeface="Inter Medium" panose="02000503000000020004" pitchFamily="2" charset="0"/>
          <a:cs typeface="Kanit" pitchFamily="2" charset="-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tx1"/>
          </a:solidFill>
          <a:latin typeface="Kanit" pitchFamily="2" charset="-34"/>
          <a:ea typeface="Inter" panose="02000503000000020004" pitchFamily="2" charset="0"/>
          <a:cs typeface="Kanit" pitchFamily="2" charset="-34"/>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Kanit" pitchFamily="2" charset="-34"/>
          <a:ea typeface="Inter" panose="02000503000000020004" pitchFamily="2" charset="0"/>
          <a:cs typeface="Kanit" pitchFamily="2" charset="-34"/>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Kanit" pitchFamily="2" charset="-34"/>
          <a:ea typeface="Inter" panose="02000503000000020004" pitchFamily="2" charset="0"/>
          <a:cs typeface="Kanit" pitchFamily="2" charset="-34"/>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Kanit" pitchFamily="2" charset="-34"/>
          <a:ea typeface="Inter" panose="02000503000000020004" pitchFamily="2" charset="0"/>
          <a:cs typeface="Kanit" pitchFamily="2" charset="-34"/>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Kanit" pitchFamily="2" charset="-34"/>
          <a:ea typeface="Inter" panose="02000503000000020004" pitchFamily="2" charset="0"/>
          <a:cs typeface="Kanit" pitchFamily="2"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DB45FB-0B6E-1531-50C7-F3AA4BB28A47}"/>
              </a:ext>
            </a:extLst>
          </p:cNvPr>
          <p:cNvSpPr>
            <a:spLocks noGrp="1"/>
          </p:cNvSpPr>
          <p:nvPr>
            <p:ph type="body" idx="1"/>
          </p:nvPr>
        </p:nvSpPr>
        <p:spPr>
          <a:xfrm>
            <a:off x="410309" y="1135117"/>
            <a:ext cx="11383106" cy="5274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Footer Placeholder 4">
            <a:extLst>
              <a:ext uri="{FF2B5EF4-FFF2-40B4-BE49-F238E27FC236}">
                <a16:creationId xmlns:a16="http://schemas.microsoft.com/office/drawing/2014/main" id="{FE17BA75-CB5D-D96B-351C-C25D44895E18}"/>
              </a:ext>
            </a:extLst>
          </p:cNvPr>
          <p:cNvSpPr>
            <a:spLocks noGrp="1"/>
          </p:cNvSpPr>
          <p:nvPr>
            <p:ph type="ftr" sz="quarter" idx="3"/>
          </p:nvPr>
        </p:nvSpPr>
        <p:spPr>
          <a:xfrm>
            <a:off x="410308" y="6519499"/>
            <a:ext cx="8271237" cy="215936"/>
          </a:xfrm>
          <a:prstGeom prst="rect">
            <a:avLst/>
          </a:prstGeom>
        </p:spPr>
        <p:txBody>
          <a:bodyPr vert="horz" lIns="91440" tIns="45720" rIns="91440" bIns="45720" rtlCol="0" anchor="ctr"/>
          <a:lstStyle>
            <a:lvl1pPr algn="l">
              <a:defRPr sz="900" b="1" i="0">
                <a:solidFill>
                  <a:schemeClr val="tx1"/>
                </a:solidFill>
                <a:latin typeface="Inter Light" panose="02000503000000020004" pitchFamily="2" charset="0"/>
                <a:ea typeface="Inter Light" panose="02000503000000020004" pitchFamily="2" charset="0"/>
              </a:defRPr>
            </a:lvl1pPr>
          </a:lstStyle>
          <a:p>
            <a:r>
              <a:rPr lang="en-US"/>
              <a:t>© 2025 The Creagy Company Limited. All rights reserved.</a:t>
            </a:r>
            <a:endParaRPr lang="en-TH"/>
          </a:p>
        </p:txBody>
      </p:sp>
      <p:sp>
        <p:nvSpPr>
          <p:cNvPr id="6" name="Slide Number Placeholder 5">
            <a:extLst>
              <a:ext uri="{FF2B5EF4-FFF2-40B4-BE49-F238E27FC236}">
                <a16:creationId xmlns:a16="http://schemas.microsoft.com/office/drawing/2014/main" id="{534650A0-4EFC-F124-5742-4CCDBA1E1E7F}"/>
              </a:ext>
            </a:extLst>
          </p:cNvPr>
          <p:cNvSpPr>
            <a:spLocks noGrp="1"/>
          </p:cNvSpPr>
          <p:nvPr>
            <p:ph type="sldNum" sz="quarter" idx="4"/>
          </p:nvPr>
        </p:nvSpPr>
        <p:spPr>
          <a:xfrm>
            <a:off x="11225048" y="6519498"/>
            <a:ext cx="568367" cy="215937"/>
          </a:xfrm>
          <a:prstGeom prst="rect">
            <a:avLst/>
          </a:prstGeom>
        </p:spPr>
        <p:txBody>
          <a:bodyPr vert="horz" lIns="91440" tIns="45720" rIns="91440" bIns="45720" rtlCol="0" anchor="ctr"/>
          <a:lstStyle>
            <a:lvl1pPr algn="r">
              <a:defRPr sz="1000" b="0" i="0">
                <a:solidFill>
                  <a:schemeClr val="tx1"/>
                </a:solidFill>
                <a:latin typeface="Inter Light" panose="02000503000000020004" pitchFamily="2" charset="0"/>
                <a:ea typeface="Inter Light" panose="02000503000000020004" pitchFamily="2" charset="0"/>
              </a:defRPr>
            </a:lvl1pPr>
          </a:lstStyle>
          <a:p>
            <a:fld id="{F8C94707-554D-BB46-B37C-3B8E5ABBAC37}" type="slidenum">
              <a:rPr lang="en-TH" smtClean="0"/>
              <a:pPr/>
              <a:t>‹#›</a:t>
            </a:fld>
            <a:endParaRPr lang="en-TH"/>
          </a:p>
        </p:txBody>
      </p:sp>
      <p:sp>
        <p:nvSpPr>
          <p:cNvPr id="7" name="Title Placeholder 6">
            <a:extLst>
              <a:ext uri="{FF2B5EF4-FFF2-40B4-BE49-F238E27FC236}">
                <a16:creationId xmlns:a16="http://schemas.microsoft.com/office/drawing/2014/main" id="{04DDFEFA-7A56-B8EF-505B-1F9E934EEFD1}"/>
              </a:ext>
            </a:extLst>
          </p:cNvPr>
          <p:cNvSpPr>
            <a:spLocks noGrp="1"/>
          </p:cNvSpPr>
          <p:nvPr>
            <p:ph type="title"/>
          </p:nvPr>
        </p:nvSpPr>
        <p:spPr>
          <a:xfrm>
            <a:off x="410308" y="225978"/>
            <a:ext cx="11383107" cy="583319"/>
          </a:xfrm>
          <a:prstGeom prst="rect">
            <a:avLst/>
          </a:prstGeom>
        </p:spPr>
        <p:txBody>
          <a:bodyPr vert="horz" lIns="91440" tIns="45720" rIns="91440" bIns="45720" rtlCol="0" anchor="b">
            <a:normAutofit/>
          </a:bodyPr>
          <a:lstStyle/>
          <a:p>
            <a:r>
              <a:rPr lang="en-US"/>
              <a:t>Click to edit Master title style</a:t>
            </a:r>
            <a:endParaRPr lang="en-TH"/>
          </a:p>
        </p:txBody>
      </p:sp>
    </p:spTree>
    <p:extLst>
      <p:ext uri="{BB962C8B-B14F-4D97-AF65-F5344CB8AC3E}">
        <p14:creationId xmlns:p14="http://schemas.microsoft.com/office/powerpoint/2010/main" val="994869847"/>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75" r:id="rId29"/>
    <p:sldLayoutId id="2147484319" r:id="rId30"/>
  </p:sldLayoutIdLst>
  <p:hf hdr="0" dt="0"/>
  <p:txStyles>
    <p:titleStyle>
      <a:lvl1pPr algn="l" defTabSz="914400" rtl="0" eaLnBrk="1" latinLnBrk="0" hangingPunct="1">
        <a:lnSpc>
          <a:spcPct val="90000"/>
        </a:lnSpc>
        <a:spcBef>
          <a:spcPct val="0"/>
        </a:spcBef>
        <a:buNone/>
        <a:defRPr sz="2800" b="0" i="0" kern="1200">
          <a:solidFill>
            <a:schemeClr val="tx1">
              <a:lumMod val="75000"/>
              <a:lumOff val="25000"/>
            </a:schemeClr>
          </a:solidFill>
          <a:latin typeface="Inter Medium" panose="02000503000000020004" pitchFamily="2" charset="0"/>
          <a:ea typeface="Inter Medium" panose="02000503000000020004" pitchFamily="2" charset="0"/>
          <a:cs typeface="Red Hat Display Medium" panose="02010303040201060303"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Inter" panose="02000503000000020004" pitchFamily="2" charset="0"/>
          <a:ea typeface="Inter" panose="02000503000000020004" pitchFamily="2"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DB45FB-0B6E-1531-50C7-F3AA4BB28A47}"/>
              </a:ext>
            </a:extLst>
          </p:cNvPr>
          <p:cNvSpPr>
            <a:spLocks noGrp="1"/>
          </p:cNvSpPr>
          <p:nvPr>
            <p:ph type="body" idx="1"/>
          </p:nvPr>
        </p:nvSpPr>
        <p:spPr>
          <a:xfrm>
            <a:off x="410309" y="1135117"/>
            <a:ext cx="11383106" cy="5274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Footer Placeholder 4">
            <a:extLst>
              <a:ext uri="{FF2B5EF4-FFF2-40B4-BE49-F238E27FC236}">
                <a16:creationId xmlns:a16="http://schemas.microsoft.com/office/drawing/2014/main" id="{FE17BA75-CB5D-D96B-351C-C25D44895E18}"/>
              </a:ext>
            </a:extLst>
          </p:cNvPr>
          <p:cNvSpPr>
            <a:spLocks noGrp="1"/>
          </p:cNvSpPr>
          <p:nvPr>
            <p:ph type="ftr" sz="quarter" idx="3"/>
          </p:nvPr>
        </p:nvSpPr>
        <p:spPr>
          <a:xfrm>
            <a:off x="410308" y="6519499"/>
            <a:ext cx="8271237" cy="215936"/>
          </a:xfrm>
          <a:prstGeom prst="rect">
            <a:avLst/>
          </a:prstGeom>
        </p:spPr>
        <p:txBody>
          <a:bodyPr vert="horz" lIns="91440" tIns="45720" rIns="91440" bIns="45720" rtlCol="0" anchor="ctr"/>
          <a:lstStyle>
            <a:lvl1pPr algn="l">
              <a:defRPr sz="1000" b="1" i="0">
                <a:solidFill>
                  <a:schemeClr val="tx1"/>
                </a:solidFill>
                <a:latin typeface="Inter Light" panose="02000503000000020004" pitchFamily="2" charset="0"/>
                <a:ea typeface="Inter Light" panose="02000503000000020004" pitchFamily="2" charset="0"/>
              </a:defRPr>
            </a:lvl1pPr>
          </a:lstStyle>
          <a:p>
            <a:endParaRPr lang="en-TH"/>
          </a:p>
        </p:txBody>
      </p:sp>
      <p:sp>
        <p:nvSpPr>
          <p:cNvPr id="6" name="Slide Number Placeholder 5">
            <a:extLst>
              <a:ext uri="{FF2B5EF4-FFF2-40B4-BE49-F238E27FC236}">
                <a16:creationId xmlns:a16="http://schemas.microsoft.com/office/drawing/2014/main" id="{534650A0-4EFC-F124-5742-4CCDBA1E1E7F}"/>
              </a:ext>
            </a:extLst>
          </p:cNvPr>
          <p:cNvSpPr>
            <a:spLocks noGrp="1"/>
          </p:cNvSpPr>
          <p:nvPr>
            <p:ph type="sldNum" sz="quarter" idx="4"/>
          </p:nvPr>
        </p:nvSpPr>
        <p:spPr>
          <a:xfrm>
            <a:off x="11225048" y="6519498"/>
            <a:ext cx="568367" cy="215937"/>
          </a:xfrm>
          <a:prstGeom prst="rect">
            <a:avLst/>
          </a:prstGeom>
        </p:spPr>
        <p:txBody>
          <a:bodyPr vert="horz" lIns="91440" tIns="45720" rIns="91440" bIns="45720" rtlCol="0" anchor="ctr"/>
          <a:lstStyle>
            <a:lvl1pPr algn="r">
              <a:defRPr sz="1000" b="0" i="0">
                <a:solidFill>
                  <a:schemeClr val="tx1"/>
                </a:solidFill>
                <a:latin typeface="Inter Light" panose="02000503000000020004" pitchFamily="2" charset="0"/>
                <a:ea typeface="Inter Light" panose="02000503000000020004" pitchFamily="2" charset="0"/>
              </a:defRPr>
            </a:lvl1pPr>
          </a:lstStyle>
          <a:p>
            <a:fld id="{F8C94707-554D-BB46-B37C-3B8E5ABBAC37}" type="slidenum">
              <a:rPr lang="en-TH" smtClean="0"/>
              <a:pPr/>
              <a:t>‹#›</a:t>
            </a:fld>
            <a:endParaRPr lang="en-TH"/>
          </a:p>
        </p:txBody>
      </p:sp>
      <p:sp>
        <p:nvSpPr>
          <p:cNvPr id="7" name="Title Placeholder 6">
            <a:extLst>
              <a:ext uri="{FF2B5EF4-FFF2-40B4-BE49-F238E27FC236}">
                <a16:creationId xmlns:a16="http://schemas.microsoft.com/office/drawing/2014/main" id="{04DDFEFA-7A56-B8EF-505B-1F9E934EEFD1}"/>
              </a:ext>
            </a:extLst>
          </p:cNvPr>
          <p:cNvSpPr>
            <a:spLocks noGrp="1"/>
          </p:cNvSpPr>
          <p:nvPr>
            <p:ph type="title"/>
          </p:nvPr>
        </p:nvSpPr>
        <p:spPr>
          <a:xfrm>
            <a:off x="410308" y="225978"/>
            <a:ext cx="11383107" cy="583319"/>
          </a:xfrm>
          <a:prstGeom prst="rect">
            <a:avLst/>
          </a:prstGeom>
        </p:spPr>
        <p:txBody>
          <a:bodyPr vert="horz" lIns="91440" tIns="45720" rIns="91440" bIns="45720" rtlCol="0" anchor="b">
            <a:normAutofit/>
          </a:bodyPr>
          <a:lstStyle/>
          <a:p>
            <a:r>
              <a:rPr lang="en-US"/>
              <a:t>Click to edit Master title style</a:t>
            </a:r>
            <a:endParaRPr lang="en-TH"/>
          </a:p>
        </p:txBody>
      </p:sp>
    </p:spTree>
    <p:extLst>
      <p:ext uri="{BB962C8B-B14F-4D97-AF65-F5344CB8AC3E}">
        <p14:creationId xmlns:p14="http://schemas.microsoft.com/office/powerpoint/2010/main" val="1704647227"/>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4318" r:id="rId36"/>
  </p:sldLayoutIdLst>
  <p:hf hdr="0" dt="0"/>
  <p:txStyles>
    <p:titleStyle>
      <a:lvl1pPr algn="l" defTabSz="914400" rtl="0" eaLnBrk="1" latinLnBrk="0" hangingPunct="1">
        <a:lnSpc>
          <a:spcPct val="90000"/>
        </a:lnSpc>
        <a:spcBef>
          <a:spcPct val="0"/>
        </a:spcBef>
        <a:buNone/>
        <a:defRPr sz="2800" b="0" i="0" kern="1200">
          <a:solidFill>
            <a:schemeClr val="tx1">
              <a:lumMod val="75000"/>
              <a:lumOff val="25000"/>
            </a:schemeClr>
          </a:solidFill>
          <a:latin typeface="Inter Medium" panose="02000503000000020004" pitchFamily="2" charset="0"/>
          <a:ea typeface="Inter Medium" panose="02000503000000020004" pitchFamily="2" charset="0"/>
          <a:cs typeface="Red Hat Display Medium" panose="02010303040201060303"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Inter" panose="02000503000000020004" pitchFamily="2" charset="0"/>
          <a:ea typeface="Inter" panose="02000503000000020004" pitchFamily="2"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DB45FB-0B6E-1531-50C7-F3AA4BB28A47}"/>
              </a:ext>
            </a:extLst>
          </p:cNvPr>
          <p:cNvSpPr>
            <a:spLocks noGrp="1"/>
          </p:cNvSpPr>
          <p:nvPr>
            <p:ph type="body" idx="1"/>
          </p:nvPr>
        </p:nvSpPr>
        <p:spPr>
          <a:xfrm>
            <a:off x="410309" y="1135117"/>
            <a:ext cx="11383106" cy="5274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7" name="Title Placeholder 6">
            <a:extLst>
              <a:ext uri="{FF2B5EF4-FFF2-40B4-BE49-F238E27FC236}">
                <a16:creationId xmlns:a16="http://schemas.microsoft.com/office/drawing/2014/main" id="{04DDFEFA-7A56-B8EF-505B-1F9E934EEFD1}"/>
              </a:ext>
            </a:extLst>
          </p:cNvPr>
          <p:cNvSpPr>
            <a:spLocks noGrp="1"/>
          </p:cNvSpPr>
          <p:nvPr>
            <p:ph type="title"/>
          </p:nvPr>
        </p:nvSpPr>
        <p:spPr>
          <a:xfrm>
            <a:off x="410308" y="225978"/>
            <a:ext cx="11383107" cy="583319"/>
          </a:xfrm>
          <a:prstGeom prst="rect">
            <a:avLst/>
          </a:prstGeom>
        </p:spPr>
        <p:txBody>
          <a:bodyPr vert="horz" lIns="91440" tIns="45720" rIns="91440" bIns="45720" rtlCol="0" anchor="b">
            <a:normAutofit/>
          </a:bodyPr>
          <a:lstStyle/>
          <a:p>
            <a:r>
              <a:rPr lang="en-US"/>
              <a:t>Click to edit Master title style</a:t>
            </a:r>
            <a:endParaRPr lang="en-TH"/>
          </a:p>
        </p:txBody>
      </p:sp>
    </p:spTree>
    <p:extLst>
      <p:ext uri="{BB962C8B-B14F-4D97-AF65-F5344CB8AC3E}">
        <p14:creationId xmlns:p14="http://schemas.microsoft.com/office/powerpoint/2010/main" val="322738124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hdr="0" dt="0"/>
  <p:txStyles>
    <p:titleStyle>
      <a:lvl1pPr algn="l" defTabSz="914400" rtl="0" eaLnBrk="1" latinLnBrk="0" hangingPunct="1">
        <a:lnSpc>
          <a:spcPct val="90000"/>
        </a:lnSpc>
        <a:spcBef>
          <a:spcPct val="0"/>
        </a:spcBef>
        <a:buNone/>
        <a:defRPr sz="2800" b="1" i="0" kern="1200">
          <a:solidFill>
            <a:schemeClr val="tx1">
              <a:lumMod val="75000"/>
              <a:lumOff val="25000"/>
            </a:schemeClr>
          </a:solidFill>
          <a:latin typeface="CordiaUPC" panose="020B0304020202020204" pitchFamily="34" charset="-34"/>
          <a:ea typeface="Inter Medium" panose="02000503000000020004" pitchFamily="2" charset="0"/>
          <a:cs typeface="CordiaUPC" panose="020B0304020202020204" pitchFamily="34" charset="-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CordiaUPC" panose="020B0304020202020204" pitchFamily="34" charset="-34"/>
          <a:ea typeface="Inter" panose="02000503000000020004" pitchFamily="2" charset="0"/>
          <a:cs typeface="CordiaUPC" panose="020B0304020202020204" pitchFamily="34" charset="-34"/>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ordiaUPC" panose="020B0304020202020204" pitchFamily="34" charset="-34"/>
          <a:ea typeface="Inter" panose="02000503000000020004" pitchFamily="2" charset="0"/>
          <a:cs typeface="CordiaUPC" panose="020B0304020202020204" pitchFamily="34" charset="-34"/>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CordiaUPC" panose="020B0304020202020204" pitchFamily="34" charset="-34"/>
          <a:ea typeface="Inter" panose="02000503000000020004" pitchFamily="2" charset="0"/>
          <a:cs typeface="CordiaUPC" panose="020B0304020202020204" pitchFamily="34" charset="-34"/>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CordiaUPC" panose="020B0304020202020204" pitchFamily="34" charset="-34"/>
          <a:ea typeface="Inter" panose="02000503000000020004" pitchFamily="2" charset="0"/>
          <a:cs typeface="CordiaUPC" panose="020B0304020202020204" pitchFamily="34" charset="-34"/>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CordiaUPC" panose="020B0304020202020204" pitchFamily="34" charset="-34"/>
          <a:ea typeface="Inter" panose="02000503000000020004" pitchFamily="2" charset="0"/>
          <a:cs typeface="CordiaUPC" panose="020B03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DB45FB-0B6E-1531-50C7-F3AA4BB28A47}"/>
              </a:ext>
            </a:extLst>
          </p:cNvPr>
          <p:cNvSpPr>
            <a:spLocks noGrp="1"/>
          </p:cNvSpPr>
          <p:nvPr>
            <p:ph type="body" idx="1"/>
          </p:nvPr>
        </p:nvSpPr>
        <p:spPr>
          <a:xfrm>
            <a:off x="410309" y="1135117"/>
            <a:ext cx="11383106" cy="5274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Footer Placeholder 4">
            <a:extLst>
              <a:ext uri="{FF2B5EF4-FFF2-40B4-BE49-F238E27FC236}">
                <a16:creationId xmlns:a16="http://schemas.microsoft.com/office/drawing/2014/main" id="{FE17BA75-CB5D-D96B-351C-C25D44895E18}"/>
              </a:ext>
            </a:extLst>
          </p:cNvPr>
          <p:cNvSpPr>
            <a:spLocks noGrp="1"/>
          </p:cNvSpPr>
          <p:nvPr>
            <p:ph type="ftr" sz="quarter" idx="3"/>
          </p:nvPr>
        </p:nvSpPr>
        <p:spPr>
          <a:xfrm>
            <a:off x="410308" y="6519499"/>
            <a:ext cx="8271237" cy="215936"/>
          </a:xfrm>
          <a:prstGeom prst="rect">
            <a:avLst/>
          </a:prstGeom>
        </p:spPr>
        <p:txBody>
          <a:bodyPr vert="horz" lIns="91440" tIns="45720" rIns="91440" bIns="45720" rtlCol="0" anchor="ctr"/>
          <a:lstStyle>
            <a:lvl1pPr algn="l">
              <a:defRPr sz="1000" b="1" i="0">
                <a:solidFill>
                  <a:schemeClr val="tx1"/>
                </a:solidFill>
                <a:latin typeface="Inter Light" panose="02000503000000020004" pitchFamily="2" charset="0"/>
                <a:ea typeface="Inter Light" panose="02000503000000020004" pitchFamily="2" charset="0"/>
              </a:defRPr>
            </a:lvl1pPr>
          </a:lstStyle>
          <a:p>
            <a:r>
              <a:rPr lang="en-TH"/>
              <a:t>STRICTLY PRIVATE AND CONFIDENTIAL</a:t>
            </a:r>
          </a:p>
        </p:txBody>
      </p:sp>
      <p:sp>
        <p:nvSpPr>
          <p:cNvPr id="6" name="Slide Number Placeholder 5">
            <a:extLst>
              <a:ext uri="{FF2B5EF4-FFF2-40B4-BE49-F238E27FC236}">
                <a16:creationId xmlns:a16="http://schemas.microsoft.com/office/drawing/2014/main" id="{534650A0-4EFC-F124-5742-4CCDBA1E1E7F}"/>
              </a:ext>
            </a:extLst>
          </p:cNvPr>
          <p:cNvSpPr>
            <a:spLocks noGrp="1"/>
          </p:cNvSpPr>
          <p:nvPr>
            <p:ph type="sldNum" sz="quarter" idx="4"/>
          </p:nvPr>
        </p:nvSpPr>
        <p:spPr>
          <a:xfrm>
            <a:off x="11225048" y="6519498"/>
            <a:ext cx="568367" cy="215937"/>
          </a:xfrm>
          <a:prstGeom prst="rect">
            <a:avLst/>
          </a:prstGeom>
        </p:spPr>
        <p:txBody>
          <a:bodyPr vert="horz" lIns="91440" tIns="45720" rIns="91440" bIns="45720" rtlCol="0" anchor="ctr"/>
          <a:lstStyle>
            <a:lvl1pPr algn="r">
              <a:defRPr sz="1000" b="0" i="0">
                <a:solidFill>
                  <a:schemeClr val="tx1"/>
                </a:solidFill>
                <a:latin typeface="Inter Light" panose="02000503000000020004" pitchFamily="2" charset="0"/>
                <a:ea typeface="Inter Light" panose="02000503000000020004" pitchFamily="2" charset="0"/>
              </a:defRPr>
            </a:lvl1pPr>
          </a:lstStyle>
          <a:p>
            <a:fld id="{F8C94707-554D-BB46-B37C-3B8E5ABBAC37}" type="slidenum">
              <a:rPr lang="en-TH" smtClean="0"/>
              <a:pPr/>
              <a:t>‹#›</a:t>
            </a:fld>
            <a:endParaRPr lang="en-TH"/>
          </a:p>
        </p:txBody>
      </p:sp>
      <p:sp>
        <p:nvSpPr>
          <p:cNvPr id="7" name="Title Placeholder 6">
            <a:extLst>
              <a:ext uri="{FF2B5EF4-FFF2-40B4-BE49-F238E27FC236}">
                <a16:creationId xmlns:a16="http://schemas.microsoft.com/office/drawing/2014/main" id="{04DDFEFA-7A56-B8EF-505B-1F9E934EEFD1}"/>
              </a:ext>
            </a:extLst>
          </p:cNvPr>
          <p:cNvSpPr>
            <a:spLocks noGrp="1"/>
          </p:cNvSpPr>
          <p:nvPr>
            <p:ph type="title"/>
          </p:nvPr>
        </p:nvSpPr>
        <p:spPr>
          <a:xfrm>
            <a:off x="410308" y="225978"/>
            <a:ext cx="11383107" cy="583319"/>
          </a:xfrm>
          <a:prstGeom prst="rect">
            <a:avLst/>
          </a:prstGeom>
        </p:spPr>
        <p:txBody>
          <a:bodyPr vert="horz" lIns="91440" tIns="45720" rIns="91440" bIns="45720" rtlCol="0" anchor="b">
            <a:normAutofit/>
          </a:bodyPr>
          <a:lstStyle/>
          <a:p>
            <a:r>
              <a:rPr lang="en-US"/>
              <a:t>Click to edit Master title style</a:t>
            </a:r>
            <a:endParaRPr lang="en-TH"/>
          </a:p>
        </p:txBody>
      </p:sp>
    </p:spTree>
    <p:extLst>
      <p:ext uri="{BB962C8B-B14F-4D97-AF65-F5344CB8AC3E}">
        <p14:creationId xmlns:p14="http://schemas.microsoft.com/office/powerpoint/2010/main" val="767603199"/>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 id="2147484006" r:id="rId30"/>
    <p:sldLayoutId id="2147484007" r:id="rId31"/>
    <p:sldLayoutId id="2147484008" r:id="rId32"/>
    <p:sldLayoutId id="2147484009" r:id="rId33"/>
    <p:sldLayoutId id="2147484010" r:id="rId34"/>
    <p:sldLayoutId id="2147484011" r:id="rId35"/>
    <p:sldLayoutId id="2147484012" r:id="rId36"/>
    <p:sldLayoutId id="2147484013" r:id="rId37"/>
    <p:sldLayoutId id="2147484014" r:id="rId38"/>
    <p:sldLayoutId id="2147484015" r:id="rId39"/>
    <p:sldLayoutId id="2147484016" r:id="rId40"/>
    <p:sldLayoutId id="2147484017" r:id="rId41"/>
    <p:sldLayoutId id="2147484018" r:id="rId42"/>
  </p:sldLayoutIdLst>
  <p:hf hdr="0" dt="0"/>
  <p:txStyles>
    <p:titleStyle>
      <a:lvl1pPr algn="l" defTabSz="914400" rtl="0" eaLnBrk="1" latinLnBrk="0" hangingPunct="1">
        <a:lnSpc>
          <a:spcPct val="90000"/>
        </a:lnSpc>
        <a:spcBef>
          <a:spcPct val="0"/>
        </a:spcBef>
        <a:buNone/>
        <a:defRPr sz="2800" b="0" i="0" kern="1200">
          <a:solidFill>
            <a:schemeClr val="tx1">
              <a:lumMod val="75000"/>
              <a:lumOff val="25000"/>
            </a:schemeClr>
          </a:solidFill>
          <a:latin typeface="Inter Medium" panose="02000503000000020004" pitchFamily="2" charset="0"/>
          <a:ea typeface="Inter Medium" panose="02000503000000020004" pitchFamily="2" charset="0"/>
          <a:cs typeface="Red Hat Display Medium" panose="02010303040201060303"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Inter" panose="02000503000000020004" pitchFamily="2" charset="0"/>
          <a:ea typeface="Inter" panose="02000503000000020004" pitchFamily="2"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DB45FB-0B6E-1531-50C7-F3AA4BB28A47}"/>
              </a:ext>
            </a:extLst>
          </p:cNvPr>
          <p:cNvSpPr>
            <a:spLocks noGrp="1"/>
          </p:cNvSpPr>
          <p:nvPr>
            <p:ph type="body" idx="1"/>
          </p:nvPr>
        </p:nvSpPr>
        <p:spPr>
          <a:xfrm>
            <a:off x="410309" y="1135117"/>
            <a:ext cx="11383106" cy="5274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Slide Number Placeholder 5">
            <a:extLst>
              <a:ext uri="{FF2B5EF4-FFF2-40B4-BE49-F238E27FC236}">
                <a16:creationId xmlns:a16="http://schemas.microsoft.com/office/drawing/2014/main" id="{534650A0-4EFC-F124-5742-4CCDBA1E1E7F}"/>
              </a:ext>
            </a:extLst>
          </p:cNvPr>
          <p:cNvSpPr>
            <a:spLocks noGrp="1"/>
          </p:cNvSpPr>
          <p:nvPr>
            <p:ph type="sldNum" sz="quarter" idx="4"/>
          </p:nvPr>
        </p:nvSpPr>
        <p:spPr>
          <a:xfrm>
            <a:off x="11225048" y="6519498"/>
            <a:ext cx="568367" cy="215937"/>
          </a:xfrm>
          <a:prstGeom prst="rect">
            <a:avLst/>
          </a:prstGeom>
        </p:spPr>
        <p:txBody>
          <a:bodyPr vert="horz" lIns="91440" tIns="45720" rIns="91440" bIns="45720" rtlCol="0" anchor="ctr"/>
          <a:lstStyle>
            <a:lvl1pPr algn="r">
              <a:defRPr sz="1000" b="0" i="0">
                <a:solidFill>
                  <a:schemeClr val="tx1"/>
                </a:solidFill>
                <a:latin typeface="Inter Light" panose="02000503000000020004" pitchFamily="2" charset="0"/>
                <a:ea typeface="Inter Light" panose="02000503000000020004" pitchFamily="2" charset="0"/>
              </a:defRPr>
            </a:lvl1pPr>
          </a:lstStyle>
          <a:p>
            <a:fld id="{F8C94707-554D-BB46-B37C-3B8E5ABBAC37}" type="slidenum">
              <a:rPr lang="en-TH" smtClean="0"/>
              <a:pPr/>
              <a:t>‹#›</a:t>
            </a:fld>
            <a:endParaRPr lang="en-TH"/>
          </a:p>
        </p:txBody>
      </p:sp>
      <p:sp>
        <p:nvSpPr>
          <p:cNvPr id="7" name="Title Placeholder 6">
            <a:extLst>
              <a:ext uri="{FF2B5EF4-FFF2-40B4-BE49-F238E27FC236}">
                <a16:creationId xmlns:a16="http://schemas.microsoft.com/office/drawing/2014/main" id="{04DDFEFA-7A56-B8EF-505B-1F9E934EEFD1}"/>
              </a:ext>
            </a:extLst>
          </p:cNvPr>
          <p:cNvSpPr>
            <a:spLocks noGrp="1"/>
          </p:cNvSpPr>
          <p:nvPr>
            <p:ph type="title"/>
          </p:nvPr>
        </p:nvSpPr>
        <p:spPr>
          <a:xfrm>
            <a:off x="410308" y="225978"/>
            <a:ext cx="11383107" cy="583319"/>
          </a:xfrm>
          <a:prstGeom prst="rect">
            <a:avLst/>
          </a:prstGeom>
        </p:spPr>
        <p:txBody>
          <a:bodyPr vert="horz" lIns="91440" tIns="45720" rIns="91440" bIns="45720" rtlCol="0" anchor="b">
            <a:normAutofit/>
          </a:bodyPr>
          <a:lstStyle/>
          <a:p>
            <a:r>
              <a:rPr lang="en-US"/>
              <a:t>Click to edit Master title style</a:t>
            </a:r>
            <a:endParaRPr lang="en-TH"/>
          </a:p>
        </p:txBody>
      </p:sp>
    </p:spTree>
    <p:extLst>
      <p:ext uri="{BB962C8B-B14F-4D97-AF65-F5344CB8AC3E}">
        <p14:creationId xmlns:p14="http://schemas.microsoft.com/office/powerpoint/2010/main" val="772580332"/>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 id="2147484059" r:id="rId13"/>
    <p:sldLayoutId id="2147484060" r:id="rId14"/>
    <p:sldLayoutId id="2147484061" r:id="rId15"/>
    <p:sldLayoutId id="2147484062" r:id="rId16"/>
    <p:sldLayoutId id="2147484063" r:id="rId17"/>
    <p:sldLayoutId id="2147484064" r:id="rId18"/>
    <p:sldLayoutId id="2147484065" r:id="rId19"/>
    <p:sldLayoutId id="2147484066" r:id="rId20"/>
    <p:sldLayoutId id="2147484067" r:id="rId21"/>
    <p:sldLayoutId id="2147484068" r:id="rId22"/>
    <p:sldLayoutId id="2147484069" r:id="rId23"/>
    <p:sldLayoutId id="2147484070" r:id="rId24"/>
    <p:sldLayoutId id="2147484071" r:id="rId25"/>
    <p:sldLayoutId id="2147484072" r:id="rId26"/>
    <p:sldLayoutId id="2147484073" r:id="rId27"/>
    <p:sldLayoutId id="2147484074" r:id="rId28"/>
    <p:sldLayoutId id="2147484075" r:id="rId29"/>
    <p:sldLayoutId id="2147484076" r:id="rId30"/>
  </p:sldLayoutIdLst>
  <p:hf hdr="0" ftr="0" dt="0"/>
  <p:txStyles>
    <p:titleStyle>
      <a:lvl1pPr algn="l" defTabSz="914400" rtl="0" eaLnBrk="1" latinLnBrk="0" hangingPunct="1">
        <a:lnSpc>
          <a:spcPct val="90000"/>
        </a:lnSpc>
        <a:spcBef>
          <a:spcPct val="0"/>
        </a:spcBef>
        <a:buNone/>
        <a:defRPr sz="2800" b="0" i="0" kern="1200">
          <a:solidFill>
            <a:schemeClr val="tx1">
              <a:lumMod val="75000"/>
              <a:lumOff val="25000"/>
            </a:schemeClr>
          </a:solidFill>
          <a:latin typeface="Inter Medium" panose="02000503000000020004" pitchFamily="2" charset="0"/>
          <a:ea typeface="Inter Medium" panose="02000503000000020004" pitchFamily="2" charset="0"/>
          <a:cs typeface="Red Hat Display Medium" panose="02010303040201060303"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Inter" panose="02000503000000020004" pitchFamily="2" charset="0"/>
          <a:ea typeface="Inter" panose="02000503000000020004" pitchFamily="2"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DB45FB-0B6E-1531-50C7-F3AA4BB28A47}"/>
              </a:ext>
            </a:extLst>
          </p:cNvPr>
          <p:cNvSpPr>
            <a:spLocks noGrp="1"/>
          </p:cNvSpPr>
          <p:nvPr>
            <p:ph type="body" idx="1"/>
          </p:nvPr>
        </p:nvSpPr>
        <p:spPr>
          <a:xfrm>
            <a:off x="410309" y="1135117"/>
            <a:ext cx="11383106" cy="5274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Footer Placeholder 4">
            <a:extLst>
              <a:ext uri="{FF2B5EF4-FFF2-40B4-BE49-F238E27FC236}">
                <a16:creationId xmlns:a16="http://schemas.microsoft.com/office/drawing/2014/main" id="{FE17BA75-CB5D-D96B-351C-C25D44895E18}"/>
              </a:ext>
            </a:extLst>
          </p:cNvPr>
          <p:cNvSpPr>
            <a:spLocks noGrp="1"/>
          </p:cNvSpPr>
          <p:nvPr>
            <p:ph type="ftr" sz="quarter" idx="3"/>
          </p:nvPr>
        </p:nvSpPr>
        <p:spPr>
          <a:xfrm>
            <a:off x="410308" y="6519499"/>
            <a:ext cx="8271237" cy="215936"/>
          </a:xfrm>
          <a:prstGeom prst="rect">
            <a:avLst/>
          </a:prstGeom>
        </p:spPr>
        <p:txBody>
          <a:bodyPr vert="horz" lIns="91440" tIns="45720" rIns="91440" bIns="45720" rtlCol="0" anchor="ctr"/>
          <a:lstStyle>
            <a:lvl1pPr algn="l">
              <a:defRPr sz="1000" b="1" i="0">
                <a:solidFill>
                  <a:schemeClr val="tx1"/>
                </a:solidFill>
                <a:latin typeface="Inter Light" panose="02000503000000020004" pitchFamily="2" charset="0"/>
                <a:ea typeface="Inter Light" panose="02000503000000020004" pitchFamily="2" charset="0"/>
              </a:defRPr>
            </a:lvl1pPr>
          </a:lstStyle>
          <a:p>
            <a:endParaRPr lang="en-TH"/>
          </a:p>
        </p:txBody>
      </p:sp>
      <p:sp>
        <p:nvSpPr>
          <p:cNvPr id="6" name="Slide Number Placeholder 5">
            <a:extLst>
              <a:ext uri="{FF2B5EF4-FFF2-40B4-BE49-F238E27FC236}">
                <a16:creationId xmlns:a16="http://schemas.microsoft.com/office/drawing/2014/main" id="{534650A0-4EFC-F124-5742-4CCDBA1E1E7F}"/>
              </a:ext>
            </a:extLst>
          </p:cNvPr>
          <p:cNvSpPr>
            <a:spLocks noGrp="1"/>
          </p:cNvSpPr>
          <p:nvPr>
            <p:ph type="sldNum" sz="quarter" idx="4"/>
          </p:nvPr>
        </p:nvSpPr>
        <p:spPr>
          <a:xfrm>
            <a:off x="11225048" y="6519498"/>
            <a:ext cx="568367" cy="215937"/>
          </a:xfrm>
          <a:prstGeom prst="rect">
            <a:avLst/>
          </a:prstGeom>
        </p:spPr>
        <p:txBody>
          <a:bodyPr vert="horz" lIns="91440" tIns="45720" rIns="91440" bIns="45720" rtlCol="0" anchor="ctr"/>
          <a:lstStyle>
            <a:lvl1pPr algn="r">
              <a:defRPr sz="1000" b="0" i="0">
                <a:solidFill>
                  <a:schemeClr val="tx1"/>
                </a:solidFill>
                <a:latin typeface="Inter Light" panose="02000503000000020004" pitchFamily="2" charset="0"/>
                <a:ea typeface="Inter Light" panose="02000503000000020004" pitchFamily="2" charset="0"/>
              </a:defRPr>
            </a:lvl1pPr>
          </a:lstStyle>
          <a:p>
            <a:fld id="{F8C94707-554D-BB46-B37C-3B8E5ABBAC37}" type="slidenum">
              <a:rPr lang="en-TH" smtClean="0"/>
              <a:pPr/>
              <a:t>‹#›</a:t>
            </a:fld>
            <a:endParaRPr lang="en-TH"/>
          </a:p>
        </p:txBody>
      </p:sp>
      <p:sp>
        <p:nvSpPr>
          <p:cNvPr id="7" name="Title Placeholder 6">
            <a:extLst>
              <a:ext uri="{FF2B5EF4-FFF2-40B4-BE49-F238E27FC236}">
                <a16:creationId xmlns:a16="http://schemas.microsoft.com/office/drawing/2014/main" id="{04DDFEFA-7A56-B8EF-505B-1F9E934EEFD1}"/>
              </a:ext>
            </a:extLst>
          </p:cNvPr>
          <p:cNvSpPr>
            <a:spLocks noGrp="1"/>
          </p:cNvSpPr>
          <p:nvPr>
            <p:ph type="title"/>
          </p:nvPr>
        </p:nvSpPr>
        <p:spPr>
          <a:xfrm>
            <a:off x="410308" y="225978"/>
            <a:ext cx="11383107" cy="583319"/>
          </a:xfrm>
          <a:prstGeom prst="rect">
            <a:avLst/>
          </a:prstGeom>
        </p:spPr>
        <p:txBody>
          <a:bodyPr vert="horz" lIns="91440" tIns="45720" rIns="91440" bIns="45720" rtlCol="0" anchor="b">
            <a:normAutofit/>
          </a:bodyPr>
          <a:lstStyle/>
          <a:p>
            <a:r>
              <a:rPr lang="en-US"/>
              <a:t>Click to edit Master title style</a:t>
            </a:r>
            <a:endParaRPr lang="en-TH"/>
          </a:p>
        </p:txBody>
      </p:sp>
    </p:spTree>
    <p:extLst>
      <p:ext uri="{BB962C8B-B14F-4D97-AF65-F5344CB8AC3E}">
        <p14:creationId xmlns:p14="http://schemas.microsoft.com/office/powerpoint/2010/main" val="905190634"/>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 id="2147484100" r:id="rId23"/>
    <p:sldLayoutId id="2147484101" r:id="rId24"/>
    <p:sldLayoutId id="2147484102" r:id="rId25"/>
    <p:sldLayoutId id="2147484103" r:id="rId26"/>
    <p:sldLayoutId id="2147484104" r:id="rId27"/>
    <p:sldLayoutId id="2147484105" r:id="rId28"/>
    <p:sldLayoutId id="2147484106" r:id="rId29"/>
    <p:sldLayoutId id="2147484107" r:id="rId30"/>
    <p:sldLayoutId id="2147484108" r:id="rId31"/>
    <p:sldLayoutId id="2147484109" r:id="rId32"/>
    <p:sldLayoutId id="2147484110" r:id="rId33"/>
    <p:sldLayoutId id="2147484111" r:id="rId34"/>
    <p:sldLayoutId id="2147484112" r:id="rId35"/>
    <p:sldLayoutId id="2147484113" r:id="rId36"/>
    <p:sldLayoutId id="2147484114" r:id="rId37"/>
    <p:sldLayoutId id="2147484115" r:id="rId38"/>
    <p:sldLayoutId id="2147484116" r:id="rId39"/>
    <p:sldLayoutId id="2147484117" r:id="rId40"/>
    <p:sldLayoutId id="2147484118" r:id="rId41"/>
    <p:sldLayoutId id="2147484119" r:id="rId42"/>
    <p:sldLayoutId id="2147484120" r:id="rId43"/>
    <p:sldLayoutId id="2147484121" r:id="rId44"/>
    <p:sldLayoutId id="2147484122" r:id="rId45"/>
    <p:sldLayoutId id="2147484123" r:id="rId46"/>
    <p:sldLayoutId id="2147484124" r:id="rId47"/>
    <p:sldLayoutId id="2147484125" r:id="rId48"/>
    <p:sldLayoutId id="2147484126" r:id="rId49"/>
    <p:sldLayoutId id="2147484127" r:id="rId50"/>
  </p:sldLayoutIdLst>
  <p:hf hdr="0" dt="0"/>
  <p:txStyles>
    <p:titleStyle>
      <a:lvl1pPr algn="l" defTabSz="914400" rtl="0" eaLnBrk="1" latinLnBrk="0" hangingPunct="1">
        <a:lnSpc>
          <a:spcPct val="90000"/>
        </a:lnSpc>
        <a:spcBef>
          <a:spcPct val="0"/>
        </a:spcBef>
        <a:buNone/>
        <a:defRPr sz="2800" b="0" i="0" kern="1200">
          <a:solidFill>
            <a:schemeClr val="tx1">
              <a:lumMod val="75000"/>
              <a:lumOff val="25000"/>
            </a:schemeClr>
          </a:solidFill>
          <a:latin typeface="Inter Medium" panose="02000503000000020004" pitchFamily="2" charset="0"/>
          <a:ea typeface="Inter Medium" panose="02000503000000020004" pitchFamily="2" charset="0"/>
          <a:cs typeface="Red Hat Display Medium" panose="02010303040201060303"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Inter" panose="02000503000000020004" pitchFamily="2" charset="0"/>
          <a:ea typeface="Inter" panose="02000503000000020004" pitchFamily="2"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DB45FB-0B6E-1531-50C7-F3AA4BB28A47}"/>
              </a:ext>
            </a:extLst>
          </p:cNvPr>
          <p:cNvSpPr>
            <a:spLocks noGrp="1"/>
          </p:cNvSpPr>
          <p:nvPr>
            <p:ph type="body" idx="1"/>
          </p:nvPr>
        </p:nvSpPr>
        <p:spPr>
          <a:xfrm>
            <a:off x="410309" y="1135117"/>
            <a:ext cx="11383106" cy="5274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Slide Number Placeholder 5">
            <a:extLst>
              <a:ext uri="{FF2B5EF4-FFF2-40B4-BE49-F238E27FC236}">
                <a16:creationId xmlns:a16="http://schemas.microsoft.com/office/drawing/2014/main" id="{534650A0-4EFC-F124-5742-4CCDBA1E1E7F}"/>
              </a:ext>
            </a:extLst>
          </p:cNvPr>
          <p:cNvSpPr>
            <a:spLocks noGrp="1"/>
          </p:cNvSpPr>
          <p:nvPr>
            <p:ph type="sldNum" sz="quarter" idx="4"/>
          </p:nvPr>
        </p:nvSpPr>
        <p:spPr>
          <a:xfrm>
            <a:off x="11225048" y="6519498"/>
            <a:ext cx="568367" cy="215937"/>
          </a:xfrm>
          <a:prstGeom prst="rect">
            <a:avLst/>
          </a:prstGeom>
        </p:spPr>
        <p:txBody>
          <a:bodyPr vert="horz" lIns="91440" tIns="45720" rIns="91440" bIns="45720" rtlCol="0" anchor="ctr"/>
          <a:lstStyle>
            <a:lvl1pPr algn="r">
              <a:defRPr sz="1000" b="0" i="0">
                <a:solidFill>
                  <a:schemeClr val="tx1"/>
                </a:solidFill>
                <a:latin typeface="Inter Light" panose="02000503000000020004" pitchFamily="2" charset="0"/>
                <a:ea typeface="Inter Light" panose="02000503000000020004" pitchFamily="2" charset="0"/>
              </a:defRPr>
            </a:lvl1pPr>
          </a:lstStyle>
          <a:p>
            <a:fld id="{F8C94707-554D-BB46-B37C-3B8E5ABBAC37}" type="slidenum">
              <a:rPr lang="en-TH" smtClean="0"/>
              <a:pPr/>
              <a:t>‹#›</a:t>
            </a:fld>
            <a:endParaRPr lang="en-TH"/>
          </a:p>
        </p:txBody>
      </p:sp>
      <p:sp>
        <p:nvSpPr>
          <p:cNvPr id="7" name="Title Placeholder 6">
            <a:extLst>
              <a:ext uri="{FF2B5EF4-FFF2-40B4-BE49-F238E27FC236}">
                <a16:creationId xmlns:a16="http://schemas.microsoft.com/office/drawing/2014/main" id="{04DDFEFA-7A56-B8EF-505B-1F9E934EEFD1}"/>
              </a:ext>
            </a:extLst>
          </p:cNvPr>
          <p:cNvSpPr>
            <a:spLocks noGrp="1"/>
          </p:cNvSpPr>
          <p:nvPr>
            <p:ph type="title"/>
          </p:nvPr>
        </p:nvSpPr>
        <p:spPr>
          <a:xfrm>
            <a:off x="410308" y="225978"/>
            <a:ext cx="11383107" cy="583319"/>
          </a:xfrm>
          <a:prstGeom prst="rect">
            <a:avLst/>
          </a:prstGeom>
        </p:spPr>
        <p:txBody>
          <a:bodyPr vert="horz" lIns="91440" tIns="45720" rIns="91440" bIns="45720" rtlCol="0" anchor="b">
            <a:normAutofit/>
          </a:bodyPr>
          <a:lstStyle/>
          <a:p>
            <a:r>
              <a:rPr lang="en-US"/>
              <a:t>Click to edit Master title style</a:t>
            </a:r>
            <a:endParaRPr lang="en-TH"/>
          </a:p>
        </p:txBody>
      </p:sp>
    </p:spTree>
    <p:extLst>
      <p:ext uri="{BB962C8B-B14F-4D97-AF65-F5344CB8AC3E}">
        <p14:creationId xmlns:p14="http://schemas.microsoft.com/office/powerpoint/2010/main" val="45171056"/>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Lst>
  <p:hf hdr="0" ftr="0" dt="0"/>
  <p:txStyles>
    <p:titleStyle>
      <a:lvl1pPr algn="l" defTabSz="914400" rtl="0" eaLnBrk="1" latinLnBrk="0" hangingPunct="1">
        <a:lnSpc>
          <a:spcPct val="90000"/>
        </a:lnSpc>
        <a:spcBef>
          <a:spcPct val="0"/>
        </a:spcBef>
        <a:buNone/>
        <a:defRPr sz="2800" b="0" i="0" kern="1200">
          <a:solidFill>
            <a:schemeClr val="tx1">
              <a:lumMod val="75000"/>
              <a:lumOff val="25000"/>
            </a:schemeClr>
          </a:solidFill>
          <a:latin typeface="Inter Medium" panose="02000503000000020004" pitchFamily="2" charset="0"/>
          <a:ea typeface="Inter Medium" panose="02000503000000020004" pitchFamily="2" charset="0"/>
          <a:cs typeface="Red Hat Display Medium" panose="02010303040201060303"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Inter" panose="02000503000000020004" pitchFamily="2" charset="0"/>
          <a:ea typeface="Inter" panose="02000503000000020004" pitchFamily="2"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281.xml"/></Relationships>
</file>

<file path=ppt/slides/_rels/slide1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49.xml"/></Relationships>
</file>

<file path=ppt/slides/_rels/slide12.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28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11_1725BE8A.xml"/><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2" Type="http://schemas.openxmlformats.org/officeDocument/2006/relationships/image" Target="../media/image371.jpg"/><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microsoft.com/office/2018/10/relationships/comments" Target="../comments/modernComment_119_3914D267.xml"/><Relationship Id="rId1" Type="http://schemas.openxmlformats.org/officeDocument/2006/relationships/slideLayout" Target="../slideLayouts/slideLayout108.xml"/><Relationship Id="rId4" Type="http://schemas.openxmlformats.org/officeDocument/2006/relationships/image" Target="../media/image3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5.xml.rels><?xml version="1.0" encoding="UTF-8" standalone="yes"?>
<Relationships xmlns="http://schemas.openxmlformats.org/package/2006/relationships"><Relationship Id="rId8" Type="http://schemas.openxmlformats.org/officeDocument/2006/relationships/image" Target="../media/image347.png"/><Relationship Id="rId13" Type="http://schemas.openxmlformats.org/officeDocument/2006/relationships/image" Target="../media/image352.png"/><Relationship Id="rId3" Type="http://schemas.openxmlformats.org/officeDocument/2006/relationships/image" Target="../media/image343.png"/><Relationship Id="rId7" Type="http://schemas.openxmlformats.org/officeDocument/2006/relationships/image" Target="../media/image346.png"/><Relationship Id="rId12" Type="http://schemas.openxmlformats.org/officeDocument/2006/relationships/image" Target="../media/image351.png"/><Relationship Id="rId2" Type="http://schemas.openxmlformats.org/officeDocument/2006/relationships/image" Target="../media/image342.png"/><Relationship Id="rId1" Type="http://schemas.openxmlformats.org/officeDocument/2006/relationships/slideLayout" Target="../slideLayouts/slideLayout14.xml"/><Relationship Id="rId6" Type="http://schemas.microsoft.com/office/2007/relationships/hdphoto" Target="../media/hdphoto2.wdp"/><Relationship Id="rId11" Type="http://schemas.openxmlformats.org/officeDocument/2006/relationships/image" Target="../media/image350.png"/><Relationship Id="rId5" Type="http://schemas.openxmlformats.org/officeDocument/2006/relationships/image" Target="../media/image345.png"/><Relationship Id="rId10" Type="http://schemas.openxmlformats.org/officeDocument/2006/relationships/image" Target="../media/image349.png"/><Relationship Id="rId4" Type="http://schemas.openxmlformats.org/officeDocument/2006/relationships/image" Target="../media/image344.png"/><Relationship Id="rId9" Type="http://schemas.openxmlformats.org/officeDocument/2006/relationships/image" Target="../media/image348.png"/></Relationships>
</file>

<file path=ppt/slides/_rels/slide6.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358.png"/><Relationship Id="rId3" Type="http://schemas.openxmlformats.org/officeDocument/2006/relationships/image" Target="../media/image353.png"/><Relationship Id="rId7" Type="http://schemas.openxmlformats.org/officeDocument/2006/relationships/image" Target="../media/image357.png"/><Relationship Id="rId2" Type="http://schemas.openxmlformats.org/officeDocument/2006/relationships/image" Target="../media/image342.png"/><Relationship Id="rId1" Type="http://schemas.openxmlformats.org/officeDocument/2006/relationships/slideLayout" Target="../slideLayouts/slideLayout170.xml"/><Relationship Id="rId6" Type="http://schemas.openxmlformats.org/officeDocument/2006/relationships/image" Target="../media/image356.png"/><Relationship Id="rId5" Type="http://schemas.openxmlformats.org/officeDocument/2006/relationships/image" Target="../media/image355.png"/><Relationship Id="rId10" Type="http://schemas.openxmlformats.org/officeDocument/2006/relationships/image" Target="../media/image360.png"/><Relationship Id="rId4" Type="http://schemas.openxmlformats.org/officeDocument/2006/relationships/image" Target="../media/image354.png"/><Relationship Id="rId9" Type="http://schemas.openxmlformats.org/officeDocument/2006/relationships/image" Target="../media/image3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13.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D710-2962-5CAD-F342-B7FC619955C7}"/>
              </a:ext>
            </a:extLst>
          </p:cNvPr>
          <p:cNvSpPr>
            <a:spLocks noGrp="1"/>
          </p:cNvSpPr>
          <p:nvPr>
            <p:ph type="ctrTitle"/>
          </p:nvPr>
        </p:nvSpPr>
        <p:spPr>
          <a:xfrm>
            <a:off x="483474" y="1805927"/>
            <a:ext cx="9797661" cy="2018489"/>
          </a:xfrm>
        </p:spPr>
        <p:txBody>
          <a:bodyPr/>
          <a:lstStyle/>
          <a:p>
            <a:r>
              <a:rPr lang="en-US" sz="3600">
                <a:cs typeface="+mj-cs"/>
              </a:rPr>
              <a:t>Development of a National Framework for Climate Services (NFCS) </a:t>
            </a:r>
            <a:br>
              <a:rPr lang="en-US" sz="3600">
                <a:cs typeface="+mj-cs"/>
              </a:rPr>
            </a:br>
            <a:r>
              <a:rPr lang="en-US" sz="2400">
                <a:cs typeface="+mj-cs"/>
              </a:rPr>
              <a:t>for Human settlement (urban) and Security sector in Thailand</a:t>
            </a:r>
            <a:endParaRPr lang="en-US" sz="3600">
              <a:cs typeface="+mj-cs"/>
            </a:endParaRPr>
          </a:p>
        </p:txBody>
      </p:sp>
      <p:sp>
        <p:nvSpPr>
          <p:cNvPr id="3" name="Subtitle 2">
            <a:extLst>
              <a:ext uri="{FF2B5EF4-FFF2-40B4-BE49-F238E27FC236}">
                <a16:creationId xmlns:a16="http://schemas.microsoft.com/office/drawing/2014/main" id="{6BECF990-8228-FDCE-5728-7BD80BED4B03}"/>
              </a:ext>
            </a:extLst>
          </p:cNvPr>
          <p:cNvSpPr>
            <a:spLocks noGrp="1"/>
          </p:cNvSpPr>
          <p:nvPr>
            <p:ph type="subTitle" idx="1"/>
          </p:nvPr>
        </p:nvSpPr>
        <p:spPr>
          <a:xfrm>
            <a:off x="483474" y="3931716"/>
            <a:ext cx="10063017" cy="1408770"/>
          </a:xfrm>
        </p:spPr>
        <p:txBody>
          <a:bodyPr>
            <a:normAutofit/>
          </a:bodyPr>
          <a:lstStyle/>
          <a:p>
            <a:r>
              <a:rPr lang="en-US" sz="2000">
                <a:solidFill>
                  <a:schemeClr val="bg1"/>
                </a:solidFill>
                <a:cs typeface="+mn-cs"/>
              </a:rPr>
              <a:t>Technical Concept, Methodology &amp; Workplan</a:t>
            </a:r>
          </a:p>
          <a:p>
            <a:r>
              <a:rPr lang="en-US" sz="1600">
                <a:solidFill>
                  <a:schemeClr val="bg1"/>
                </a:solidFill>
                <a:cs typeface="+mn-cs"/>
              </a:rPr>
              <a:t>21 Nov 2025</a:t>
            </a:r>
          </a:p>
        </p:txBody>
      </p:sp>
    </p:spTree>
    <p:extLst>
      <p:ext uri="{BB962C8B-B14F-4D97-AF65-F5344CB8AC3E}">
        <p14:creationId xmlns:p14="http://schemas.microsoft.com/office/powerpoint/2010/main" val="3735261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8F28FFC1-8F6C-6CC1-4E65-46D059BE08D6}"/>
              </a:ext>
            </a:extLst>
          </p:cNvPr>
          <p:cNvSpPr/>
          <p:nvPr/>
        </p:nvSpPr>
        <p:spPr>
          <a:xfrm>
            <a:off x="2420348" y="3205743"/>
            <a:ext cx="7801821" cy="1527400"/>
          </a:xfrm>
          <a:custGeom>
            <a:avLst/>
            <a:gdLst>
              <a:gd name="connsiteX0" fmla="*/ 8257309 w 8257309"/>
              <a:gd name="connsiteY0" fmla="*/ 0 h 2807854"/>
              <a:gd name="connsiteX1" fmla="*/ 8257309 w 8257309"/>
              <a:gd name="connsiteY1" fmla="*/ 2807854 h 2807854"/>
              <a:gd name="connsiteX2" fmla="*/ 0 w 8257309"/>
              <a:gd name="connsiteY2" fmla="*/ 2807854 h 2807854"/>
              <a:gd name="connsiteX3" fmla="*/ 0 w 8257309"/>
              <a:gd name="connsiteY3" fmla="*/ 212436 h 2807854"/>
            </a:gdLst>
            <a:ahLst/>
            <a:cxnLst>
              <a:cxn ang="0">
                <a:pos x="connsiteX0" y="connsiteY0"/>
              </a:cxn>
              <a:cxn ang="0">
                <a:pos x="connsiteX1" y="connsiteY1"/>
              </a:cxn>
              <a:cxn ang="0">
                <a:pos x="connsiteX2" y="connsiteY2"/>
              </a:cxn>
              <a:cxn ang="0">
                <a:pos x="connsiteX3" y="connsiteY3"/>
              </a:cxn>
            </a:cxnLst>
            <a:rect l="l" t="t" r="r" b="b"/>
            <a:pathLst>
              <a:path w="8257309" h="2807854">
                <a:moveTo>
                  <a:pt x="8257309" y="0"/>
                </a:moveTo>
                <a:lnTo>
                  <a:pt x="8257309" y="2807854"/>
                </a:lnTo>
                <a:lnTo>
                  <a:pt x="0" y="2807854"/>
                </a:lnTo>
                <a:lnTo>
                  <a:pt x="0" y="212436"/>
                </a:ln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TH Sarabun New"/>
            </a:endParaRPr>
          </a:p>
        </p:txBody>
      </p:sp>
      <p:sp>
        <p:nvSpPr>
          <p:cNvPr id="52" name="Freeform: Shape 51">
            <a:extLst>
              <a:ext uri="{FF2B5EF4-FFF2-40B4-BE49-F238E27FC236}">
                <a16:creationId xmlns:a16="http://schemas.microsoft.com/office/drawing/2014/main" id="{566E8A21-DC4A-1774-1379-DA763DB87D13}"/>
              </a:ext>
            </a:extLst>
          </p:cNvPr>
          <p:cNvSpPr/>
          <p:nvPr/>
        </p:nvSpPr>
        <p:spPr>
          <a:xfrm>
            <a:off x="2668268" y="3168654"/>
            <a:ext cx="7374887" cy="482202"/>
          </a:xfrm>
          <a:custGeom>
            <a:avLst/>
            <a:gdLst>
              <a:gd name="connsiteX0" fmla="*/ 8257309 w 8257309"/>
              <a:gd name="connsiteY0" fmla="*/ 0 h 2807854"/>
              <a:gd name="connsiteX1" fmla="*/ 8257309 w 8257309"/>
              <a:gd name="connsiteY1" fmla="*/ 2807854 h 2807854"/>
              <a:gd name="connsiteX2" fmla="*/ 0 w 8257309"/>
              <a:gd name="connsiteY2" fmla="*/ 2807854 h 2807854"/>
              <a:gd name="connsiteX3" fmla="*/ 0 w 8257309"/>
              <a:gd name="connsiteY3" fmla="*/ 212436 h 2807854"/>
            </a:gdLst>
            <a:ahLst/>
            <a:cxnLst>
              <a:cxn ang="0">
                <a:pos x="connsiteX0" y="connsiteY0"/>
              </a:cxn>
              <a:cxn ang="0">
                <a:pos x="connsiteX1" y="connsiteY1"/>
              </a:cxn>
              <a:cxn ang="0">
                <a:pos x="connsiteX2" y="connsiteY2"/>
              </a:cxn>
              <a:cxn ang="0">
                <a:pos x="connsiteX3" y="connsiteY3"/>
              </a:cxn>
            </a:cxnLst>
            <a:rect l="l" t="t" r="r" b="b"/>
            <a:pathLst>
              <a:path w="8257309" h="2807854">
                <a:moveTo>
                  <a:pt x="8257309" y="0"/>
                </a:moveTo>
                <a:lnTo>
                  <a:pt x="8257309" y="2807854"/>
                </a:lnTo>
                <a:lnTo>
                  <a:pt x="0" y="2807854"/>
                </a:lnTo>
                <a:lnTo>
                  <a:pt x="0" y="212436"/>
                </a:ln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TH Sarabun New"/>
            </a:endParaRPr>
          </a:p>
        </p:txBody>
      </p:sp>
      <p:sp>
        <p:nvSpPr>
          <p:cNvPr id="4" name="Freeform: Shape 3">
            <a:extLst>
              <a:ext uri="{FF2B5EF4-FFF2-40B4-BE49-F238E27FC236}">
                <a16:creationId xmlns:a16="http://schemas.microsoft.com/office/drawing/2014/main" id="{0503737D-EF9E-78BB-1F1E-21BF5EA800C6}"/>
              </a:ext>
            </a:extLst>
          </p:cNvPr>
          <p:cNvSpPr/>
          <p:nvPr/>
        </p:nvSpPr>
        <p:spPr>
          <a:xfrm>
            <a:off x="2148845" y="3278160"/>
            <a:ext cx="8257309" cy="2672066"/>
          </a:xfrm>
          <a:custGeom>
            <a:avLst/>
            <a:gdLst>
              <a:gd name="connsiteX0" fmla="*/ 8257309 w 8257309"/>
              <a:gd name="connsiteY0" fmla="*/ 0 h 2807854"/>
              <a:gd name="connsiteX1" fmla="*/ 8257309 w 8257309"/>
              <a:gd name="connsiteY1" fmla="*/ 2807854 h 2807854"/>
              <a:gd name="connsiteX2" fmla="*/ 0 w 8257309"/>
              <a:gd name="connsiteY2" fmla="*/ 2807854 h 2807854"/>
              <a:gd name="connsiteX3" fmla="*/ 0 w 8257309"/>
              <a:gd name="connsiteY3" fmla="*/ 212436 h 2807854"/>
            </a:gdLst>
            <a:ahLst/>
            <a:cxnLst>
              <a:cxn ang="0">
                <a:pos x="connsiteX0" y="connsiteY0"/>
              </a:cxn>
              <a:cxn ang="0">
                <a:pos x="connsiteX1" y="connsiteY1"/>
              </a:cxn>
              <a:cxn ang="0">
                <a:pos x="connsiteX2" y="connsiteY2"/>
              </a:cxn>
              <a:cxn ang="0">
                <a:pos x="connsiteX3" y="connsiteY3"/>
              </a:cxn>
            </a:cxnLst>
            <a:rect l="l" t="t" r="r" b="b"/>
            <a:pathLst>
              <a:path w="8257309" h="2807854">
                <a:moveTo>
                  <a:pt x="8257309" y="0"/>
                </a:moveTo>
                <a:lnTo>
                  <a:pt x="8257309" y="2807854"/>
                </a:lnTo>
                <a:lnTo>
                  <a:pt x="0" y="2807854"/>
                </a:lnTo>
                <a:lnTo>
                  <a:pt x="0" y="212436"/>
                </a:lnTo>
              </a:path>
            </a:pathLst>
          </a:custGeom>
          <a:noFill/>
          <a:ln w="38100">
            <a:solidFill>
              <a:schemeClr val="accent2">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TH Sarabun New"/>
            </a:endParaRPr>
          </a:p>
        </p:txBody>
      </p:sp>
      <p:sp>
        <p:nvSpPr>
          <p:cNvPr id="2" name="Title 1">
            <a:extLst>
              <a:ext uri="{FF2B5EF4-FFF2-40B4-BE49-F238E27FC236}">
                <a16:creationId xmlns:a16="http://schemas.microsoft.com/office/drawing/2014/main" id="{C6C118CF-1760-37D7-DA58-9D6C4A0E56E6}"/>
              </a:ext>
            </a:extLst>
          </p:cNvPr>
          <p:cNvSpPr>
            <a:spLocks noGrp="1"/>
          </p:cNvSpPr>
          <p:nvPr>
            <p:ph type="title"/>
          </p:nvPr>
        </p:nvSpPr>
        <p:spPr>
          <a:xfrm>
            <a:off x="404446" y="149005"/>
            <a:ext cx="11383107" cy="609137"/>
          </a:xfrm>
        </p:spPr>
        <p:txBody>
          <a:bodyPr>
            <a:noAutofit/>
          </a:bodyPr>
          <a:lstStyle/>
          <a:p>
            <a:r>
              <a:rPr lang="en-US" b="1">
                <a:solidFill>
                  <a:schemeClr val="tx1"/>
                </a:solidFill>
                <a:cs typeface="Inter Medium" panose="02000503000000020004" pitchFamily="2" charset="0"/>
              </a:rPr>
              <a:t>Thailand is facing climate-related risks and opportunities</a:t>
            </a:r>
            <a:endParaRPr lang="en-TH" b="1">
              <a:solidFill>
                <a:schemeClr val="tx1"/>
              </a:solidFill>
              <a:cs typeface="Inter Medium" panose="02000503000000020004" pitchFamily="2" charset="0"/>
            </a:endParaRPr>
          </a:p>
        </p:txBody>
      </p:sp>
      <p:sp>
        <p:nvSpPr>
          <p:cNvPr id="46" name="Slide Number Placeholder 5">
            <a:extLst>
              <a:ext uri="{FF2B5EF4-FFF2-40B4-BE49-F238E27FC236}">
                <a16:creationId xmlns:a16="http://schemas.microsoft.com/office/drawing/2014/main" id="{771BE7C1-DCF0-4EAB-9AE5-68B31DBA988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panose="02000503000000020004" pitchFamily="2" charset="0"/>
                <a:ea typeface="Inter" panose="02000503000000020004" pitchFamily="2" charset="0"/>
                <a:cs typeface="TH Sarabun New"/>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TH" sz="10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TH Sarabun New"/>
            </a:endParaRPr>
          </a:p>
        </p:txBody>
      </p:sp>
      <p:pic>
        <p:nvPicPr>
          <p:cNvPr id="9" name="Picture 8">
            <a:extLst>
              <a:ext uri="{FF2B5EF4-FFF2-40B4-BE49-F238E27FC236}">
                <a16:creationId xmlns:a16="http://schemas.microsoft.com/office/drawing/2014/main" id="{C19395E9-7A4E-7413-E5A5-BBC5F52E9014}"/>
              </a:ext>
            </a:extLst>
          </p:cNvPr>
          <p:cNvPicPr>
            <a:picLocks noChangeAspect="1"/>
          </p:cNvPicPr>
          <p:nvPr/>
        </p:nvPicPr>
        <p:blipFill>
          <a:blip r:embed="rId2"/>
          <a:stretch>
            <a:fillRect/>
          </a:stretch>
        </p:blipFill>
        <p:spPr>
          <a:xfrm>
            <a:off x="9486582" y="1977372"/>
            <a:ext cx="1422400" cy="1422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1" name="Group 10">
            <a:extLst>
              <a:ext uri="{FF2B5EF4-FFF2-40B4-BE49-F238E27FC236}">
                <a16:creationId xmlns:a16="http://schemas.microsoft.com/office/drawing/2014/main" id="{106390DE-7DE3-7205-A07F-7B69177A6121}"/>
              </a:ext>
            </a:extLst>
          </p:cNvPr>
          <p:cNvGrpSpPr/>
          <p:nvPr/>
        </p:nvGrpSpPr>
        <p:grpSpPr>
          <a:xfrm>
            <a:off x="4344454" y="2856711"/>
            <a:ext cx="3628841" cy="1270687"/>
            <a:chOff x="4374649" y="3422730"/>
            <a:chExt cx="3628841" cy="1270687"/>
          </a:xfrm>
        </p:grpSpPr>
        <p:sp>
          <p:nvSpPr>
            <p:cNvPr id="12" name="Rectangle 11">
              <a:extLst>
                <a:ext uri="{FF2B5EF4-FFF2-40B4-BE49-F238E27FC236}">
                  <a16:creationId xmlns:a16="http://schemas.microsoft.com/office/drawing/2014/main" id="{F4177ED5-3B97-E55C-5321-D0CFE6781005}"/>
                </a:ext>
              </a:extLst>
            </p:cNvPr>
            <p:cNvSpPr/>
            <p:nvPr/>
          </p:nvSpPr>
          <p:spPr>
            <a:xfrm>
              <a:off x="4374649" y="3500491"/>
              <a:ext cx="1343132" cy="1126912"/>
            </a:xfrm>
            <a:prstGeom prst="rect">
              <a:avLst/>
            </a:prstGeom>
            <a:solidFill>
              <a:schemeClr val="accent3">
                <a:lumMod val="75000"/>
              </a:schemeClr>
            </a:solidFill>
            <a:ln w="222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Transition risk</a:t>
              </a:r>
            </a:p>
          </p:txBody>
        </p:sp>
        <p:sp>
          <p:nvSpPr>
            <p:cNvPr id="15" name="Rectangle 14">
              <a:extLst>
                <a:ext uri="{FF2B5EF4-FFF2-40B4-BE49-F238E27FC236}">
                  <a16:creationId xmlns:a16="http://schemas.microsoft.com/office/drawing/2014/main" id="{3C0DF516-D9BA-E605-6F5D-98F3E1987DC1}"/>
                </a:ext>
              </a:extLst>
            </p:cNvPr>
            <p:cNvSpPr/>
            <p:nvPr/>
          </p:nvSpPr>
          <p:spPr>
            <a:xfrm>
              <a:off x="6295521" y="3422730"/>
              <a:ext cx="1707969" cy="1270687"/>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TH"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Policy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TH"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Legal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TH" sz="1600" b="1"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Technology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TH"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Market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TH"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Reputation</a:t>
              </a:r>
            </a:p>
          </p:txBody>
        </p:sp>
      </p:grpSp>
      <p:grpSp>
        <p:nvGrpSpPr>
          <p:cNvPr id="17" name="Group 16">
            <a:extLst>
              <a:ext uri="{FF2B5EF4-FFF2-40B4-BE49-F238E27FC236}">
                <a16:creationId xmlns:a16="http://schemas.microsoft.com/office/drawing/2014/main" id="{563393DA-560F-6114-1AD2-95C7E7F969B5}"/>
              </a:ext>
            </a:extLst>
          </p:cNvPr>
          <p:cNvGrpSpPr/>
          <p:nvPr/>
        </p:nvGrpSpPr>
        <p:grpSpPr>
          <a:xfrm>
            <a:off x="4344454" y="4275628"/>
            <a:ext cx="3283677" cy="800625"/>
            <a:chOff x="4374650" y="4793987"/>
            <a:chExt cx="3283677" cy="949735"/>
          </a:xfrm>
        </p:grpSpPr>
        <p:sp>
          <p:nvSpPr>
            <p:cNvPr id="18" name="Rectangle 17">
              <a:extLst>
                <a:ext uri="{FF2B5EF4-FFF2-40B4-BE49-F238E27FC236}">
                  <a16:creationId xmlns:a16="http://schemas.microsoft.com/office/drawing/2014/main" id="{E28B5C62-DCA3-1A24-4361-C7220BED543B}"/>
                </a:ext>
              </a:extLst>
            </p:cNvPr>
            <p:cNvSpPr/>
            <p:nvPr/>
          </p:nvSpPr>
          <p:spPr>
            <a:xfrm>
              <a:off x="4374650" y="4793987"/>
              <a:ext cx="1340706" cy="949735"/>
            </a:xfrm>
            <a:prstGeom prst="rect">
              <a:avLst/>
            </a:prstGeom>
            <a:solidFill>
              <a:schemeClr val="accent4">
                <a:lumMod val="60000"/>
                <a:lumOff val="40000"/>
              </a:schemeClr>
            </a:solidFill>
            <a:ln w="222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H" sz="18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Physical risk</a:t>
              </a:r>
            </a:p>
          </p:txBody>
        </p:sp>
        <p:sp>
          <p:nvSpPr>
            <p:cNvPr id="25" name="Rectangle 24">
              <a:extLst>
                <a:ext uri="{FF2B5EF4-FFF2-40B4-BE49-F238E27FC236}">
                  <a16:creationId xmlns:a16="http://schemas.microsoft.com/office/drawing/2014/main" id="{9E455EE2-C8FA-D120-E578-B4049C6EE438}"/>
                </a:ext>
              </a:extLst>
            </p:cNvPr>
            <p:cNvSpPr/>
            <p:nvPr/>
          </p:nvSpPr>
          <p:spPr>
            <a:xfrm>
              <a:off x="6295522" y="4910832"/>
              <a:ext cx="1362805" cy="768751"/>
            </a:xfrm>
            <a:prstGeom prst="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H" sz="14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endParaRPr>
            </a:p>
          </p:txBody>
        </p:sp>
      </p:grpSp>
      <p:sp>
        <p:nvSpPr>
          <p:cNvPr id="33" name="Oval 32">
            <a:extLst>
              <a:ext uri="{FF2B5EF4-FFF2-40B4-BE49-F238E27FC236}">
                <a16:creationId xmlns:a16="http://schemas.microsoft.com/office/drawing/2014/main" id="{6A138CC9-1478-0E7E-E7D0-A510685A3BF2}"/>
              </a:ext>
            </a:extLst>
          </p:cNvPr>
          <p:cNvSpPr/>
          <p:nvPr/>
        </p:nvSpPr>
        <p:spPr>
          <a:xfrm flipV="1">
            <a:off x="2243783" y="2058711"/>
            <a:ext cx="45719" cy="155032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Calibri" panose="020F0502020204030204"/>
              <a:ea typeface="+mn-ea"/>
              <a:cs typeface="TH Sarabun New"/>
            </a:endParaRPr>
          </a:p>
        </p:txBody>
      </p:sp>
      <p:sp>
        <p:nvSpPr>
          <p:cNvPr id="34" name="Oval 33">
            <a:extLst>
              <a:ext uri="{FF2B5EF4-FFF2-40B4-BE49-F238E27FC236}">
                <a16:creationId xmlns:a16="http://schemas.microsoft.com/office/drawing/2014/main" id="{A72E4F62-0B0B-64D1-8F3C-3E7E9A993D6B}"/>
              </a:ext>
            </a:extLst>
          </p:cNvPr>
          <p:cNvSpPr/>
          <p:nvPr/>
        </p:nvSpPr>
        <p:spPr>
          <a:xfrm>
            <a:off x="2231268" y="3438213"/>
            <a:ext cx="160773" cy="170822"/>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Calibri" panose="020F0502020204030204"/>
              <a:ea typeface="+mn-ea"/>
              <a:cs typeface="TH Sarabun New"/>
            </a:endParaRPr>
          </a:p>
        </p:txBody>
      </p:sp>
      <p:sp>
        <p:nvSpPr>
          <p:cNvPr id="35" name="Oval 34">
            <a:extLst>
              <a:ext uri="{FF2B5EF4-FFF2-40B4-BE49-F238E27FC236}">
                <a16:creationId xmlns:a16="http://schemas.microsoft.com/office/drawing/2014/main" id="{F8BDC996-5907-EAD2-0E20-05F34D05C0AB}"/>
              </a:ext>
            </a:extLst>
          </p:cNvPr>
          <p:cNvSpPr/>
          <p:nvPr/>
        </p:nvSpPr>
        <p:spPr>
          <a:xfrm>
            <a:off x="10117395" y="1901234"/>
            <a:ext cx="160773" cy="170822"/>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H" sz="1800" b="0" i="0" u="none" strike="noStrike" kern="1200" cap="none" spc="0" normalizeH="0" baseline="0" noProof="0">
              <a:ln>
                <a:noFill/>
              </a:ln>
              <a:solidFill>
                <a:srgbClr val="FFFFFF"/>
              </a:solidFill>
              <a:effectLst/>
              <a:uLnTx/>
              <a:uFillTx/>
              <a:latin typeface="Calibri" panose="020F0502020204030204"/>
              <a:ea typeface="+mn-ea"/>
              <a:cs typeface="TH Sarabun New"/>
            </a:endParaRPr>
          </a:p>
        </p:txBody>
      </p:sp>
      <p:grpSp>
        <p:nvGrpSpPr>
          <p:cNvPr id="39" name="Group 38">
            <a:extLst>
              <a:ext uri="{FF2B5EF4-FFF2-40B4-BE49-F238E27FC236}">
                <a16:creationId xmlns:a16="http://schemas.microsoft.com/office/drawing/2014/main" id="{7F1BD4DC-4E5B-79BF-5DD9-AF8BC83E701A}"/>
              </a:ext>
            </a:extLst>
          </p:cNvPr>
          <p:cNvGrpSpPr/>
          <p:nvPr/>
        </p:nvGrpSpPr>
        <p:grpSpPr>
          <a:xfrm>
            <a:off x="4344454" y="5209824"/>
            <a:ext cx="5005966" cy="1225493"/>
            <a:chOff x="4374650" y="4518229"/>
            <a:chExt cx="5005966" cy="1225493"/>
          </a:xfrm>
        </p:grpSpPr>
        <p:sp>
          <p:nvSpPr>
            <p:cNvPr id="40" name="Rectangle 39">
              <a:extLst>
                <a:ext uri="{FF2B5EF4-FFF2-40B4-BE49-F238E27FC236}">
                  <a16:creationId xmlns:a16="http://schemas.microsoft.com/office/drawing/2014/main" id="{1A2A8A5A-788E-5981-557C-EFADA4D1EECD}"/>
                </a:ext>
              </a:extLst>
            </p:cNvPr>
            <p:cNvSpPr/>
            <p:nvPr/>
          </p:nvSpPr>
          <p:spPr>
            <a:xfrm>
              <a:off x="4374650" y="4793987"/>
              <a:ext cx="1340706" cy="949735"/>
            </a:xfrm>
            <a:prstGeom prst="rect">
              <a:avLst/>
            </a:prstGeom>
            <a:solidFill>
              <a:schemeClr val="accent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Inter" panose="02000503000000020004"/>
                  <a:ea typeface="Inter" panose="02000503000000020004" pitchFamily="2" charset="0"/>
                  <a:cs typeface="Lato" panose="020F0502020204030203" pitchFamily="34" charset="0"/>
                </a:rPr>
                <a:t>Opportunity</a:t>
              </a:r>
              <a:endParaRPr kumimoji="0" lang="en-TH" sz="1600" b="0" i="0" u="none" strike="noStrike" kern="1200" cap="none" spc="0" normalizeH="0" baseline="0" noProof="0">
                <a:ln>
                  <a:noFill/>
                </a:ln>
                <a:solidFill>
                  <a:srgbClr val="FFFFFF"/>
                </a:solidFill>
                <a:effectLst/>
                <a:uLnTx/>
                <a:uFillTx/>
                <a:latin typeface="Inter" panose="02000503000000020004"/>
                <a:ea typeface="Inter" panose="02000503000000020004" pitchFamily="2" charset="0"/>
                <a:cs typeface="Lato" panose="020F0502020204030203" pitchFamily="34" charset="0"/>
              </a:endParaRPr>
            </a:p>
          </p:txBody>
        </p:sp>
        <p:sp>
          <p:nvSpPr>
            <p:cNvPr id="43" name="Rectangle 42">
              <a:extLst>
                <a:ext uri="{FF2B5EF4-FFF2-40B4-BE49-F238E27FC236}">
                  <a16:creationId xmlns:a16="http://schemas.microsoft.com/office/drawing/2014/main" id="{95D714B3-4F6A-B8A7-1A8A-F32886EC2A12}"/>
                </a:ext>
              </a:extLst>
            </p:cNvPr>
            <p:cNvSpPr/>
            <p:nvPr/>
          </p:nvSpPr>
          <p:spPr>
            <a:xfrm>
              <a:off x="6282106" y="4518229"/>
              <a:ext cx="3098510" cy="1225302"/>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Resource Efficiency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Energy Source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Products &amp;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Markets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Resilience</a:t>
              </a:r>
              <a:endParaRPr kumimoji="0" lang="en-TH"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endParaRPr>
            </a:p>
          </p:txBody>
        </p:sp>
      </p:grpSp>
      <p:sp>
        <p:nvSpPr>
          <p:cNvPr id="3" name="Freeform: Shape 2">
            <a:extLst>
              <a:ext uri="{FF2B5EF4-FFF2-40B4-BE49-F238E27FC236}">
                <a16:creationId xmlns:a16="http://schemas.microsoft.com/office/drawing/2014/main" id="{AD1DFAB5-4A05-9385-37BB-C7A83459C207}"/>
              </a:ext>
            </a:extLst>
          </p:cNvPr>
          <p:cNvSpPr/>
          <p:nvPr/>
        </p:nvSpPr>
        <p:spPr>
          <a:xfrm>
            <a:off x="2759187" y="1306339"/>
            <a:ext cx="7462982" cy="755679"/>
          </a:xfrm>
          <a:custGeom>
            <a:avLst/>
            <a:gdLst>
              <a:gd name="connsiteX0" fmla="*/ 0 w 7462982"/>
              <a:gd name="connsiteY0" fmla="*/ 646546 h 646546"/>
              <a:gd name="connsiteX1" fmla="*/ 0 w 7462982"/>
              <a:gd name="connsiteY1" fmla="*/ 0 h 646546"/>
              <a:gd name="connsiteX2" fmla="*/ 7462982 w 7462982"/>
              <a:gd name="connsiteY2" fmla="*/ 0 h 646546"/>
              <a:gd name="connsiteX3" fmla="*/ 7462982 w 7462982"/>
              <a:gd name="connsiteY3" fmla="*/ 489528 h 646546"/>
            </a:gdLst>
            <a:ahLst/>
            <a:cxnLst>
              <a:cxn ang="0">
                <a:pos x="connsiteX0" y="connsiteY0"/>
              </a:cxn>
              <a:cxn ang="0">
                <a:pos x="connsiteX1" y="connsiteY1"/>
              </a:cxn>
              <a:cxn ang="0">
                <a:pos x="connsiteX2" y="connsiteY2"/>
              </a:cxn>
              <a:cxn ang="0">
                <a:pos x="connsiteX3" y="connsiteY3"/>
              </a:cxn>
            </a:cxnLst>
            <a:rect l="l" t="t" r="r" b="b"/>
            <a:pathLst>
              <a:path w="7462982" h="646546">
                <a:moveTo>
                  <a:pt x="0" y="646546"/>
                </a:moveTo>
                <a:lnTo>
                  <a:pt x="0" y="0"/>
                </a:lnTo>
                <a:lnTo>
                  <a:pt x="7462982" y="0"/>
                </a:lnTo>
                <a:lnTo>
                  <a:pt x="7462982" y="489528"/>
                </a:ln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TH Sarabun New"/>
            </a:endParaRPr>
          </a:p>
        </p:txBody>
      </p:sp>
      <p:sp>
        <p:nvSpPr>
          <p:cNvPr id="10" name="Rectangle 9">
            <a:extLst>
              <a:ext uri="{FF2B5EF4-FFF2-40B4-BE49-F238E27FC236}">
                <a16:creationId xmlns:a16="http://schemas.microsoft.com/office/drawing/2014/main" id="{8CD1CB42-54AB-EF1A-FD0E-89DAF7BCB2B0}"/>
              </a:ext>
            </a:extLst>
          </p:cNvPr>
          <p:cNvSpPr/>
          <p:nvPr/>
        </p:nvSpPr>
        <p:spPr>
          <a:xfrm>
            <a:off x="4254432" y="955557"/>
            <a:ext cx="3554917" cy="5495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Lato" panose="020F0502020204030203" pitchFamily="34" charset="0"/>
              </a:rPr>
              <a:t>Thailand creates </a:t>
            </a:r>
            <a:br>
              <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Lato" panose="020F0502020204030203" pitchFamily="34" charset="0"/>
              </a:rPr>
            </a:br>
            <a:r>
              <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Lato" panose="020F0502020204030203" pitchFamily="34" charset="0"/>
              </a:rPr>
              <a:t>impacts to climate</a:t>
            </a:r>
            <a:endParaRPr kumimoji="0" lang="en-TH" sz="16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Lato" panose="020F0502020204030203" pitchFamily="34" charset="0"/>
            </a:endParaRPr>
          </a:p>
        </p:txBody>
      </p:sp>
      <p:sp>
        <p:nvSpPr>
          <p:cNvPr id="53" name="Oval 52">
            <a:extLst>
              <a:ext uri="{FF2B5EF4-FFF2-40B4-BE49-F238E27FC236}">
                <a16:creationId xmlns:a16="http://schemas.microsoft.com/office/drawing/2014/main" id="{7ACFAB0E-E01E-BC04-FD28-64F50D6067C9}"/>
              </a:ext>
            </a:extLst>
          </p:cNvPr>
          <p:cNvSpPr/>
          <p:nvPr/>
        </p:nvSpPr>
        <p:spPr>
          <a:xfrm>
            <a:off x="3289904" y="3459660"/>
            <a:ext cx="406418" cy="4064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TH Sarabun New"/>
            </a:endParaRPr>
          </a:p>
        </p:txBody>
      </p:sp>
      <p:sp>
        <p:nvSpPr>
          <p:cNvPr id="54" name="Oval 53">
            <a:extLst>
              <a:ext uri="{FF2B5EF4-FFF2-40B4-BE49-F238E27FC236}">
                <a16:creationId xmlns:a16="http://schemas.microsoft.com/office/drawing/2014/main" id="{6EAB23C8-C479-72ED-1696-5A95A5465AB0}"/>
              </a:ext>
            </a:extLst>
          </p:cNvPr>
          <p:cNvSpPr/>
          <p:nvPr/>
        </p:nvSpPr>
        <p:spPr>
          <a:xfrm>
            <a:off x="3276488" y="4536710"/>
            <a:ext cx="406418" cy="4064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TH Sarabun New"/>
            </a:endParaRPr>
          </a:p>
        </p:txBody>
      </p:sp>
      <p:sp>
        <p:nvSpPr>
          <p:cNvPr id="55" name="Oval 54">
            <a:extLst>
              <a:ext uri="{FF2B5EF4-FFF2-40B4-BE49-F238E27FC236}">
                <a16:creationId xmlns:a16="http://schemas.microsoft.com/office/drawing/2014/main" id="{EEEEEAB2-0358-5081-E329-4D0EA06C7E6E}"/>
              </a:ext>
            </a:extLst>
          </p:cNvPr>
          <p:cNvSpPr/>
          <p:nvPr/>
        </p:nvSpPr>
        <p:spPr>
          <a:xfrm>
            <a:off x="3276488" y="5735329"/>
            <a:ext cx="406418" cy="40641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TH Sarabun New"/>
            </a:endParaRPr>
          </a:p>
        </p:txBody>
      </p:sp>
      <p:sp>
        <p:nvSpPr>
          <p:cNvPr id="56" name="Minus Sign 55">
            <a:extLst>
              <a:ext uri="{FF2B5EF4-FFF2-40B4-BE49-F238E27FC236}">
                <a16:creationId xmlns:a16="http://schemas.microsoft.com/office/drawing/2014/main" id="{6E00E99A-6080-C85E-749F-FC1130FC0288}"/>
              </a:ext>
            </a:extLst>
          </p:cNvPr>
          <p:cNvSpPr/>
          <p:nvPr/>
        </p:nvSpPr>
        <p:spPr>
          <a:xfrm>
            <a:off x="3357981" y="3562073"/>
            <a:ext cx="266667" cy="201683"/>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TH Sarabun New"/>
            </a:endParaRPr>
          </a:p>
        </p:txBody>
      </p:sp>
      <p:sp>
        <p:nvSpPr>
          <p:cNvPr id="57" name="Minus Sign 56">
            <a:extLst>
              <a:ext uri="{FF2B5EF4-FFF2-40B4-BE49-F238E27FC236}">
                <a16:creationId xmlns:a16="http://schemas.microsoft.com/office/drawing/2014/main" id="{D9598A6B-FCAC-B2D5-2064-794766E1C5C6}"/>
              </a:ext>
            </a:extLst>
          </p:cNvPr>
          <p:cNvSpPr/>
          <p:nvPr/>
        </p:nvSpPr>
        <p:spPr>
          <a:xfrm>
            <a:off x="3344565" y="4632301"/>
            <a:ext cx="266667" cy="201683"/>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TH Sarabun New"/>
            </a:endParaRPr>
          </a:p>
        </p:txBody>
      </p:sp>
      <p:sp>
        <p:nvSpPr>
          <p:cNvPr id="59" name="Plus Sign 58">
            <a:extLst>
              <a:ext uri="{FF2B5EF4-FFF2-40B4-BE49-F238E27FC236}">
                <a16:creationId xmlns:a16="http://schemas.microsoft.com/office/drawing/2014/main" id="{1A0DF514-E791-B2A8-0284-1B9D5D0535C7}"/>
              </a:ext>
            </a:extLst>
          </p:cNvPr>
          <p:cNvSpPr/>
          <p:nvPr/>
        </p:nvSpPr>
        <p:spPr>
          <a:xfrm>
            <a:off x="3317551" y="5798178"/>
            <a:ext cx="301680" cy="301680"/>
          </a:xfrm>
          <a:prstGeom prst="mathPlus">
            <a:avLst>
              <a:gd name="adj1" fmla="val 173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TH Sarabun New"/>
            </a:endParaRPr>
          </a:p>
        </p:txBody>
      </p:sp>
      <p:sp>
        <p:nvSpPr>
          <p:cNvPr id="14" name="Rectangle 13">
            <a:extLst>
              <a:ext uri="{FF2B5EF4-FFF2-40B4-BE49-F238E27FC236}">
                <a16:creationId xmlns:a16="http://schemas.microsoft.com/office/drawing/2014/main" id="{80237FEE-041C-D71D-D774-E4211E249CEE}"/>
              </a:ext>
            </a:extLst>
          </p:cNvPr>
          <p:cNvSpPr/>
          <p:nvPr/>
        </p:nvSpPr>
        <p:spPr>
          <a:xfrm>
            <a:off x="8969264" y="3543734"/>
            <a:ext cx="2709083" cy="8265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Lato" panose="020F0502020204030203" pitchFamily="34" charset="0"/>
              </a:rPr>
              <a:t>Climate change creates impacts to Thailand</a:t>
            </a:r>
            <a:endParaRPr kumimoji="0" lang="en-TH" sz="16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Lato" panose="020F0502020204030203" pitchFamily="34" charset="0"/>
            </a:endParaRPr>
          </a:p>
        </p:txBody>
      </p:sp>
      <p:sp>
        <p:nvSpPr>
          <p:cNvPr id="27" name="Slide Number Placeholder 3">
            <a:extLst>
              <a:ext uri="{FF2B5EF4-FFF2-40B4-BE49-F238E27FC236}">
                <a16:creationId xmlns:a16="http://schemas.microsoft.com/office/drawing/2014/main" id="{BE3668DE-E00F-5F14-EDFA-DD662E038056}"/>
              </a:ext>
            </a:extLst>
          </p:cNvPr>
          <p:cNvSpPr txBox="1">
            <a:spLocks/>
          </p:cNvSpPr>
          <p:nvPr/>
        </p:nvSpPr>
        <p:spPr>
          <a:xfrm>
            <a:off x="11522548" y="6499671"/>
            <a:ext cx="568367" cy="215937"/>
          </a:xfrm>
          <a:prstGeom prst="rect">
            <a:avLst/>
          </a:prstGeom>
        </p:spPr>
        <p:txBody>
          <a:bodyPr/>
          <a:ls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FFFFFF"/>
                </a:solidFill>
                <a:effectLst/>
                <a:uLnTx/>
                <a:uFillTx/>
                <a:latin typeface="Inter Light" panose="02000503000000020004" pitchFamily="2" charset="0"/>
                <a:ea typeface="Inter Light" panose="02000503000000020004" pitchFamily="2" charset="0"/>
                <a:cs typeface="TH Sarabun New"/>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TH" sz="1000" b="0" i="0" u="none" strike="noStrike" kern="1200" cap="none" spc="0" normalizeH="0" baseline="0" noProof="0">
              <a:ln>
                <a:noFill/>
              </a:ln>
              <a:solidFill>
                <a:srgbClr val="FFFFFF"/>
              </a:solidFill>
              <a:effectLst/>
              <a:uLnTx/>
              <a:uFillTx/>
              <a:latin typeface="Inter Light" panose="02000503000000020004" pitchFamily="2" charset="0"/>
              <a:ea typeface="Inter Light" panose="02000503000000020004" pitchFamily="2" charset="0"/>
              <a:cs typeface="TH Sarabun New"/>
            </a:endParaRPr>
          </a:p>
        </p:txBody>
      </p:sp>
      <p:sp>
        <p:nvSpPr>
          <p:cNvPr id="13" name="Rectangle 12">
            <a:extLst>
              <a:ext uri="{FF2B5EF4-FFF2-40B4-BE49-F238E27FC236}">
                <a16:creationId xmlns:a16="http://schemas.microsoft.com/office/drawing/2014/main" id="{67A29BB0-9607-3132-B742-4664D52C099F}"/>
              </a:ext>
            </a:extLst>
          </p:cNvPr>
          <p:cNvSpPr/>
          <p:nvPr/>
        </p:nvSpPr>
        <p:spPr>
          <a:xfrm>
            <a:off x="4315767" y="1577555"/>
            <a:ext cx="3432245" cy="593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rPr>
              <a:t>GHG emissions from Energy, Transport, Waste, IPPU, LULUCF,</a:t>
            </a:r>
            <a:r>
              <a:rPr kumimoji="0" lang="en-US" sz="1400" b="0" i="0" u="none" strike="noStrike" kern="1200" cap="none" spc="0" normalizeH="0" noProof="0">
                <a:ln>
                  <a:noFill/>
                </a:ln>
                <a:solidFill>
                  <a:srgbClr val="000000"/>
                </a:solidFill>
                <a:effectLst/>
                <a:uLnTx/>
                <a:uFillTx/>
                <a:latin typeface="Inter" panose="02000503000000020004" pitchFamily="2" charset="0"/>
                <a:ea typeface="Inter" panose="02000503000000020004" pitchFamily="2" charset="0"/>
                <a:cs typeface="+mn-cs"/>
              </a:rPr>
              <a:t> </a:t>
            </a:r>
            <a:r>
              <a:rPr lang="en-US" sz="1400" err="1">
                <a:solidFill>
                  <a:srgbClr val="000000"/>
                </a:solidFill>
                <a:latin typeface="Inter" panose="02000503000000020004" pitchFamily="2" charset="0"/>
                <a:ea typeface="Inter" panose="02000503000000020004" pitchFamily="2" charset="0"/>
              </a:rPr>
              <a:t>etc</a:t>
            </a:r>
            <a:endParaRPr kumimoji="0" lang="en-US" sz="1400" b="0" i="0" u="none" strike="noStrike" kern="1200" cap="none" spc="0" normalizeH="0" baseline="0" noProof="0">
              <a:ln>
                <a:noFill/>
              </a:ln>
              <a:solidFill>
                <a:srgbClr val="000000"/>
              </a:solidFill>
              <a:effectLst/>
              <a:uLnTx/>
              <a:uFillTx/>
              <a:latin typeface="Inter" panose="02000503000000020004" pitchFamily="2" charset="0"/>
              <a:ea typeface="Inter" panose="02000503000000020004" pitchFamily="2" charset="0"/>
              <a:cs typeface="+mn-cs"/>
            </a:endParaRPr>
          </a:p>
        </p:txBody>
      </p:sp>
      <p:sp>
        <p:nvSpPr>
          <p:cNvPr id="23" name="TextBox 22">
            <a:extLst>
              <a:ext uri="{FF2B5EF4-FFF2-40B4-BE49-F238E27FC236}">
                <a16:creationId xmlns:a16="http://schemas.microsoft.com/office/drawing/2014/main" id="{594CE875-53E9-263D-2E83-A78BA5E7ACD1}"/>
              </a:ext>
            </a:extLst>
          </p:cNvPr>
          <p:cNvSpPr txBox="1"/>
          <p:nvPr/>
        </p:nvSpPr>
        <p:spPr>
          <a:xfrm>
            <a:off x="6246461" y="4413965"/>
            <a:ext cx="1362805" cy="58477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Acute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rPr>
              <a:t>Chronic</a:t>
            </a:r>
            <a:endParaRPr kumimoji="0" lang="en-TH" sz="1600" b="0" i="0" u="none" strike="noStrike" kern="1200" cap="none" spc="0" normalizeH="0" baseline="0" noProof="0">
              <a:ln>
                <a:noFill/>
              </a:ln>
              <a:solidFill>
                <a:srgbClr val="000000"/>
              </a:solidFill>
              <a:effectLst/>
              <a:uLnTx/>
              <a:uFillTx/>
              <a:latin typeface="Inter" panose="02000503000000020004"/>
              <a:ea typeface="Inter" panose="02000503000000020004" pitchFamily="2" charset="0"/>
              <a:cs typeface="Lato" panose="020F0502020204030203" pitchFamily="34" charset="0"/>
            </a:endParaRPr>
          </a:p>
        </p:txBody>
      </p:sp>
      <p:pic>
        <p:nvPicPr>
          <p:cNvPr id="16" name="Picture 15">
            <a:extLst>
              <a:ext uri="{FF2B5EF4-FFF2-40B4-BE49-F238E27FC236}">
                <a16:creationId xmlns:a16="http://schemas.microsoft.com/office/drawing/2014/main" id="{5DDA4DF2-3733-4FAB-D6EF-D1BE9390F76E}"/>
              </a:ext>
            </a:extLst>
          </p:cNvPr>
          <p:cNvPicPr>
            <a:picLocks noChangeAspect="1"/>
          </p:cNvPicPr>
          <p:nvPr/>
        </p:nvPicPr>
        <p:blipFill>
          <a:blip r:embed="rId3"/>
          <a:stretch>
            <a:fillRect/>
          </a:stretch>
        </p:blipFill>
        <p:spPr>
          <a:xfrm>
            <a:off x="1714798" y="1587479"/>
            <a:ext cx="1806657" cy="1806657"/>
          </a:xfrm>
          <a:prstGeom prst="rect">
            <a:avLst/>
          </a:prstGeom>
        </p:spPr>
      </p:pic>
    </p:spTree>
    <p:extLst>
      <p:ext uri="{BB962C8B-B14F-4D97-AF65-F5344CB8AC3E}">
        <p14:creationId xmlns:p14="http://schemas.microsoft.com/office/powerpoint/2010/main" val="428340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4" grpId="0" animBg="1"/>
      <p:bldP spid="3" grpId="0" animBg="1"/>
      <p:bldP spid="10" grpId="0" animBg="1"/>
      <p:bldP spid="53" grpId="0" animBg="1"/>
      <p:bldP spid="54" grpId="0" animBg="1"/>
      <p:bldP spid="55" grpId="0" animBg="1"/>
      <p:bldP spid="14" grpId="0" animBg="1"/>
      <p:bldP spid="13"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886BD-AB0F-B31E-6368-B15D27B0CF4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50636F-E2AD-458F-F3E0-757EF583FF5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26A6E862-41E8-8648-2117-B2F9C32A8151}"/>
              </a:ext>
            </a:extLst>
          </p:cNvPr>
          <p:cNvSpPr txBox="1"/>
          <p:nvPr/>
        </p:nvSpPr>
        <p:spPr>
          <a:xfrm>
            <a:off x="410307" y="242453"/>
            <a:ext cx="1128158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Thailand Transition to a Net-Zero &amp; Climate Resilience Economy</a:t>
            </a:r>
            <a:endParaRPr kumimoji="0" lang="th-TH" sz="28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endParaRPr>
          </a:p>
        </p:txBody>
      </p:sp>
      <p:pic>
        <p:nvPicPr>
          <p:cNvPr id="4" name="Picture 3">
            <a:extLst>
              <a:ext uri="{FF2B5EF4-FFF2-40B4-BE49-F238E27FC236}">
                <a16:creationId xmlns:a16="http://schemas.microsoft.com/office/drawing/2014/main" id="{8FD2A093-490B-5077-41D9-0756FB2B4593}"/>
              </a:ext>
            </a:extLst>
          </p:cNvPr>
          <p:cNvPicPr>
            <a:picLocks noChangeAspect="1"/>
          </p:cNvPicPr>
          <p:nvPr/>
        </p:nvPicPr>
        <p:blipFill>
          <a:blip r:embed="rId2"/>
          <a:stretch>
            <a:fillRect/>
          </a:stretch>
        </p:blipFill>
        <p:spPr>
          <a:xfrm>
            <a:off x="8187323" y="1946892"/>
            <a:ext cx="3051425" cy="3051425"/>
          </a:xfrm>
          <a:prstGeom prst="rect">
            <a:avLst/>
          </a:prstGeom>
        </p:spPr>
      </p:pic>
      <p:sp>
        <p:nvSpPr>
          <p:cNvPr id="11" name="Pentagon 24">
            <a:extLst>
              <a:ext uri="{FF2B5EF4-FFF2-40B4-BE49-F238E27FC236}">
                <a16:creationId xmlns:a16="http://schemas.microsoft.com/office/drawing/2014/main" id="{DB1F9DC7-818B-BE18-6BFA-3CFE87887697}"/>
              </a:ext>
            </a:extLst>
          </p:cNvPr>
          <p:cNvSpPr/>
          <p:nvPr/>
        </p:nvSpPr>
        <p:spPr>
          <a:xfrm>
            <a:off x="3674926" y="2493929"/>
            <a:ext cx="4285504" cy="2006152"/>
          </a:xfrm>
          <a:prstGeom prst="homePlate">
            <a:avLst/>
          </a:prstGeom>
          <a:gradFill flip="none" rotWithShape="1">
            <a:gsLst>
              <a:gs pos="0">
                <a:srgbClr val="FF0000"/>
              </a:gs>
              <a:gs pos="52300">
                <a:schemeClr val="accent3"/>
              </a:gs>
              <a:gs pos="100000">
                <a:srgbClr val="00B0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Kanit" pitchFamily="2" charset="-34"/>
              </a:rPr>
              <a:t>Climate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Kanit" pitchFamily="2" charset="-34"/>
              </a:rPr>
              <a:t>Transition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Kanit" pitchFamily="2" charset="-34"/>
              </a:rPr>
              <a:t>Climate Service Needs</a:t>
            </a:r>
            <a:br>
              <a:rPr kumimoji="0" lang="en-US" sz="20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Kanit" pitchFamily="2" charset="-34"/>
              </a:rPr>
            </a:br>
            <a:r>
              <a:rPr kumimoji="0" lang="en-US" sz="20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Kanit" pitchFamily="2" charset="-34"/>
              </a:rPr>
              <a:t>Why, What, How?</a:t>
            </a:r>
            <a:endParaRPr kumimoji="0" lang="th-TH" sz="20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Kanit" pitchFamily="2" charset="-34"/>
            </a:endParaRPr>
          </a:p>
        </p:txBody>
      </p:sp>
      <p:sp>
        <p:nvSpPr>
          <p:cNvPr id="13" name="TextBox 12">
            <a:extLst>
              <a:ext uri="{FF2B5EF4-FFF2-40B4-BE49-F238E27FC236}">
                <a16:creationId xmlns:a16="http://schemas.microsoft.com/office/drawing/2014/main" id="{369CD279-13F4-616F-B56B-5DA0337E1933}"/>
              </a:ext>
            </a:extLst>
          </p:cNvPr>
          <p:cNvSpPr txBox="1"/>
          <p:nvPr/>
        </p:nvSpPr>
        <p:spPr>
          <a:xfrm>
            <a:off x="8477745" y="5240789"/>
            <a:ext cx="2761003"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2050</a:t>
            </a:r>
            <a:br>
              <a:rPr kumimoji="0" lang="en-US" sz="1800" b="0" i="0" u="none"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br>
            <a:r>
              <a:rPr kumimoji="0" lang="en-US" sz="1800" b="0" i="0" u="none"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Net-Zero &amp; Climate Resilience Economy</a:t>
            </a:r>
            <a:endParaRPr kumimoji="0" lang="en-US" sz="1800" b="0" i="0" u="none" strike="noStrike" kern="1200" cap="none" spc="0" normalizeH="0" baseline="0" noProof="0">
              <a:ln>
                <a:noFill/>
              </a:ln>
              <a:solidFill>
                <a:srgbClr val="000000"/>
              </a:solidFill>
              <a:effectLst/>
              <a:uLnTx/>
              <a:uFillTx/>
              <a:latin typeface="Inter"/>
              <a:ea typeface="+mn-ea"/>
              <a:cs typeface="Kanit"/>
            </a:endParaRPr>
          </a:p>
        </p:txBody>
      </p:sp>
      <p:sp>
        <p:nvSpPr>
          <p:cNvPr id="14" name="TextBox 13">
            <a:extLst>
              <a:ext uri="{FF2B5EF4-FFF2-40B4-BE49-F238E27FC236}">
                <a16:creationId xmlns:a16="http://schemas.microsoft.com/office/drawing/2014/main" id="{24A40045-9C28-DFA4-48A0-D8CC61469B41}"/>
              </a:ext>
            </a:extLst>
          </p:cNvPr>
          <p:cNvSpPr txBox="1"/>
          <p:nvPr/>
        </p:nvSpPr>
        <p:spPr>
          <a:xfrm>
            <a:off x="673741" y="5230501"/>
            <a:ext cx="276100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2025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Existing Economy</a:t>
            </a:r>
            <a:endParaRPr kumimoji="0" lang="en-US" sz="1800" b="0" i="0" u="none" strike="noStrike" kern="1200" cap="none" spc="0" normalizeH="0" baseline="0" noProof="0">
              <a:ln>
                <a:noFill/>
              </a:ln>
              <a:solidFill>
                <a:srgbClr val="000000"/>
              </a:solidFill>
              <a:effectLst/>
              <a:uLnTx/>
              <a:uFillTx/>
              <a:latin typeface="Inter"/>
              <a:ea typeface="+mn-ea"/>
              <a:cs typeface="Kanit"/>
            </a:endParaRPr>
          </a:p>
        </p:txBody>
      </p:sp>
      <p:pic>
        <p:nvPicPr>
          <p:cNvPr id="15" name="Picture 14">
            <a:extLst>
              <a:ext uri="{FF2B5EF4-FFF2-40B4-BE49-F238E27FC236}">
                <a16:creationId xmlns:a16="http://schemas.microsoft.com/office/drawing/2014/main" id="{AA348CD8-6A63-C8B4-41E4-8FB52DB574D9}"/>
              </a:ext>
            </a:extLst>
          </p:cNvPr>
          <p:cNvPicPr>
            <a:picLocks noChangeAspect="1"/>
          </p:cNvPicPr>
          <p:nvPr/>
        </p:nvPicPr>
        <p:blipFill>
          <a:blip r:embed="rId3"/>
          <a:stretch>
            <a:fillRect/>
          </a:stretch>
        </p:blipFill>
        <p:spPr>
          <a:xfrm>
            <a:off x="1332630" y="2041274"/>
            <a:ext cx="1785085" cy="3051426"/>
          </a:xfrm>
          <a:prstGeom prst="rect">
            <a:avLst/>
          </a:prstGeom>
        </p:spPr>
      </p:pic>
    </p:spTree>
    <p:extLst>
      <p:ext uri="{BB962C8B-B14F-4D97-AF65-F5344CB8AC3E}">
        <p14:creationId xmlns:p14="http://schemas.microsoft.com/office/powerpoint/2010/main" val="79644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49F40-A36F-B7C0-C298-D4869EEEDC8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511112-269B-32EB-8CE7-9B29FABA21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33F6EBB5-A883-CB8E-762E-8C430B5EDDCB}"/>
              </a:ext>
            </a:extLst>
          </p:cNvPr>
          <p:cNvSpPr txBox="1"/>
          <p:nvPr/>
        </p:nvSpPr>
        <p:spPr>
          <a:xfrm>
            <a:off x="410307" y="242453"/>
            <a:ext cx="1138310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Inter"/>
                <a:ea typeface="Inter Medium" panose="02000503000000020004" pitchFamily="2" charset="0"/>
                <a:cs typeface="Kanit"/>
              </a:rPr>
              <a:t>What is Climate Service?</a:t>
            </a:r>
            <a:endParaRPr kumimoji="0" lang="th-TH" sz="2800" b="1" i="0" u="none" strike="noStrike" kern="1200" cap="none" spc="0" normalizeH="0" baseline="0" noProof="0">
              <a:ln>
                <a:noFill/>
              </a:ln>
              <a:solidFill>
                <a:srgbClr val="000000"/>
              </a:solidFill>
              <a:effectLst/>
              <a:uLnTx/>
              <a:uFillTx/>
              <a:latin typeface="Inter"/>
              <a:ea typeface="Inter Medium" panose="02000503000000020004" pitchFamily="2" charset="0"/>
              <a:cs typeface="Kanit"/>
            </a:endParaRPr>
          </a:p>
        </p:txBody>
      </p:sp>
      <p:pic>
        <p:nvPicPr>
          <p:cNvPr id="11" name="Picture 10">
            <a:extLst>
              <a:ext uri="{FF2B5EF4-FFF2-40B4-BE49-F238E27FC236}">
                <a16:creationId xmlns:a16="http://schemas.microsoft.com/office/drawing/2014/main" id="{6DC56562-2FEF-798E-5C3B-E8927F5E9853}"/>
              </a:ext>
            </a:extLst>
          </p:cNvPr>
          <p:cNvPicPr>
            <a:picLocks noChangeAspect="1"/>
          </p:cNvPicPr>
          <p:nvPr/>
        </p:nvPicPr>
        <p:blipFill>
          <a:blip r:embed="rId2"/>
          <a:stretch>
            <a:fillRect/>
          </a:stretch>
        </p:blipFill>
        <p:spPr>
          <a:xfrm>
            <a:off x="261891" y="765673"/>
            <a:ext cx="11668217" cy="4119106"/>
          </a:xfrm>
          <a:prstGeom prst="rect">
            <a:avLst/>
          </a:prstGeom>
        </p:spPr>
      </p:pic>
      <p:sp>
        <p:nvSpPr>
          <p:cNvPr id="13" name="TextBox 12">
            <a:extLst>
              <a:ext uri="{FF2B5EF4-FFF2-40B4-BE49-F238E27FC236}">
                <a16:creationId xmlns:a16="http://schemas.microsoft.com/office/drawing/2014/main" id="{D6235677-6F0E-B863-6D09-E5D9CD5AE008}"/>
              </a:ext>
            </a:extLst>
          </p:cNvPr>
          <p:cNvSpPr txBox="1"/>
          <p:nvPr/>
        </p:nvSpPr>
        <p:spPr>
          <a:xfrm>
            <a:off x="843378" y="4244501"/>
            <a:ext cx="2117887" cy="461665"/>
          </a:xfrm>
          <a:prstGeom prst="rect">
            <a:avLst/>
          </a:prstGeom>
          <a:solidFill>
            <a:schemeClr val="bg1">
              <a:lumMod val="95000"/>
            </a:schemeClr>
          </a:solidFill>
        </p:spPr>
        <p:txBody>
          <a:bodyPr wrap="none" rtlCol="0">
            <a:spAutoFit/>
          </a:bodyPr>
          <a:lstStyle/>
          <a:p>
            <a:pPr algn="l"/>
            <a:r>
              <a:rPr lang="en-US" sz="2400" b="1">
                <a:latin typeface="Inter" panose="02000503000000020004" pitchFamily="2" charset="0"/>
                <a:ea typeface="Inter" panose="02000503000000020004" pitchFamily="2" charset="0"/>
              </a:rPr>
              <a:t>Climate Data</a:t>
            </a:r>
          </a:p>
        </p:txBody>
      </p:sp>
      <p:sp>
        <p:nvSpPr>
          <p:cNvPr id="14" name="TextBox 13">
            <a:extLst>
              <a:ext uri="{FF2B5EF4-FFF2-40B4-BE49-F238E27FC236}">
                <a16:creationId xmlns:a16="http://schemas.microsoft.com/office/drawing/2014/main" id="{7A8713B6-2859-20E7-186F-9F34E3A6A4E8}"/>
              </a:ext>
            </a:extLst>
          </p:cNvPr>
          <p:cNvSpPr txBox="1"/>
          <p:nvPr/>
        </p:nvSpPr>
        <p:spPr>
          <a:xfrm>
            <a:off x="9017671" y="4244501"/>
            <a:ext cx="2585964" cy="461665"/>
          </a:xfrm>
          <a:prstGeom prst="rect">
            <a:avLst/>
          </a:prstGeom>
          <a:solidFill>
            <a:schemeClr val="bg1">
              <a:lumMod val="95000"/>
            </a:schemeClr>
          </a:solidFill>
        </p:spPr>
        <p:txBody>
          <a:bodyPr wrap="none" rtlCol="0">
            <a:spAutoFit/>
          </a:bodyPr>
          <a:lstStyle/>
          <a:p>
            <a:pPr algn="l"/>
            <a:r>
              <a:rPr lang="en-US" sz="2400" b="1">
                <a:latin typeface="Inter" panose="02000503000000020004" pitchFamily="2" charset="0"/>
                <a:ea typeface="Inter" panose="02000503000000020004" pitchFamily="2" charset="0"/>
              </a:rPr>
              <a:t>Climate Actions</a:t>
            </a:r>
          </a:p>
        </p:txBody>
      </p:sp>
      <p:sp>
        <p:nvSpPr>
          <p:cNvPr id="16" name="Arrow: Curved Right 15">
            <a:extLst>
              <a:ext uri="{FF2B5EF4-FFF2-40B4-BE49-F238E27FC236}">
                <a16:creationId xmlns:a16="http://schemas.microsoft.com/office/drawing/2014/main" id="{F87F0800-57B1-4160-6C97-38265909FD34}"/>
              </a:ext>
            </a:extLst>
          </p:cNvPr>
          <p:cNvSpPr/>
          <p:nvPr/>
        </p:nvSpPr>
        <p:spPr>
          <a:xfrm rot="16200000">
            <a:off x="5561100" y="811449"/>
            <a:ext cx="1250659" cy="9040089"/>
          </a:xfrm>
          <a:prstGeom prst="curvedRightArrow">
            <a:avLst>
              <a:gd name="adj1" fmla="val 25000"/>
              <a:gd name="adj2" fmla="val 94439"/>
              <a:gd name="adj3" fmla="val 25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ter" panose="02000503000000020004" pitchFamily="2" charset="0"/>
              <a:ea typeface="Inter" panose="02000503000000020004" pitchFamily="2" charset="0"/>
            </a:endParaRPr>
          </a:p>
        </p:txBody>
      </p:sp>
      <p:sp>
        <p:nvSpPr>
          <p:cNvPr id="18" name="TextBox 17">
            <a:extLst>
              <a:ext uri="{FF2B5EF4-FFF2-40B4-BE49-F238E27FC236}">
                <a16:creationId xmlns:a16="http://schemas.microsoft.com/office/drawing/2014/main" id="{11864741-81A7-559C-6DA1-F12047B3933D}"/>
              </a:ext>
            </a:extLst>
          </p:cNvPr>
          <p:cNvSpPr txBox="1"/>
          <p:nvPr/>
        </p:nvSpPr>
        <p:spPr>
          <a:xfrm>
            <a:off x="3347531" y="4962161"/>
            <a:ext cx="5405647" cy="954107"/>
          </a:xfrm>
          <a:prstGeom prst="rect">
            <a:avLst/>
          </a:prstGeom>
          <a:noFill/>
        </p:spPr>
        <p:txBody>
          <a:bodyPr wrap="none" rtlCol="0">
            <a:spAutoFit/>
          </a:bodyPr>
          <a:lstStyle/>
          <a:p>
            <a:pPr algn="ctr"/>
            <a:r>
              <a:rPr lang="en-US" sz="1400">
                <a:latin typeface="Inter" panose="02000503000000020004" pitchFamily="2" charset="0"/>
                <a:ea typeface="Inter" panose="02000503000000020004" pitchFamily="2" charset="0"/>
              </a:rPr>
              <a:t> Transforming “</a:t>
            </a:r>
            <a:r>
              <a:rPr lang="en-US" sz="1400" b="1">
                <a:latin typeface="Inter" panose="02000503000000020004" pitchFamily="2" charset="0"/>
                <a:ea typeface="Inter" panose="02000503000000020004" pitchFamily="2" charset="0"/>
              </a:rPr>
              <a:t>Climate</a:t>
            </a:r>
            <a:r>
              <a:rPr lang="en-US" sz="1400">
                <a:latin typeface="Inter" panose="02000503000000020004" pitchFamily="2" charset="0"/>
                <a:ea typeface="Inter" panose="02000503000000020004" pitchFamily="2" charset="0"/>
              </a:rPr>
              <a:t> </a:t>
            </a:r>
            <a:r>
              <a:rPr lang="en-US" sz="1400" b="1">
                <a:latin typeface="Inter" panose="02000503000000020004" pitchFamily="2" charset="0"/>
                <a:ea typeface="Inter" panose="02000503000000020004" pitchFamily="2" charset="0"/>
              </a:rPr>
              <a:t>Raw data</a:t>
            </a:r>
            <a:r>
              <a:rPr lang="en-US" sz="1400">
                <a:latin typeface="Inter" panose="02000503000000020004" pitchFamily="2" charset="0"/>
                <a:ea typeface="Inter" panose="02000503000000020004" pitchFamily="2" charset="0"/>
              </a:rPr>
              <a:t>” into “</a:t>
            </a:r>
            <a:r>
              <a:rPr lang="en-US" sz="1400" b="1">
                <a:latin typeface="Inter" panose="02000503000000020004" pitchFamily="2" charset="0"/>
                <a:ea typeface="Inter" panose="02000503000000020004" pitchFamily="2" charset="0"/>
              </a:rPr>
              <a:t>Actionable support</a:t>
            </a:r>
            <a:r>
              <a:rPr lang="en-US" sz="1400">
                <a:latin typeface="Inter" panose="02000503000000020004" pitchFamily="2" charset="0"/>
                <a:ea typeface="Inter" panose="02000503000000020004" pitchFamily="2" charset="0"/>
              </a:rPr>
              <a:t>” </a:t>
            </a:r>
            <a:br>
              <a:rPr lang="en-US" sz="1400">
                <a:latin typeface="Inter" panose="02000503000000020004" pitchFamily="2" charset="0"/>
                <a:ea typeface="Inter" panose="02000503000000020004" pitchFamily="2" charset="0"/>
              </a:rPr>
            </a:br>
            <a:r>
              <a:rPr lang="en-US" sz="1400">
                <a:latin typeface="Inter" panose="02000503000000020004" pitchFamily="2" charset="0"/>
                <a:ea typeface="Inter" panose="02000503000000020004" pitchFamily="2" charset="0"/>
              </a:rPr>
              <a:t>prepared and delivered to meet users’ needs, </a:t>
            </a:r>
            <a:br>
              <a:rPr lang="en-US" sz="1400">
                <a:latin typeface="Inter" panose="02000503000000020004" pitchFamily="2" charset="0"/>
                <a:ea typeface="Inter" panose="02000503000000020004" pitchFamily="2" charset="0"/>
              </a:rPr>
            </a:br>
            <a:r>
              <a:rPr lang="en-US" sz="1400">
                <a:latin typeface="Inter" panose="02000503000000020004" pitchFamily="2" charset="0"/>
                <a:ea typeface="Inter" panose="02000503000000020004" pitchFamily="2" charset="0"/>
              </a:rPr>
              <a:t>and it is built upon the precept of co-production with users</a:t>
            </a:r>
          </a:p>
          <a:p>
            <a:pPr algn="ctr"/>
            <a:endParaRPr lang="en-US" sz="140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176423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159D3-67FA-E343-7378-5B696DC11FD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11589F-7973-07A9-253A-5B44BB8D8DE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A79BD2D0-489B-E4BA-60BD-4A3946D2D27B}"/>
              </a:ext>
            </a:extLst>
          </p:cNvPr>
          <p:cNvSpPr txBox="1"/>
          <p:nvPr/>
        </p:nvSpPr>
        <p:spPr>
          <a:xfrm>
            <a:off x="410308" y="242453"/>
            <a:ext cx="10814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What is National Framework for Climate Services (NFCS) ?</a:t>
            </a:r>
          </a:p>
        </p:txBody>
      </p:sp>
      <p:sp>
        <p:nvSpPr>
          <p:cNvPr id="14" name="TextBox 13">
            <a:extLst>
              <a:ext uri="{FF2B5EF4-FFF2-40B4-BE49-F238E27FC236}">
                <a16:creationId xmlns:a16="http://schemas.microsoft.com/office/drawing/2014/main" id="{DB1AFFCF-F207-17C2-2337-9AFCE9EC816C}"/>
              </a:ext>
            </a:extLst>
          </p:cNvPr>
          <p:cNvSpPr txBox="1"/>
          <p:nvPr/>
        </p:nvSpPr>
        <p:spPr>
          <a:xfrm>
            <a:off x="410308" y="765673"/>
            <a:ext cx="11267414" cy="830997"/>
          </a:xfrm>
          <a:prstGeom prst="rect">
            <a:avLst/>
          </a:prstGeom>
          <a:noFill/>
        </p:spPr>
        <p:txBody>
          <a:bodyPr wrap="square">
            <a:spAutoFit/>
          </a:bodyPr>
          <a:lstStyle/>
          <a:p>
            <a:r>
              <a:rPr lang="en-US" sz="1200"/>
              <a:t>is an acronym for an institutional mechanism established at the national level to coordinate, facilitate, and strengthen collaboration among various national institutions. The core objective of an NFCS is to organize and promote strong partnerships to ensure the widespread generation and use of climate services, thereby enhancing society's resilience and spurring growth in productive sectors sensitive to climate variability and change.</a:t>
            </a:r>
          </a:p>
          <a:p>
            <a:endParaRPr lang="en-US" sz="1200"/>
          </a:p>
        </p:txBody>
      </p:sp>
      <p:graphicFrame>
        <p:nvGraphicFramePr>
          <p:cNvPr id="17" name="Diagram 16">
            <a:extLst>
              <a:ext uri="{FF2B5EF4-FFF2-40B4-BE49-F238E27FC236}">
                <a16:creationId xmlns:a16="http://schemas.microsoft.com/office/drawing/2014/main" id="{E0C1B2BD-DFC2-D455-1ED9-CAEB2B5D8AAE}"/>
              </a:ext>
            </a:extLst>
          </p:cNvPr>
          <p:cNvGraphicFramePr/>
          <p:nvPr>
            <p:extLst>
              <p:ext uri="{D42A27DB-BD31-4B8C-83A1-F6EECF244321}">
                <p14:modId xmlns:p14="http://schemas.microsoft.com/office/powerpoint/2010/main" val="2542704052"/>
              </p:ext>
            </p:extLst>
          </p:nvPr>
        </p:nvGraphicFramePr>
        <p:xfrm>
          <a:off x="5708343" y="1596670"/>
          <a:ext cx="6644366" cy="4296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a:extLst>
              <a:ext uri="{FF2B5EF4-FFF2-40B4-BE49-F238E27FC236}">
                <a16:creationId xmlns:a16="http://schemas.microsoft.com/office/drawing/2014/main" id="{3C253785-B07B-A7BF-0442-17F75C75B0F3}"/>
              </a:ext>
            </a:extLst>
          </p:cNvPr>
          <p:cNvSpPr txBox="1"/>
          <p:nvPr/>
        </p:nvSpPr>
        <p:spPr>
          <a:xfrm>
            <a:off x="7726618" y="3739212"/>
            <a:ext cx="2607816" cy="369332"/>
          </a:xfrm>
          <a:prstGeom prst="rect">
            <a:avLst/>
          </a:prstGeom>
          <a:noFill/>
        </p:spPr>
        <p:txBody>
          <a:bodyPr wrap="square">
            <a:spAutoFit/>
          </a:bodyPr>
          <a:lstStyle/>
          <a:p>
            <a:pPr algn="ctr"/>
            <a:r>
              <a:rPr lang="en-US" b="1"/>
              <a:t>Five Pillars </a:t>
            </a:r>
          </a:p>
        </p:txBody>
      </p:sp>
      <p:sp>
        <p:nvSpPr>
          <p:cNvPr id="21" name="Rectangle 1">
            <a:extLst>
              <a:ext uri="{FF2B5EF4-FFF2-40B4-BE49-F238E27FC236}">
                <a16:creationId xmlns:a16="http://schemas.microsoft.com/office/drawing/2014/main" id="{F1331237-9903-55C6-C92C-9D5503FB19C9}"/>
              </a:ext>
            </a:extLst>
          </p:cNvPr>
          <p:cNvSpPr>
            <a:spLocks noChangeArrowheads="1"/>
          </p:cNvSpPr>
          <p:nvPr/>
        </p:nvSpPr>
        <p:spPr bwMode="auto">
          <a:xfrm>
            <a:off x="514278" y="1418994"/>
            <a:ext cx="5520759" cy="4832092"/>
          </a:xfrm>
          <a:prstGeom prst="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rPr>
              <a:t>Key functions of an NFCS include: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a:ln>
                  <a:noFill/>
                </a:ln>
                <a:solidFill>
                  <a:schemeClr val="tx1"/>
                </a:solidFill>
                <a:effectLst/>
              </a:rPr>
              <a:t>Coordination Mechanism:</a:t>
            </a:r>
            <a:r>
              <a:rPr kumimoji="0" lang="en-US" altLang="en-US" sz="1400" b="0" i="0" u="none" strike="noStrike" cap="none" normalizeH="0" baseline="0">
                <a:ln>
                  <a:noFill/>
                </a:ln>
                <a:solidFill>
                  <a:schemeClr val="tx1"/>
                </a:solidFill>
                <a:effectLst/>
              </a:rPr>
              <a:t> It serves as a key coordination mechanism to bring together local, national, regional, and global stakeholders required for the successful generation and delivery of co-designed and co-produced climate services.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a:ln>
                  <a:noFill/>
                </a:ln>
                <a:solidFill>
                  <a:schemeClr val="tx1"/>
                </a:solidFill>
                <a:effectLst/>
              </a:rPr>
              <a:t>Bridging the Gap:</a:t>
            </a:r>
            <a:r>
              <a:rPr kumimoji="0" lang="en-US" altLang="en-US" sz="1400" b="0" i="0" u="none" strike="noStrike" cap="none" normalizeH="0" baseline="0">
                <a:ln>
                  <a:noFill/>
                </a:ln>
                <a:solidFill>
                  <a:schemeClr val="tx1"/>
                </a:solidFill>
                <a:effectLst/>
              </a:rPr>
              <a:t> It aims to bridge the gap between available climate services and specific user needs at the national, subnational, and local levels.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a:ln>
                  <a:noFill/>
                </a:ln>
                <a:solidFill>
                  <a:schemeClr val="tx1"/>
                </a:solidFill>
                <a:effectLst/>
              </a:rPr>
              <a:t>Scientific Foundation:</a:t>
            </a:r>
            <a:r>
              <a:rPr kumimoji="0" lang="en-US" altLang="en-US" sz="1400" b="0" i="0" u="none" strike="noStrike" cap="none" normalizeH="0" baseline="0">
                <a:ln>
                  <a:noFill/>
                </a:ln>
                <a:solidFill>
                  <a:schemeClr val="tx1"/>
                </a:solidFill>
                <a:effectLst/>
              </a:rPr>
              <a:t> It ensures the availability of science-based research and systematic observations for decision-making.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a:ln>
                  <a:noFill/>
                </a:ln>
                <a:solidFill>
                  <a:schemeClr val="tx1"/>
                </a:solidFill>
                <a:effectLst/>
              </a:rPr>
              <a:t>Policy Integration:</a:t>
            </a:r>
            <a:r>
              <a:rPr kumimoji="0" lang="en-US" altLang="en-US" sz="1400" b="0" i="0" u="none" strike="noStrike" cap="none" normalizeH="0" baseline="0">
                <a:ln>
                  <a:noFill/>
                </a:ln>
                <a:solidFill>
                  <a:schemeClr val="tx1"/>
                </a:solidFill>
                <a:effectLst/>
              </a:rPr>
              <a:t> It enhances the contribution of climate science to the development of </a:t>
            </a:r>
            <a:r>
              <a:rPr kumimoji="0" lang="en-US" altLang="en-US" sz="1400" b="1" i="0" u="none" strike="noStrike" cap="none" normalizeH="0" baseline="0">
                <a:ln>
                  <a:noFill/>
                </a:ln>
                <a:solidFill>
                  <a:schemeClr val="tx1"/>
                </a:solidFill>
                <a:effectLst/>
              </a:rPr>
              <a:t>National Adaptation Plans (NAPs)</a:t>
            </a:r>
            <a:r>
              <a:rPr kumimoji="0" lang="en-US" altLang="en-US" sz="1400" b="0" i="0" u="none" strike="noStrike" cap="none" normalizeH="0" baseline="0">
                <a:ln>
                  <a:noFill/>
                </a:ln>
                <a:solidFill>
                  <a:schemeClr val="tx1"/>
                </a:solidFill>
                <a:effectLst/>
              </a:rPr>
              <a:t>, </a:t>
            </a:r>
            <a:r>
              <a:rPr kumimoji="0" lang="en-US" altLang="en-US" sz="1400" b="1" i="0" u="none" strike="noStrike" cap="none" normalizeH="0" baseline="0">
                <a:ln>
                  <a:noFill/>
                </a:ln>
                <a:solidFill>
                  <a:schemeClr val="tx1"/>
                </a:solidFill>
                <a:effectLst/>
              </a:rPr>
              <a:t>Disaster Risk Reduction (DRR), Sustainable Development Goals</a:t>
            </a:r>
            <a:r>
              <a:rPr kumimoji="0" lang="en-US" altLang="en-US" sz="1400" b="0" i="0" u="none" strike="noStrike" cap="none" normalizeH="0" baseline="0">
                <a:ln>
                  <a:noFill/>
                </a:ln>
                <a:solidFill>
                  <a:schemeClr val="tx1"/>
                </a:solidFill>
                <a:effectLst/>
              </a:rPr>
              <a:t>, and national development policies by integrating climate information into decision-making.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65932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F53AE-C868-9AB2-F714-AD08104F817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124E0B-7AA0-2C0B-7332-2D2D4613C9D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B273AABF-C609-6BE6-6820-B56562DA1607}"/>
              </a:ext>
            </a:extLst>
          </p:cNvPr>
          <p:cNvSpPr txBox="1"/>
          <p:nvPr/>
        </p:nvSpPr>
        <p:spPr>
          <a:xfrm>
            <a:off x="410308" y="242453"/>
            <a:ext cx="1081474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Development of a National Framework for Climate Services (NFCS) </a:t>
            </a:r>
            <a:br>
              <a:rPr kumimoji="0" lang="en-US" sz="24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br>
            <a:r>
              <a:rPr kumimoji="0" lang="en-US" sz="24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for Human settlement (urban) and Security sector in Thailand</a:t>
            </a:r>
            <a:endParaRPr kumimoji="0" lang="th-TH" sz="24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endParaRPr>
          </a:p>
        </p:txBody>
      </p:sp>
      <p:sp>
        <p:nvSpPr>
          <p:cNvPr id="4" name="TextBox 3">
            <a:extLst>
              <a:ext uri="{FF2B5EF4-FFF2-40B4-BE49-F238E27FC236}">
                <a16:creationId xmlns:a16="http://schemas.microsoft.com/office/drawing/2014/main" id="{E5E9B3D4-4ABA-5238-607E-2DBEEEFEA546}"/>
              </a:ext>
            </a:extLst>
          </p:cNvPr>
          <p:cNvSpPr txBox="1"/>
          <p:nvPr/>
        </p:nvSpPr>
        <p:spPr>
          <a:xfrm>
            <a:off x="410308" y="1254355"/>
            <a:ext cx="10455961" cy="830997"/>
          </a:xfrm>
          <a:prstGeom prst="rect">
            <a:avLst/>
          </a:prstGeom>
          <a:noFill/>
        </p:spPr>
        <p:txBody>
          <a:bodyPr wrap="square">
            <a:spAutoFit/>
          </a:bodyPr>
          <a:lstStyle/>
          <a:p>
            <a:r>
              <a:rPr lang="en-US" sz="1600" b="1"/>
              <a:t>Key objectives: </a:t>
            </a:r>
            <a:r>
              <a:rPr lang="en-US" sz="1600"/>
              <a:t>to develop a targeted National Framework for Climate Services (NFCS) specifically for the human settlement (urban) and security sector in Thailand. </a:t>
            </a:r>
          </a:p>
          <a:p>
            <a:endParaRPr lang="en-US" sz="1600"/>
          </a:p>
        </p:txBody>
      </p:sp>
      <p:sp>
        <p:nvSpPr>
          <p:cNvPr id="5" name="Rectangle 1">
            <a:extLst>
              <a:ext uri="{FF2B5EF4-FFF2-40B4-BE49-F238E27FC236}">
                <a16:creationId xmlns:a16="http://schemas.microsoft.com/office/drawing/2014/main" id="{6CD3BFF0-B454-A44D-C630-7E5EA0E7B703}"/>
              </a:ext>
            </a:extLst>
          </p:cNvPr>
          <p:cNvSpPr>
            <a:spLocks noChangeArrowheads="1"/>
          </p:cNvSpPr>
          <p:nvPr/>
        </p:nvSpPr>
        <p:spPr bwMode="auto">
          <a:xfrm>
            <a:off x="497940" y="2157616"/>
            <a:ext cx="10727107" cy="37856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This initiative, which is part of the "</a:t>
            </a:r>
            <a:r>
              <a:rPr kumimoji="0" lang="en-US" altLang="en-US" sz="1600" b="1" i="0" u="none" strike="noStrike" cap="none" normalizeH="0" baseline="0">
                <a:ln>
                  <a:noFill/>
                </a:ln>
                <a:solidFill>
                  <a:schemeClr val="tx1"/>
                </a:solidFill>
                <a:effectLst/>
                <a:latin typeface="Arial" panose="020B0604020202020204" pitchFamily="34" charset="0"/>
              </a:rPr>
              <a:t>Integrated Urban Climate, Weather, and Environment Systems for Climate-smart and Resilient Cities: Thailand Study</a:t>
            </a:r>
            <a:r>
              <a:rPr kumimoji="0" lang="en-US" altLang="en-US" sz="1600" b="0" i="0" u="none" strike="noStrike" cap="none" normalizeH="0" baseline="0">
                <a:ln>
                  <a:noFill/>
                </a:ln>
                <a:solidFill>
                  <a:schemeClr val="tx1"/>
                </a:solidFill>
                <a:effectLst/>
                <a:latin typeface="Arial" panose="020B0604020202020204" pitchFamily="34" charset="0"/>
              </a:rPr>
              <a:t>," aims to achieve the following specific goals: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a:ln>
                  <a:noFill/>
                </a:ln>
                <a:solidFill>
                  <a:schemeClr val="tx1"/>
                </a:solidFill>
                <a:effectLst/>
                <a:latin typeface="Arial" panose="020B0604020202020204" pitchFamily="34" charset="0"/>
              </a:rPr>
              <a:t>Institutional Alignment:</a:t>
            </a:r>
            <a:r>
              <a:rPr kumimoji="0" lang="en-US" altLang="en-US" sz="1600" b="0" i="0" u="none" strike="noStrike" cap="none" normalizeH="0" baseline="0">
                <a:ln>
                  <a:noFill/>
                </a:ln>
                <a:solidFill>
                  <a:schemeClr val="tx1"/>
                </a:solidFill>
                <a:effectLst/>
                <a:latin typeface="Arial" panose="020B0604020202020204" pitchFamily="34" charset="0"/>
              </a:rPr>
              <a:t> Connect the Thai Meteorological Department (TMD) Climate Center with the broader urban climate policy landscape in Thailand.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a:ln>
                  <a:noFill/>
                </a:ln>
                <a:solidFill>
                  <a:schemeClr val="tx1"/>
                </a:solidFill>
                <a:effectLst/>
                <a:latin typeface="Arial" panose="020B0604020202020204" pitchFamily="34" charset="0"/>
              </a:rPr>
              <a:t>Governance Clarification:</a:t>
            </a:r>
            <a:r>
              <a:rPr kumimoji="0" lang="en-US" altLang="en-US" sz="1600" b="0" i="0" u="none" strike="noStrike" cap="none" normalizeH="0" baseline="0">
                <a:ln>
                  <a:noFill/>
                </a:ln>
                <a:solidFill>
                  <a:schemeClr val="tx1"/>
                </a:solidFill>
                <a:effectLst/>
                <a:latin typeface="Arial" panose="020B0604020202020204" pitchFamily="34" charset="0"/>
              </a:rPr>
              <a:t> Assess mandates and facilitate discussions to clarify governance arrangements for climate services between TMD and other Thai agencies.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a:ln>
                  <a:noFill/>
                </a:ln>
                <a:solidFill>
                  <a:schemeClr val="tx1"/>
                </a:solidFill>
                <a:effectLst/>
                <a:latin typeface="Arial" panose="020B0604020202020204" pitchFamily="34" charset="0"/>
              </a:rPr>
              <a:t>Strategic Planning:</a:t>
            </a:r>
            <a:r>
              <a:rPr kumimoji="0" lang="en-US" altLang="en-US" sz="1600" b="0" i="0" u="none" strike="noStrike" cap="none" normalizeH="0" baseline="0">
                <a:ln>
                  <a:noFill/>
                </a:ln>
                <a:solidFill>
                  <a:schemeClr val="tx1"/>
                </a:solidFill>
                <a:effectLst/>
                <a:latin typeface="Arial" panose="020B0604020202020204" pitchFamily="34" charset="0"/>
              </a:rPr>
              <a:t> Develop a </a:t>
            </a:r>
            <a:r>
              <a:rPr kumimoji="0" lang="en-US" altLang="en-US" sz="1600" b="1" i="0" u="none" strike="noStrike" cap="none" normalizeH="0" baseline="0">
                <a:ln>
                  <a:noFill/>
                </a:ln>
                <a:solidFill>
                  <a:schemeClr val="tx1"/>
                </a:solidFill>
                <a:effectLst/>
                <a:latin typeface="Arial" panose="020B0604020202020204" pitchFamily="34" charset="0"/>
              </a:rPr>
              <a:t>strategic roadmap and a costed action plan</a:t>
            </a:r>
            <a:r>
              <a:rPr kumimoji="0" lang="en-US" altLang="en-US" sz="1600" b="0" i="0" u="none" strike="noStrike" cap="none" normalizeH="0" baseline="0">
                <a:ln>
                  <a:noFill/>
                </a:ln>
                <a:solidFill>
                  <a:schemeClr val="tx1"/>
                </a:solidFill>
                <a:effectLst/>
                <a:latin typeface="Arial" panose="020B0604020202020204" pitchFamily="34" charset="0"/>
              </a:rPr>
              <a:t> to directly integrate climate services into urban governance and decision-making processes.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a:ln>
                  <a:noFill/>
                </a:ln>
                <a:solidFill>
                  <a:schemeClr val="tx1"/>
                </a:solidFill>
                <a:effectLst/>
                <a:latin typeface="Arial" panose="020B0604020202020204" pitchFamily="34" charset="0"/>
              </a:rPr>
              <a:t>Stakeholder Engagement:</a:t>
            </a:r>
            <a:r>
              <a:rPr kumimoji="0" lang="en-US" altLang="en-US" sz="1600" b="0" i="0" u="none" strike="noStrike" cap="none" normalizeH="0" baseline="0">
                <a:ln>
                  <a:noFill/>
                </a:ln>
                <a:solidFill>
                  <a:schemeClr val="tx1"/>
                </a:solidFill>
                <a:effectLst/>
                <a:latin typeface="Arial" panose="020B0604020202020204" pitchFamily="34" charset="0"/>
              </a:rPr>
              <a:t> Map baseline capacities and identify key stakeholders at national and sub-national levels through consultation workshops and participatory methods.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4323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CEFD7-02CE-874B-49C0-4D11F4570B4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949AE37-1A07-8D5E-3023-EC9915C1D2E5}"/>
              </a:ext>
            </a:extLst>
          </p:cNvPr>
          <p:cNvSpPr>
            <a:spLocks noGrp="1"/>
          </p:cNvSpPr>
          <p:nvPr>
            <p:ph type="body" sz="quarter" idx="10"/>
          </p:nvPr>
        </p:nvSpPr>
        <p:spPr/>
        <p:txBody>
          <a:bodyPr/>
          <a:lstStyle/>
          <a:p>
            <a:r>
              <a:rPr lang="en-US">
                <a:latin typeface="Inter" panose="02000503000000020004" pitchFamily="2" charset="0"/>
                <a:cs typeface="Kanit" panose="00000500000000000000" pitchFamily="2" charset="-34"/>
              </a:rPr>
              <a:t>Technology Concept &amp; Methodology</a:t>
            </a:r>
            <a:endParaRPr lang="th-TH">
              <a:latin typeface="Inter" panose="02000503000000020004" pitchFamily="2" charset="0"/>
              <a:cs typeface="Kanit" panose="00000500000000000000" pitchFamily="2" charset="-34"/>
            </a:endParaRPr>
          </a:p>
        </p:txBody>
      </p:sp>
      <p:sp>
        <p:nvSpPr>
          <p:cNvPr id="3" name="Text Placeholder 2">
            <a:extLst>
              <a:ext uri="{FF2B5EF4-FFF2-40B4-BE49-F238E27FC236}">
                <a16:creationId xmlns:a16="http://schemas.microsoft.com/office/drawing/2014/main" id="{CEAB1840-2ECA-F864-7851-59098D69E165}"/>
              </a:ext>
            </a:extLst>
          </p:cNvPr>
          <p:cNvSpPr>
            <a:spLocks noGrp="1"/>
          </p:cNvSpPr>
          <p:nvPr>
            <p:ph type="body" sz="quarter" idx="11"/>
          </p:nvPr>
        </p:nvSpPr>
        <p:spPr/>
        <p:txBody>
          <a:bodyPr/>
          <a:lstStyle/>
          <a:p>
            <a:r>
              <a:rPr lang="en-US">
                <a:solidFill>
                  <a:schemeClr val="bg1"/>
                </a:solidFill>
                <a:latin typeface="Inter" panose="02000503000000020004" pitchFamily="2" charset="0"/>
                <a:ea typeface="Inter" panose="02000503000000020004" pitchFamily="2" charset="0"/>
                <a:cs typeface="Kanit" panose="00000500000000000000" pitchFamily="2" charset="-34"/>
              </a:rPr>
              <a:t>Part III</a:t>
            </a:r>
          </a:p>
        </p:txBody>
      </p:sp>
    </p:spTree>
    <p:extLst>
      <p:ext uri="{BB962C8B-B14F-4D97-AF65-F5344CB8AC3E}">
        <p14:creationId xmlns:p14="http://schemas.microsoft.com/office/powerpoint/2010/main" val="3659467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21D13-194C-53F2-971B-EF51CD18860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9B7B6C-9833-03F1-72F0-982137C80F4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632CB2AF-6DF4-07A2-B205-C5976D14D439}"/>
              </a:ext>
            </a:extLst>
          </p:cNvPr>
          <p:cNvSpPr txBox="1"/>
          <p:nvPr/>
        </p:nvSpPr>
        <p:spPr>
          <a:xfrm>
            <a:off x="410308" y="242453"/>
            <a:ext cx="10814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Five steps for establishing NFCS</a:t>
            </a:r>
          </a:p>
        </p:txBody>
      </p:sp>
      <p:pic>
        <p:nvPicPr>
          <p:cNvPr id="5" name="Picture 4">
            <a:extLst>
              <a:ext uri="{FF2B5EF4-FFF2-40B4-BE49-F238E27FC236}">
                <a16:creationId xmlns:a16="http://schemas.microsoft.com/office/drawing/2014/main" id="{B4129F41-A090-93C4-5331-D90ACF870764}"/>
              </a:ext>
            </a:extLst>
          </p:cNvPr>
          <p:cNvPicPr>
            <a:picLocks noChangeAspect="1"/>
          </p:cNvPicPr>
          <p:nvPr/>
        </p:nvPicPr>
        <p:blipFill>
          <a:blip r:embed="rId2"/>
          <a:stretch>
            <a:fillRect/>
          </a:stretch>
        </p:blipFill>
        <p:spPr>
          <a:xfrm>
            <a:off x="2521258" y="927027"/>
            <a:ext cx="7513632" cy="5308614"/>
          </a:xfrm>
          <a:prstGeom prst="rect">
            <a:avLst/>
          </a:prstGeom>
        </p:spPr>
      </p:pic>
      <p:sp>
        <p:nvSpPr>
          <p:cNvPr id="8" name="Rectangle 7">
            <a:extLst>
              <a:ext uri="{FF2B5EF4-FFF2-40B4-BE49-F238E27FC236}">
                <a16:creationId xmlns:a16="http://schemas.microsoft.com/office/drawing/2014/main" id="{C96A8D08-232C-88C4-F11B-5DE3617BE306}"/>
              </a:ext>
            </a:extLst>
          </p:cNvPr>
          <p:cNvSpPr/>
          <p:nvPr/>
        </p:nvSpPr>
        <p:spPr>
          <a:xfrm>
            <a:off x="2423604" y="1056204"/>
            <a:ext cx="5690586" cy="3098307"/>
          </a:xfrm>
          <a:prstGeom prst="rect">
            <a:avLst/>
          </a:prstGeom>
          <a:noFill/>
          <a:ln w="28575">
            <a:solidFill>
              <a:srgbClr val="F25A4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AFDFBA17-BF00-A9C3-EB1B-09EA1C074023}"/>
              </a:ext>
            </a:extLst>
          </p:cNvPr>
          <p:cNvSpPr txBox="1"/>
          <p:nvPr/>
        </p:nvSpPr>
        <p:spPr>
          <a:xfrm>
            <a:off x="469223" y="2466857"/>
            <a:ext cx="1954381" cy="276999"/>
          </a:xfrm>
          <a:prstGeom prst="rect">
            <a:avLst/>
          </a:prstGeom>
          <a:noFill/>
        </p:spPr>
        <p:txBody>
          <a:bodyPr wrap="none" rtlCol="0">
            <a:spAutoFit/>
          </a:bodyPr>
          <a:lstStyle/>
          <a:p>
            <a:pPr algn="l"/>
            <a:r>
              <a:rPr lang="en-US" sz="1200" err="1">
                <a:latin typeface="Inter" panose="02000503000000020004" pitchFamily="2" charset="0"/>
                <a:ea typeface="Inter" panose="02000503000000020004" pitchFamily="2" charset="0"/>
              </a:rPr>
              <a:t>Creagy’s</a:t>
            </a:r>
            <a:r>
              <a:rPr lang="en-US" sz="1200">
                <a:latin typeface="Inter" panose="02000503000000020004" pitchFamily="2" charset="0"/>
                <a:ea typeface="Inter" panose="02000503000000020004" pitchFamily="2" charset="0"/>
              </a:rPr>
              <a:t> scope of work</a:t>
            </a:r>
          </a:p>
        </p:txBody>
      </p:sp>
      <p:sp>
        <p:nvSpPr>
          <p:cNvPr id="11" name="TextBox 10">
            <a:extLst>
              <a:ext uri="{FF2B5EF4-FFF2-40B4-BE49-F238E27FC236}">
                <a16:creationId xmlns:a16="http://schemas.microsoft.com/office/drawing/2014/main" id="{4365EA52-4857-4F84-8103-9CD3808090DA}"/>
              </a:ext>
            </a:extLst>
          </p:cNvPr>
          <p:cNvSpPr txBox="1"/>
          <p:nvPr/>
        </p:nvSpPr>
        <p:spPr>
          <a:xfrm>
            <a:off x="2521258" y="6110674"/>
            <a:ext cx="5637158" cy="230832"/>
          </a:xfrm>
          <a:prstGeom prst="rect">
            <a:avLst/>
          </a:prstGeom>
          <a:noFill/>
        </p:spPr>
        <p:txBody>
          <a:bodyPr wrap="square" rtlCol="0">
            <a:spAutoFit/>
          </a:bodyPr>
          <a:lstStyle/>
          <a:p>
            <a:pPr algn="l"/>
            <a:r>
              <a:rPr lang="en-US" sz="900">
                <a:latin typeface="Inter" panose="02000503000000020004" pitchFamily="2" charset="0"/>
                <a:ea typeface="Inter" panose="02000503000000020004" pitchFamily="2" charset="0"/>
              </a:rPr>
              <a:t>Source: Step-by-step Guidelines for Establishing a National Framework for Climate Services</a:t>
            </a:r>
          </a:p>
        </p:txBody>
      </p:sp>
    </p:spTree>
    <p:extLst>
      <p:ext uri="{BB962C8B-B14F-4D97-AF65-F5344CB8AC3E}">
        <p14:creationId xmlns:p14="http://schemas.microsoft.com/office/powerpoint/2010/main" val="181929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4E38-528A-2BDB-7229-E24336C7A7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685A9B-62F5-3A68-0964-12850CDD92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DA2F7A22-7A8D-C03C-3DD5-8698F3C2D7F7}"/>
              </a:ext>
            </a:extLst>
          </p:cNvPr>
          <p:cNvSpPr txBox="1"/>
          <p:nvPr/>
        </p:nvSpPr>
        <p:spPr>
          <a:xfrm>
            <a:off x="410308" y="242453"/>
            <a:ext cx="10814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Scope of Work and Deliverables</a:t>
            </a:r>
            <a:endParaRPr kumimoji="0" lang="th-TH" sz="28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endParaRPr>
          </a:p>
        </p:txBody>
      </p:sp>
      <p:graphicFrame>
        <p:nvGraphicFramePr>
          <p:cNvPr id="2" name="Diagram 1">
            <a:extLst>
              <a:ext uri="{FF2B5EF4-FFF2-40B4-BE49-F238E27FC236}">
                <a16:creationId xmlns:a16="http://schemas.microsoft.com/office/drawing/2014/main" id="{FF22F6CC-EC06-807E-C715-CEF97BB4B503}"/>
              </a:ext>
            </a:extLst>
          </p:cNvPr>
          <p:cNvGraphicFramePr/>
          <p:nvPr>
            <p:extLst>
              <p:ext uri="{D42A27DB-BD31-4B8C-83A1-F6EECF244321}">
                <p14:modId xmlns:p14="http://schemas.microsoft.com/office/powerpoint/2010/main" val="1614642283"/>
              </p:ext>
            </p:extLst>
          </p:nvPr>
        </p:nvGraphicFramePr>
        <p:xfrm>
          <a:off x="0" y="575711"/>
          <a:ext cx="11897474" cy="4793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333A67A-14A6-9B55-CA55-C4C7456FE377}"/>
              </a:ext>
            </a:extLst>
          </p:cNvPr>
          <p:cNvSpPr txBox="1"/>
          <p:nvPr/>
        </p:nvSpPr>
        <p:spPr>
          <a:xfrm>
            <a:off x="869159" y="4641116"/>
            <a:ext cx="2897311" cy="1384995"/>
          </a:xfrm>
          <a:prstGeom prst="rect">
            <a:avLst/>
          </a:prstGeom>
          <a:noFill/>
        </p:spPr>
        <p:txBody>
          <a:bodyPr wrap="square" rtlCol="0">
            <a:spAutoFit/>
          </a:bodyPr>
          <a:lstStyle/>
          <a:p>
            <a:pPr algn="l"/>
            <a:r>
              <a:rPr lang="en-US" sz="1050" b="1">
                <a:latin typeface="Inter" panose="02000503000000020004" pitchFamily="2" charset="0"/>
                <a:ea typeface="Inter" panose="02000503000000020004" pitchFamily="2" charset="0"/>
              </a:rPr>
              <a:t>Deliverables</a:t>
            </a:r>
          </a:p>
          <a:p>
            <a:pPr marL="228600" indent="-228600">
              <a:buFont typeface="+mj-lt"/>
              <a:buAutoNum type="arabicPeriod"/>
            </a:pPr>
            <a:r>
              <a:rPr lang="en-US" sz="1050" b="1">
                <a:latin typeface="Inter" panose="02000503000000020004" pitchFamily="2" charset="0"/>
                <a:ea typeface="Inter" panose="02000503000000020004" pitchFamily="2" charset="0"/>
              </a:rPr>
              <a:t>31 Dec 2025: </a:t>
            </a:r>
            <a:r>
              <a:rPr lang="en-US" sz="1050">
                <a:latin typeface="Inter" panose="02000503000000020004" pitchFamily="2" charset="0"/>
                <a:ea typeface="Inter" panose="02000503000000020004" pitchFamily="2" charset="0"/>
              </a:rPr>
              <a:t>Detailed workplan for the development of a targeted NFCS by </a:t>
            </a:r>
          </a:p>
          <a:p>
            <a:pPr marL="228600" indent="-228600">
              <a:buFont typeface="+mj-lt"/>
              <a:buAutoNum type="arabicPeriod"/>
            </a:pPr>
            <a:r>
              <a:rPr lang="en-US" sz="1050" b="1">
                <a:latin typeface="Inter" panose="02000503000000020004" pitchFamily="2" charset="0"/>
                <a:ea typeface="Inter" panose="02000503000000020004" pitchFamily="2" charset="0"/>
              </a:rPr>
              <a:t>30 June 2026: </a:t>
            </a:r>
            <a:r>
              <a:rPr lang="en-US" sz="1050">
                <a:latin typeface="Inter" panose="02000503000000020004" pitchFamily="2" charset="0"/>
                <a:ea typeface="Inter" panose="02000503000000020004" pitchFamily="2" charset="0"/>
              </a:rPr>
              <a:t>Report summarizing the implications of these findings for the governance and delivery of climate services for the human settlement and security sector</a:t>
            </a:r>
          </a:p>
        </p:txBody>
      </p:sp>
      <p:sp>
        <p:nvSpPr>
          <p:cNvPr id="8" name="TextBox 7">
            <a:extLst>
              <a:ext uri="{FF2B5EF4-FFF2-40B4-BE49-F238E27FC236}">
                <a16:creationId xmlns:a16="http://schemas.microsoft.com/office/drawing/2014/main" id="{48BBD5EB-AE59-DF25-D036-14032FE1CB58}"/>
              </a:ext>
            </a:extLst>
          </p:cNvPr>
          <p:cNvSpPr txBox="1"/>
          <p:nvPr/>
        </p:nvSpPr>
        <p:spPr>
          <a:xfrm>
            <a:off x="3958529" y="4964282"/>
            <a:ext cx="2897311" cy="1061829"/>
          </a:xfrm>
          <a:prstGeom prst="rect">
            <a:avLst/>
          </a:prstGeom>
          <a:noFill/>
        </p:spPr>
        <p:txBody>
          <a:bodyPr wrap="square" rtlCol="0">
            <a:spAutoFit/>
          </a:bodyPr>
          <a:lstStyle/>
          <a:p>
            <a:r>
              <a:rPr lang="en-US" sz="1050" b="1">
                <a:latin typeface="Inter" panose="02000503000000020004" pitchFamily="2" charset="0"/>
                <a:ea typeface="Inter" panose="02000503000000020004" pitchFamily="2" charset="0"/>
              </a:rPr>
              <a:t>Deliverables</a:t>
            </a:r>
          </a:p>
          <a:p>
            <a:pPr algn="l"/>
            <a:r>
              <a:rPr lang="en-US" sz="1050">
                <a:latin typeface="Inter" panose="02000503000000020004" pitchFamily="2" charset="0"/>
                <a:ea typeface="Inter" panose="02000503000000020004" pitchFamily="2" charset="0"/>
              </a:rPr>
              <a:t>3. </a:t>
            </a:r>
            <a:r>
              <a:rPr lang="en-US" sz="1050" b="1">
                <a:latin typeface="Inter" panose="02000503000000020004" pitchFamily="2" charset="0"/>
                <a:ea typeface="Inter" panose="02000503000000020004" pitchFamily="2" charset="0"/>
              </a:rPr>
              <a:t>31 March 2026: </a:t>
            </a:r>
            <a:r>
              <a:rPr lang="en-US" sz="1050">
                <a:latin typeface="Inter" panose="02000503000000020004" pitchFamily="2" charset="0"/>
                <a:ea typeface="Inter" panose="02000503000000020004" pitchFamily="2" charset="0"/>
              </a:rPr>
              <a:t>Baseline assessment report for urban climate services in Thailand (NFCS Step 1) </a:t>
            </a:r>
          </a:p>
          <a:p>
            <a:r>
              <a:rPr lang="en-US" sz="1050">
                <a:latin typeface="Inter" panose="02000503000000020004" pitchFamily="2" charset="0"/>
                <a:ea typeface="Inter" panose="02000503000000020004" pitchFamily="2" charset="0"/>
              </a:rPr>
              <a:t>4. </a:t>
            </a:r>
            <a:r>
              <a:rPr lang="en-US" sz="1050" b="1">
                <a:latin typeface="Inter" panose="02000503000000020004" pitchFamily="2" charset="0"/>
                <a:ea typeface="Inter" panose="02000503000000020004" pitchFamily="2" charset="0"/>
              </a:rPr>
              <a:t>31 March 2026: </a:t>
            </a:r>
            <a:r>
              <a:rPr lang="en-US" sz="1050">
                <a:latin typeface="Inter" panose="02000503000000020004" pitchFamily="2" charset="0"/>
                <a:ea typeface="Inter" panose="02000503000000020004" pitchFamily="2" charset="0"/>
              </a:rPr>
              <a:t>Sectoral Consultation workshop held for key stakeholders  </a:t>
            </a:r>
          </a:p>
        </p:txBody>
      </p:sp>
      <p:sp>
        <p:nvSpPr>
          <p:cNvPr id="9" name="TextBox 8">
            <a:extLst>
              <a:ext uri="{FF2B5EF4-FFF2-40B4-BE49-F238E27FC236}">
                <a16:creationId xmlns:a16="http://schemas.microsoft.com/office/drawing/2014/main" id="{84998EF8-8506-F75D-F87A-A9B4F4E426B9}"/>
              </a:ext>
            </a:extLst>
          </p:cNvPr>
          <p:cNvSpPr txBox="1"/>
          <p:nvPr/>
        </p:nvSpPr>
        <p:spPr>
          <a:xfrm>
            <a:off x="7239958" y="5369029"/>
            <a:ext cx="2897311" cy="900246"/>
          </a:xfrm>
          <a:prstGeom prst="rect">
            <a:avLst/>
          </a:prstGeom>
          <a:noFill/>
        </p:spPr>
        <p:txBody>
          <a:bodyPr wrap="square" rtlCol="0">
            <a:spAutoFit/>
          </a:bodyPr>
          <a:lstStyle/>
          <a:p>
            <a:r>
              <a:rPr lang="en-US" sz="1050" b="1">
                <a:latin typeface="Inter" panose="02000503000000020004" pitchFamily="2" charset="0"/>
                <a:ea typeface="Inter" panose="02000503000000020004" pitchFamily="2" charset="0"/>
              </a:rPr>
              <a:t>Deliverables</a:t>
            </a:r>
          </a:p>
          <a:p>
            <a:r>
              <a:rPr lang="en-US" sz="1050">
                <a:latin typeface="Inter" panose="02000503000000020004" pitchFamily="2" charset="0"/>
                <a:ea typeface="Inter" panose="02000503000000020004" pitchFamily="2" charset="0"/>
              </a:rPr>
              <a:t>5. </a:t>
            </a:r>
            <a:r>
              <a:rPr lang="en-US" sz="1050" b="1">
                <a:latin typeface="Inter" panose="02000503000000020004" pitchFamily="2" charset="0"/>
                <a:ea typeface="Inter" panose="02000503000000020004" pitchFamily="2" charset="0"/>
              </a:rPr>
              <a:t>30 June 2026: </a:t>
            </a:r>
            <a:r>
              <a:rPr lang="en-US" sz="1050">
                <a:latin typeface="Inter" panose="02000503000000020004" pitchFamily="2" charset="0"/>
                <a:ea typeface="Inter" panose="02000503000000020004" pitchFamily="2" charset="0"/>
              </a:rPr>
              <a:t>Strategic Roadmap for targeted NFCS in Thailand </a:t>
            </a:r>
          </a:p>
          <a:p>
            <a:r>
              <a:rPr lang="en-US" sz="1050">
                <a:latin typeface="Inter" panose="02000503000000020004" pitchFamily="2" charset="0"/>
                <a:ea typeface="Inter" panose="02000503000000020004" pitchFamily="2" charset="0"/>
              </a:rPr>
              <a:t> 6. </a:t>
            </a:r>
            <a:r>
              <a:rPr lang="en-US" sz="1050" b="1">
                <a:latin typeface="Inter" panose="02000503000000020004" pitchFamily="2" charset="0"/>
                <a:ea typeface="Inter" panose="02000503000000020004" pitchFamily="2" charset="0"/>
              </a:rPr>
              <a:t>30 June 2026: </a:t>
            </a:r>
            <a:r>
              <a:rPr lang="en-US" sz="1050">
                <a:latin typeface="Inter" panose="02000503000000020004" pitchFamily="2" charset="0"/>
                <a:ea typeface="Inter" panose="02000503000000020004" pitchFamily="2" charset="0"/>
              </a:rPr>
              <a:t>Costed Action Plan for targeted NFCS in Thailand</a:t>
            </a:r>
          </a:p>
        </p:txBody>
      </p:sp>
    </p:spTree>
    <p:extLst>
      <p:ext uri="{BB962C8B-B14F-4D97-AF65-F5344CB8AC3E}">
        <p14:creationId xmlns:p14="http://schemas.microsoft.com/office/powerpoint/2010/main" val="62946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07D6A-B877-21C9-FD57-2F711752736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713B-CF15-FC55-7EA9-85EDDCF2C718}"/>
              </a:ext>
            </a:extLst>
          </p:cNvPr>
          <p:cNvSpPr>
            <a:spLocks noGrp="1"/>
          </p:cNvSpPr>
          <p:nvPr>
            <p:ph type="body" sz="quarter" idx="10"/>
          </p:nvPr>
        </p:nvSpPr>
        <p:spPr/>
        <p:txBody>
          <a:bodyPr/>
          <a:lstStyle/>
          <a:p>
            <a:r>
              <a:rPr lang="en-US">
                <a:latin typeface="Inter" panose="02000503000000020004" pitchFamily="2" charset="0"/>
                <a:cs typeface="Kanit" panose="00000500000000000000" pitchFamily="2" charset="-34"/>
              </a:rPr>
              <a:t>Next steps &amp; Discussion</a:t>
            </a:r>
            <a:endParaRPr lang="th-TH">
              <a:latin typeface="Inter" panose="02000503000000020004" pitchFamily="2" charset="0"/>
              <a:cs typeface="Kanit" panose="00000500000000000000" pitchFamily="2" charset="-34"/>
            </a:endParaRPr>
          </a:p>
        </p:txBody>
      </p:sp>
      <p:sp>
        <p:nvSpPr>
          <p:cNvPr id="3" name="Text Placeholder 2">
            <a:extLst>
              <a:ext uri="{FF2B5EF4-FFF2-40B4-BE49-F238E27FC236}">
                <a16:creationId xmlns:a16="http://schemas.microsoft.com/office/drawing/2014/main" id="{99DD2806-77F0-B736-BABC-4E750176EDDF}"/>
              </a:ext>
            </a:extLst>
          </p:cNvPr>
          <p:cNvSpPr>
            <a:spLocks noGrp="1"/>
          </p:cNvSpPr>
          <p:nvPr>
            <p:ph type="body" sz="quarter" idx="11"/>
          </p:nvPr>
        </p:nvSpPr>
        <p:spPr/>
        <p:txBody>
          <a:bodyPr/>
          <a:lstStyle/>
          <a:p>
            <a:r>
              <a:rPr lang="en-US">
                <a:solidFill>
                  <a:schemeClr val="bg1"/>
                </a:solidFill>
                <a:latin typeface="Inter" panose="02000503000000020004" pitchFamily="2" charset="0"/>
                <a:ea typeface="Inter" panose="02000503000000020004" pitchFamily="2" charset="0"/>
                <a:cs typeface="Kanit" panose="00000500000000000000" pitchFamily="2" charset="-34"/>
              </a:rPr>
              <a:t>Part IV</a:t>
            </a:r>
          </a:p>
        </p:txBody>
      </p:sp>
    </p:spTree>
    <p:extLst>
      <p:ext uri="{BB962C8B-B14F-4D97-AF65-F5344CB8AC3E}">
        <p14:creationId xmlns:p14="http://schemas.microsoft.com/office/powerpoint/2010/main" val="1955985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A6EAB-C2D1-EA8E-479B-0BF0B824FBB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3369AE-1941-6EE4-598C-38CB37DFCD8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21A5F261-73E8-25EF-CC81-3DEB34BF4CF9}"/>
              </a:ext>
            </a:extLst>
          </p:cNvPr>
          <p:cNvSpPr txBox="1"/>
          <p:nvPr/>
        </p:nvSpPr>
        <p:spPr>
          <a:xfrm>
            <a:off x="410308" y="242453"/>
            <a:ext cx="10814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Discussion points</a:t>
            </a:r>
          </a:p>
        </p:txBody>
      </p:sp>
      <p:sp>
        <p:nvSpPr>
          <p:cNvPr id="2" name="TextBox 1">
            <a:extLst>
              <a:ext uri="{FF2B5EF4-FFF2-40B4-BE49-F238E27FC236}">
                <a16:creationId xmlns:a16="http://schemas.microsoft.com/office/drawing/2014/main" id="{4699DB42-F8BB-585F-1AAA-826E68D45F3E}"/>
              </a:ext>
            </a:extLst>
          </p:cNvPr>
          <p:cNvSpPr txBox="1"/>
          <p:nvPr/>
        </p:nvSpPr>
        <p:spPr>
          <a:xfrm>
            <a:off x="667162" y="1305341"/>
            <a:ext cx="4517583" cy="3139321"/>
          </a:xfrm>
          <a:prstGeom prst="rect">
            <a:avLst/>
          </a:prstGeom>
          <a:noFill/>
        </p:spPr>
        <p:txBody>
          <a:bodyPr wrap="none" rtlCol="0">
            <a:spAutoFit/>
          </a:bodyPr>
          <a:lstStyle/>
          <a:p>
            <a:pPr marL="228600" indent="-228600">
              <a:buFont typeface="+mj-lt"/>
              <a:buAutoNum type="arabicPeriod"/>
            </a:pPr>
            <a:r>
              <a:rPr lang="en-US">
                <a:latin typeface="Inter" panose="02000503000000020004" pitchFamily="2" charset="0"/>
                <a:ea typeface="Inter" panose="02000503000000020004" pitchFamily="2" charset="0"/>
              </a:rPr>
              <a:t>Reporting and Coordination Protocol</a:t>
            </a:r>
          </a:p>
          <a:p>
            <a:pPr marL="228600" indent="-228600">
              <a:buFont typeface="+mj-lt"/>
              <a:buAutoNum type="arabicPeriod"/>
            </a:pPr>
            <a:endParaRPr lang="en-US">
              <a:latin typeface="Inter" panose="02000503000000020004" pitchFamily="2" charset="0"/>
              <a:ea typeface="Inter" panose="02000503000000020004" pitchFamily="2" charset="0"/>
            </a:endParaRPr>
          </a:p>
          <a:p>
            <a:pPr marL="228600" indent="-228600">
              <a:buFont typeface="+mj-lt"/>
              <a:buAutoNum type="arabicPeriod"/>
            </a:pPr>
            <a:r>
              <a:rPr lang="en-US">
                <a:latin typeface="Inter" panose="02000503000000020004" pitchFamily="2" charset="0"/>
                <a:ea typeface="Inter" panose="02000503000000020004" pitchFamily="2" charset="0"/>
              </a:rPr>
              <a:t>Access to Resources &amp; Documents</a:t>
            </a:r>
          </a:p>
          <a:p>
            <a:pPr marL="228600" indent="-228600">
              <a:buFont typeface="+mj-lt"/>
              <a:buAutoNum type="arabicPeriod"/>
            </a:pPr>
            <a:endParaRPr lang="en-US">
              <a:latin typeface="Inter" panose="02000503000000020004" pitchFamily="2" charset="0"/>
              <a:ea typeface="Inter" panose="02000503000000020004" pitchFamily="2" charset="0"/>
            </a:endParaRPr>
          </a:p>
          <a:p>
            <a:pPr marL="228600" indent="-228600">
              <a:buFont typeface="+mj-lt"/>
              <a:buAutoNum type="arabicPeriod"/>
            </a:pPr>
            <a:r>
              <a:rPr lang="en-US">
                <a:latin typeface="Inter" panose="02000503000000020004" pitchFamily="2" charset="0"/>
                <a:ea typeface="Inter" panose="02000503000000020004" pitchFamily="2" charset="0"/>
              </a:rPr>
              <a:t>Financial and Travel Logistics</a:t>
            </a:r>
          </a:p>
          <a:p>
            <a:pPr marL="228600" indent="-228600">
              <a:buFont typeface="+mj-lt"/>
              <a:buAutoNum type="arabicPeriod"/>
            </a:pPr>
            <a:endParaRPr lang="en-US">
              <a:latin typeface="Inter" panose="02000503000000020004" pitchFamily="2" charset="0"/>
              <a:ea typeface="Inter" panose="02000503000000020004" pitchFamily="2" charset="0"/>
            </a:endParaRPr>
          </a:p>
          <a:p>
            <a:pPr marL="228600" indent="-228600">
              <a:buFont typeface="+mj-lt"/>
              <a:buAutoNum type="arabicPeriod"/>
            </a:pPr>
            <a:r>
              <a:rPr lang="en-US">
                <a:latin typeface="Inter" panose="02000503000000020004" pitchFamily="2" charset="0"/>
                <a:ea typeface="Inter" panose="02000503000000020004" pitchFamily="2" charset="0"/>
              </a:rPr>
              <a:t>Report Templates and Methodologies</a:t>
            </a:r>
          </a:p>
          <a:p>
            <a:pPr marL="228600" indent="-228600">
              <a:buFont typeface="+mj-lt"/>
              <a:buAutoNum type="arabicPeriod"/>
            </a:pPr>
            <a:endParaRPr lang="en-US">
              <a:latin typeface="Inter" panose="02000503000000020004" pitchFamily="2" charset="0"/>
              <a:ea typeface="Inter" panose="02000503000000020004" pitchFamily="2" charset="0"/>
            </a:endParaRPr>
          </a:p>
          <a:p>
            <a:pPr marL="228600" indent="-228600">
              <a:buFont typeface="+mj-lt"/>
              <a:buAutoNum type="arabicPeriod"/>
            </a:pPr>
            <a:r>
              <a:rPr lang="en-US">
                <a:latin typeface="Inter" panose="02000503000000020004" pitchFamily="2" charset="0"/>
                <a:ea typeface="Inter" panose="02000503000000020004" pitchFamily="2" charset="0"/>
              </a:rPr>
              <a:t>Stakeholder Engagement</a:t>
            </a:r>
          </a:p>
          <a:p>
            <a:pPr marL="228600" indent="-228600">
              <a:buFont typeface="+mj-lt"/>
              <a:buAutoNum type="arabicPeriod"/>
            </a:pPr>
            <a:endParaRPr lang="en-US">
              <a:latin typeface="Inter" panose="02000503000000020004" pitchFamily="2" charset="0"/>
              <a:ea typeface="Inter" panose="02000503000000020004" pitchFamily="2" charset="0"/>
            </a:endParaRPr>
          </a:p>
          <a:p>
            <a:pPr marL="228600" indent="-228600">
              <a:buFont typeface="+mj-lt"/>
              <a:buAutoNum type="arabicPeriod"/>
            </a:pPr>
            <a:r>
              <a:rPr lang="it-IT">
                <a:latin typeface="Inter" panose="02000503000000020004" pitchFamily="2" charset="0"/>
                <a:ea typeface="Inter" panose="02000503000000020004" pitchFamily="2" charset="0"/>
              </a:rPr>
              <a:t>Others</a:t>
            </a:r>
            <a:endParaRPr lang="en-US">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181960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9646B-2102-3391-51E2-FCF52B41D6F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C3D6E6-C4D5-FD43-36A8-235C6AC97CFE}"/>
              </a:ext>
            </a:extLst>
          </p:cNvPr>
          <p:cNvSpPr>
            <a:spLocks noGrp="1"/>
          </p:cNvSpPr>
          <p:nvPr>
            <p:ph type="sldNum" sz="quarter" idx="11"/>
          </p:nvPr>
        </p:nvSpPr>
        <p:spPr/>
        <p:txBody>
          <a:bodyPr/>
          <a:lstStyle/>
          <a:p>
            <a:fld id="{F8C94707-554D-BB46-B37C-3B8E5ABBAC37}" type="slidenum">
              <a:rPr lang="en-TH" smtClean="0"/>
              <a:pPr/>
              <a:t>2</a:t>
            </a:fld>
            <a:endParaRPr lang="en-TH"/>
          </a:p>
        </p:txBody>
      </p:sp>
      <p:sp>
        <p:nvSpPr>
          <p:cNvPr id="6" name="Content Placeholder 5">
            <a:extLst>
              <a:ext uri="{FF2B5EF4-FFF2-40B4-BE49-F238E27FC236}">
                <a16:creationId xmlns:a16="http://schemas.microsoft.com/office/drawing/2014/main" id="{1D683D8B-AA02-2F8B-CCE4-1C384F3DDC9E}"/>
              </a:ext>
            </a:extLst>
          </p:cNvPr>
          <p:cNvSpPr>
            <a:spLocks noGrp="1"/>
          </p:cNvSpPr>
          <p:nvPr>
            <p:ph sz="quarter" idx="14"/>
          </p:nvPr>
        </p:nvSpPr>
        <p:spPr/>
        <p:txBody>
          <a:bodyPr/>
          <a:lstStyle/>
          <a:p>
            <a:pPr marL="342900" indent="-342900">
              <a:buFont typeface="+mj-lt"/>
              <a:buAutoNum type="arabicPeriod"/>
            </a:pPr>
            <a:r>
              <a:rPr lang="en-US"/>
              <a:t>Introduction to Creagy</a:t>
            </a:r>
          </a:p>
          <a:p>
            <a:pPr marL="342900" indent="-342900">
              <a:buFont typeface="+mj-lt"/>
              <a:buAutoNum type="arabicPeriod"/>
            </a:pPr>
            <a:endParaRPr lang="en-US"/>
          </a:p>
          <a:p>
            <a:pPr marL="342900" indent="-342900">
              <a:buFont typeface="+mj-lt"/>
              <a:buAutoNum type="arabicPeriod"/>
            </a:pPr>
            <a:r>
              <a:rPr lang="en-US"/>
              <a:t>Understanding the objectives</a:t>
            </a:r>
          </a:p>
          <a:p>
            <a:pPr marL="342900" indent="-342900">
              <a:buFont typeface="+mj-lt"/>
              <a:buAutoNum type="arabicPeriod"/>
            </a:pPr>
            <a:endParaRPr lang="en-US"/>
          </a:p>
          <a:p>
            <a:pPr marL="342900" indent="-342900">
              <a:buFont typeface="+mj-lt"/>
              <a:buAutoNum type="arabicPeriod"/>
            </a:pPr>
            <a:r>
              <a:rPr lang="en-US"/>
              <a:t>Technical concept and methodology</a:t>
            </a:r>
          </a:p>
          <a:p>
            <a:pPr marL="342900" indent="-342900">
              <a:buFont typeface="+mj-lt"/>
              <a:buAutoNum type="arabicPeriod"/>
            </a:pPr>
            <a:endParaRPr lang="en-US"/>
          </a:p>
          <a:p>
            <a:pPr marL="342900" indent="-342900">
              <a:buFont typeface="+mj-lt"/>
              <a:buAutoNum type="arabicPeriod"/>
            </a:pPr>
            <a:r>
              <a:rPr lang="en-US"/>
              <a:t>Discussion</a:t>
            </a:r>
          </a:p>
          <a:p>
            <a:pPr marL="342900" indent="-342900">
              <a:buFont typeface="+mj-lt"/>
              <a:buAutoNum type="arabicPeriod"/>
            </a:pPr>
            <a:endParaRPr lang="en-US"/>
          </a:p>
        </p:txBody>
      </p:sp>
      <p:sp>
        <p:nvSpPr>
          <p:cNvPr id="2" name="Title 1">
            <a:extLst>
              <a:ext uri="{FF2B5EF4-FFF2-40B4-BE49-F238E27FC236}">
                <a16:creationId xmlns:a16="http://schemas.microsoft.com/office/drawing/2014/main" id="{6F8EFB24-5407-4BA2-5AD1-9A8525373E48}"/>
              </a:ext>
            </a:extLst>
          </p:cNvPr>
          <p:cNvSpPr>
            <a:spLocks noGrp="1"/>
          </p:cNvSpPr>
          <p:nvPr>
            <p:ph type="title"/>
          </p:nvPr>
        </p:nvSpPr>
        <p:spPr/>
        <p:txBody>
          <a:bodyPr>
            <a:normAutofit/>
          </a:bodyPr>
          <a:lstStyle/>
          <a:p>
            <a:r>
              <a:rPr lang="en-US" sz="2400">
                <a:cs typeface="+mj-cs"/>
              </a:rPr>
              <a:t>Agenda</a:t>
            </a:r>
          </a:p>
        </p:txBody>
      </p:sp>
    </p:spTree>
    <p:extLst>
      <p:ext uri="{BB962C8B-B14F-4D97-AF65-F5344CB8AC3E}">
        <p14:creationId xmlns:p14="http://schemas.microsoft.com/office/powerpoint/2010/main" val="492190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081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FB106B-4669-A865-75B7-41850252DB6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C26D60-346F-BC6F-9E31-79725081E70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B340FD39-2C49-883D-8125-D12DAE32BED9}"/>
              </a:ext>
            </a:extLst>
          </p:cNvPr>
          <p:cNvSpPr txBox="1"/>
          <p:nvPr/>
        </p:nvSpPr>
        <p:spPr>
          <a:xfrm>
            <a:off x="410308" y="242453"/>
            <a:ext cx="1081474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strike="noStrike" kern="1200" cap="none" spc="0" normalizeH="0" baseline="0" noProof="0">
                <a:ln>
                  <a:noFill/>
                </a:ln>
                <a:solidFill>
                  <a:srgbClr val="000000"/>
                </a:solidFill>
                <a:effectLst/>
                <a:uLnTx/>
                <a:uFillTx/>
                <a:latin typeface="+mj-lt"/>
                <a:ea typeface="Inter Medium" panose="02000503000000020004" pitchFamily="2" charset="0"/>
                <a:cs typeface="TH Sarabun New" panose="020B0500040200020003" pitchFamily="34" charset="-34"/>
              </a:rPr>
              <a:t>1. Set up the NFCS for the human settlement &amp; security sector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2800" i="0" strike="noStrike" kern="1200" cap="none" spc="0" normalizeH="0" baseline="0" noProof="0">
              <a:ln>
                <a:noFill/>
              </a:ln>
              <a:solidFill>
                <a:srgbClr val="000000"/>
              </a:solidFill>
              <a:effectLst/>
              <a:uLnTx/>
              <a:uFillTx/>
              <a:latin typeface="+mj-lt"/>
              <a:ea typeface="Inter Medium" panose="02000503000000020004" pitchFamily="2" charset="0"/>
              <a:cs typeface="TH Sarabun New" panose="020B0500040200020003" pitchFamily="34" charset="-34"/>
            </a:endParaRPr>
          </a:p>
        </p:txBody>
      </p:sp>
      <p:sp>
        <p:nvSpPr>
          <p:cNvPr id="6" name="TextBox 5">
            <a:extLst>
              <a:ext uri="{FF2B5EF4-FFF2-40B4-BE49-F238E27FC236}">
                <a16:creationId xmlns:a16="http://schemas.microsoft.com/office/drawing/2014/main" id="{B37F4812-885E-0768-6D8F-3241C4F1BFB9}"/>
              </a:ext>
            </a:extLst>
          </p:cNvPr>
          <p:cNvSpPr txBox="1"/>
          <p:nvPr/>
        </p:nvSpPr>
        <p:spPr>
          <a:xfrm>
            <a:off x="508247" y="1856264"/>
            <a:ext cx="3309151" cy="3046988"/>
          </a:xfrm>
          <a:prstGeom prst="rect">
            <a:avLst/>
          </a:prstGeom>
          <a:noFill/>
        </p:spPr>
        <p:txBody>
          <a:bodyPr wrap="square">
            <a:spAutoFit/>
          </a:bodyPr>
          <a:lstStyle/>
          <a:p>
            <a:r>
              <a:rPr lang="en-US" sz="1600"/>
              <a:t>TMD is designated as the focal point for implementing Thailand's NFCS, a role derived from a legal mandate from the (Draft) Climate Change Act. </a:t>
            </a:r>
          </a:p>
          <a:p>
            <a:endParaRPr lang="en-US" sz="1600"/>
          </a:p>
          <a:p>
            <a:r>
              <a:rPr lang="en-US" sz="1600"/>
              <a:t>The NFCS aims to coordinate, facilitate, and strengthen collaboration among national institutions to improve the delivery and use of science-based climate services</a:t>
            </a:r>
          </a:p>
        </p:txBody>
      </p:sp>
      <p:graphicFrame>
        <p:nvGraphicFramePr>
          <p:cNvPr id="10" name="Table 9">
            <a:extLst>
              <a:ext uri="{FF2B5EF4-FFF2-40B4-BE49-F238E27FC236}">
                <a16:creationId xmlns:a16="http://schemas.microsoft.com/office/drawing/2014/main" id="{27B623D0-102E-E186-241C-E4696DE08643}"/>
              </a:ext>
            </a:extLst>
          </p:cNvPr>
          <p:cNvGraphicFramePr>
            <a:graphicFrameLocks noGrp="1"/>
          </p:cNvGraphicFramePr>
          <p:nvPr>
            <p:extLst>
              <p:ext uri="{D42A27DB-BD31-4B8C-83A1-F6EECF244321}">
                <p14:modId xmlns:p14="http://schemas.microsoft.com/office/powerpoint/2010/main" val="419933561"/>
              </p:ext>
            </p:extLst>
          </p:nvPr>
        </p:nvGraphicFramePr>
        <p:xfrm>
          <a:off x="4174659" y="1117309"/>
          <a:ext cx="7618756" cy="5017161"/>
        </p:xfrm>
        <a:graphic>
          <a:graphicData uri="http://schemas.openxmlformats.org/drawingml/2006/table">
            <a:tbl>
              <a:tblPr>
                <a:tableStyleId>{5940675A-B579-460E-94D1-54222C63F5DA}</a:tableStyleId>
              </a:tblPr>
              <a:tblGrid>
                <a:gridCol w="2274399">
                  <a:extLst>
                    <a:ext uri="{9D8B030D-6E8A-4147-A177-3AD203B41FA5}">
                      <a16:colId xmlns:a16="http://schemas.microsoft.com/office/drawing/2014/main" val="1911857399"/>
                    </a:ext>
                  </a:extLst>
                </a:gridCol>
                <a:gridCol w="5344357">
                  <a:extLst>
                    <a:ext uri="{9D8B030D-6E8A-4147-A177-3AD203B41FA5}">
                      <a16:colId xmlns:a16="http://schemas.microsoft.com/office/drawing/2014/main" val="3700433329"/>
                    </a:ext>
                  </a:extLst>
                </a:gridCol>
              </a:tblGrid>
              <a:tr h="249306">
                <a:tc>
                  <a:txBody>
                    <a:bodyPr/>
                    <a:lstStyle/>
                    <a:p>
                      <a:pPr algn="ctr"/>
                      <a:r>
                        <a:rPr lang="en-US" sz="1200" b="1"/>
                        <a:t>Five Pillars of the NFCS</a:t>
                      </a:r>
                    </a:p>
                  </a:txBody>
                  <a:tcPr marL="37150" marR="37150" marT="18575" marB="18575" anchor="ctr"/>
                </a:tc>
                <a:tc>
                  <a:txBody>
                    <a:bodyPr/>
                    <a:lstStyle/>
                    <a:p>
                      <a:pPr>
                        <a:buNone/>
                      </a:pPr>
                      <a:r>
                        <a:rPr lang="en-US" sz="1200" b="1">
                          <a:effectLst/>
                        </a:rPr>
                        <a:t>Role of TMD/NFCS Focal Point</a:t>
                      </a:r>
                    </a:p>
                  </a:txBody>
                  <a:tcPr marL="37150" marR="37150" marT="18575" marB="18575" anchor="ctr"/>
                </a:tc>
                <a:extLst>
                  <a:ext uri="{0D108BD9-81ED-4DB2-BD59-A6C34878D82A}">
                    <a16:rowId xmlns:a16="http://schemas.microsoft.com/office/drawing/2014/main" val="2914625830"/>
                  </a:ext>
                </a:extLst>
              </a:tr>
              <a:tr h="996268">
                <a:tc>
                  <a:txBody>
                    <a:bodyPr/>
                    <a:lstStyle/>
                    <a:p>
                      <a:pPr>
                        <a:buNone/>
                      </a:pPr>
                      <a:r>
                        <a:rPr lang="en-US" sz="1200" b="1">
                          <a:effectLst/>
                        </a:rPr>
                        <a:t>1. Observations and Monitoring</a:t>
                      </a:r>
                      <a:endParaRPr lang="en-US" sz="1200">
                        <a:effectLst/>
                      </a:endParaRPr>
                    </a:p>
                  </a:txBody>
                  <a:tcPr marL="37150" marR="37150" marT="18575" marB="18575" anchor="ctr"/>
                </a:tc>
                <a:tc>
                  <a:txBody>
                    <a:bodyPr/>
                    <a:lstStyle/>
                    <a:p>
                      <a:pPr marL="171450" indent="-171450">
                        <a:buFont typeface="Arial" panose="020B0604020202020204" pitchFamily="34" charset="0"/>
                        <a:buChar char="•"/>
                      </a:pPr>
                      <a:r>
                        <a:rPr lang="en-US" sz="1200" dirty="0">
                          <a:effectLst/>
                        </a:rPr>
                        <a:t>Establishing </a:t>
                      </a:r>
                      <a:r>
                        <a:rPr lang="en-US" sz="1200" b="1" dirty="0">
                          <a:effectLst/>
                        </a:rPr>
                        <a:t>additional meteorological and climate stations</a:t>
                      </a:r>
                      <a:r>
                        <a:rPr lang="en-US" sz="1200" dirty="0">
                          <a:effectLst/>
                        </a:rPr>
                        <a:t> to ensure network coverage of vulnerable and highland areas in all provinces. </a:t>
                      </a:r>
                    </a:p>
                    <a:p>
                      <a:pPr marL="171450" indent="-171450">
                        <a:buFont typeface="Arial" panose="020B0604020202020204" pitchFamily="34" charset="0"/>
                        <a:buChar char="•"/>
                      </a:pPr>
                      <a:r>
                        <a:rPr lang="en-US" sz="1200" dirty="0">
                          <a:effectLst/>
                        </a:rPr>
                        <a:t>The TMD is the source for historical climate data regarding temperature and precipitation trends.</a:t>
                      </a:r>
                    </a:p>
                  </a:txBody>
                  <a:tcPr marL="37150" marR="37150" marT="18575" marB="18575" anchor="ctr"/>
                </a:tc>
                <a:extLst>
                  <a:ext uri="{0D108BD9-81ED-4DB2-BD59-A6C34878D82A}">
                    <a16:rowId xmlns:a16="http://schemas.microsoft.com/office/drawing/2014/main" val="2351398970"/>
                  </a:ext>
                </a:extLst>
              </a:tr>
              <a:tr h="1103011">
                <a:tc>
                  <a:txBody>
                    <a:bodyPr/>
                    <a:lstStyle/>
                    <a:p>
                      <a:pPr>
                        <a:buNone/>
                      </a:pPr>
                      <a:r>
                        <a:rPr lang="en-US" sz="1200" b="1" dirty="0">
                          <a:effectLst/>
                        </a:rPr>
                        <a:t>2. Research, Modelling, and Prediction</a:t>
                      </a:r>
                      <a:endParaRPr lang="en-US" sz="1200" dirty="0">
                        <a:effectLst/>
                      </a:endParaRPr>
                    </a:p>
                  </a:txBody>
                  <a:tcPr marL="37150" marR="37150" marT="18575" marB="18575" anchor="ctr"/>
                </a:tc>
                <a:tc>
                  <a:txBody>
                    <a:bodyPr/>
                    <a:lstStyle/>
                    <a:p>
                      <a:pPr marL="171450" indent="-171450">
                        <a:buFont typeface="Arial" panose="020B0604020202020204" pitchFamily="34" charset="0"/>
                        <a:buChar char="•"/>
                      </a:pPr>
                      <a:r>
                        <a:rPr lang="en-US" sz="1200">
                          <a:effectLst/>
                        </a:rPr>
                        <a:t>Improving the </a:t>
                      </a:r>
                      <a:r>
                        <a:rPr lang="en-US" sz="1200" b="1">
                          <a:effectLst/>
                        </a:rPr>
                        <a:t>accuracy and precision of climate change projection and model simulation</a:t>
                      </a:r>
                      <a:r>
                        <a:rPr lang="en-US" sz="1200">
                          <a:effectLst/>
                        </a:rPr>
                        <a:t>, including the forecast of extreme weather events (such as tropical cyclones, severe floods, and droughts), to enhance the efficiency of </a:t>
                      </a:r>
                      <a:r>
                        <a:rPr lang="en-US" sz="1200" b="1">
                          <a:effectLst/>
                        </a:rPr>
                        <a:t>early warning systems</a:t>
                      </a:r>
                      <a:r>
                        <a:rPr lang="en-US" sz="1200">
                          <a:effectLst/>
                        </a:rPr>
                        <a:t>.</a:t>
                      </a:r>
                    </a:p>
                  </a:txBody>
                  <a:tcPr marL="37150" marR="37150" marT="18575" marB="18575" anchor="ctr"/>
                </a:tc>
                <a:extLst>
                  <a:ext uri="{0D108BD9-81ED-4DB2-BD59-A6C34878D82A}">
                    <a16:rowId xmlns:a16="http://schemas.microsoft.com/office/drawing/2014/main" val="525710234"/>
                  </a:ext>
                </a:extLst>
              </a:tr>
              <a:tr h="889525">
                <a:tc>
                  <a:txBody>
                    <a:bodyPr/>
                    <a:lstStyle/>
                    <a:p>
                      <a:pPr>
                        <a:buNone/>
                      </a:pPr>
                      <a:r>
                        <a:rPr lang="en-US" sz="1200" b="1">
                          <a:effectLst/>
                        </a:rPr>
                        <a:t>3. Climate Services Information System</a:t>
                      </a:r>
                      <a:endParaRPr lang="en-US" sz="1200">
                        <a:effectLst/>
                      </a:endParaRPr>
                    </a:p>
                  </a:txBody>
                  <a:tcPr marL="37150" marR="37150" marT="18575" marB="18575" anchor="ctr"/>
                </a:tc>
                <a:tc>
                  <a:txBody>
                    <a:bodyPr/>
                    <a:lstStyle/>
                    <a:p>
                      <a:pPr marL="171450" indent="-171450">
                        <a:buFont typeface="Arial" panose="020B0604020202020204" pitchFamily="34" charset="0"/>
                        <a:buChar char="•"/>
                      </a:pPr>
                      <a:r>
                        <a:rPr lang="en-US" sz="1200">
                          <a:effectLst/>
                        </a:rPr>
                        <a:t>Routinely collecting, storing, processing, and managing climate information to generate products and services for decision-making. </a:t>
                      </a:r>
                    </a:p>
                    <a:p>
                      <a:pPr marL="171450" indent="-171450">
                        <a:buFont typeface="Arial" panose="020B0604020202020204" pitchFamily="34" charset="0"/>
                        <a:buChar char="•"/>
                      </a:pPr>
                      <a:r>
                        <a:rPr lang="en-US" sz="1200">
                          <a:effectLst/>
                        </a:rPr>
                        <a:t>This includes promoting the exchanges of data and information among domestic and international agencies.</a:t>
                      </a:r>
                    </a:p>
                  </a:txBody>
                  <a:tcPr marL="37150" marR="37150" marT="18575" marB="18575" anchor="ctr"/>
                </a:tc>
                <a:extLst>
                  <a:ext uri="{0D108BD9-81ED-4DB2-BD59-A6C34878D82A}">
                    <a16:rowId xmlns:a16="http://schemas.microsoft.com/office/drawing/2014/main" val="1516355632"/>
                  </a:ext>
                </a:extLst>
              </a:tr>
              <a:tr h="1103011">
                <a:tc>
                  <a:txBody>
                    <a:bodyPr/>
                    <a:lstStyle/>
                    <a:p>
                      <a:pPr>
                        <a:buNone/>
                      </a:pPr>
                      <a:r>
                        <a:rPr lang="en-US" sz="1200" b="1">
                          <a:effectLst/>
                        </a:rPr>
                        <a:t>4. User Interface Platform (UIP)</a:t>
                      </a:r>
                      <a:endParaRPr lang="en-US" sz="1200">
                        <a:effectLst/>
                      </a:endParaRPr>
                    </a:p>
                  </a:txBody>
                  <a:tcPr marL="37150" marR="37150" marT="18575" marB="18575" anchor="ctr"/>
                </a:tc>
                <a:tc>
                  <a:txBody>
                    <a:bodyPr/>
                    <a:lstStyle/>
                    <a:p>
                      <a:pPr marL="171450" indent="-171450">
                        <a:buFont typeface="Arial" panose="020B0604020202020204" pitchFamily="34" charset="0"/>
                        <a:buChar char="•"/>
                      </a:pPr>
                      <a:r>
                        <a:rPr lang="en-US" sz="1200">
                          <a:effectLst/>
                        </a:rPr>
                        <a:t>Facilitating structured interaction among users (e.g., sectoral experts like water, health, agriculture) and climate information providers. </a:t>
                      </a:r>
                    </a:p>
                    <a:p>
                      <a:pPr marL="171450" indent="-171450">
                        <a:buFont typeface="Arial" panose="020B0604020202020204" pitchFamily="34" charset="0"/>
                        <a:buChar char="•"/>
                      </a:pPr>
                      <a:r>
                        <a:rPr lang="en-US" sz="1200">
                          <a:effectLst/>
                        </a:rPr>
                        <a:t>The TMD is involved in dialogue and continuous engagement with users to co-design and co-produce tailored climate services.</a:t>
                      </a:r>
                    </a:p>
                  </a:txBody>
                  <a:tcPr marL="37150" marR="37150" marT="18575" marB="18575" anchor="ctr"/>
                </a:tc>
                <a:extLst>
                  <a:ext uri="{0D108BD9-81ED-4DB2-BD59-A6C34878D82A}">
                    <a16:rowId xmlns:a16="http://schemas.microsoft.com/office/drawing/2014/main" val="4088947335"/>
                  </a:ext>
                </a:extLst>
              </a:tr>
              <a:tr h="676040">
                <a:tc>
                  <a:txBody>
                    <a:bodyPr/>
                    <a:lstStyle/>
                    <a:p>
                      <a:pPr>
                        <a:buNone/>
                      </a:pPr>
                      <a:r>
                        <a:rPr lang="en-US" sz="1200" b="1">
                          <a:effectLst/>
                        </a:rPr>
                        <a:t>5. Capacity Development</a:t>
                      </a:r>
                      <a:endParaRPr lang="en-US" sz="1200">
                        <a:effectLst/>
                      </a:endParaRPr>
                    </a:p>
                  </a:txBody>
                  <a:tcPr marL="37150" marR="37150" marT="18575" marB="18575" anchor="ctr"/>
                </a:tc>
                <a:tc>
                  <a:txBody>
                    <a:bodyPr/>
                    <a:lstStyle/>
                    <a:p>
                      <a:pPr marL="171450" indent="-171450">
                        <a:buFont typeface="Arial" panose="020B0604020202020204" pitchFamily="34" charset="0"/>
                        <a:buChar char="•"/>
                      </a:pPr>
                      <a:r>
                        <a:rPr lang="en-US" sz="1200" dirty="0">
                          <a:effectLst/>
                        </a:rPr>
                        <a:t>Addressing the requirements for strengthening institutions, infrastructure, and human resources required for effective climate services across the other pillars.</a:t>
                      </a:r>
                    </a:p>
                  </a:txBody>
                  <a:tcPr marL="37150" marR="37150" marT="18575" marB="18575" anchor="ctr"/>
                </a:tc>
                <a:extLst>
                  <a:ext uri="{0D108BD9-81ED-4DB2-BD59-A6C34878D82A}">
                    <a16:rowId xmlns:a16="http://schemas.microsoft.com/office/drawing/2014/main" val="3323274139"/>
                  </a:ext>
                </a:extLst>
              </a:tr>
            </a:tbl>
          </a:graphicData>
        </a:graphic>
      </p:graphicFrame>
      <p:sp>
        <p:nvSpPr>
          <p:cNvPr id="2" name="Rectangle: Folded Corner 1">
            <a:extLst>
              <a:ext uri="{FF2B5EF4-FFF2-40B4-BE49-F238E27FC236}">
                <a16:creationId xmlns:a16="http://schemas.microsoft.com/office/drawing/2014/main" id="{88DEAAC6-ACDE-2A13-1459-CD005BA5A67D}"/>
              </a:ext>
            </a:extLst>
          </p:cNvPr>
          <p:cNvSpPr/>
          <p:nvPr/>
        </p:nvSpPr>
        <p:spPr>
          <a:xfrm>
            <a:off x="12150676" y="1354388"/>
            <a:ext cx="1689100" cy="1498600"/>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Inter" panose="02000503000000020004" pitchFamily="2" charset="0"/>
                <a:ea typeface="Inter" panose="02000503000000020004" pitchFamily="2" charset="0"/>
              </a:rPr>
              <a:t>Better use a function-oriented approach to manage the components under NFCS</a:t>
            </a:r>
          </a:p>
        </p:txBody>
      </p:sp>
      <p:sp>
        <p:nvSpPr>
          <p:cNvPr id="4" name="Rectangle: Folded Corner 3">
            <a:extLst>
              <a:ext uri="{FF2B5EF4-FFF2-40B4-BE49-F238E27FC236}">
                <a16:creationId xmlns:a16="http://schemas.microsoft.com/office/drawing/2014/main" id="{71A0B397-CF90-EE09-EF92-68CD1993CD2C}"/>
              </a:ext>
            </a:extLst>
          </p:cNvPr>
          <p:cNvSpPr/>
          <p:nvPr/>
        </p:nvSpPr>
        <p:spPr>
          <a:xfrm>
            <a:off x="12087525" y="3218654"/>
            <a:ext cx="1928163" cy="1746252"/>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Inter" panose="02000503000000020004" pitchFamily="2" charset="0"/>
                <a:ea typeface="Inter" panose="02000503000000020004" pitchFamily="2" charset="0"/>
              </a:rPr>
              <a:t>The core principle of designing the NFCS is using the Comprehensive Risk Management framework to lead the technical framing</a:t>
            </a:r>
          </a:p>
        </p:txBody>
      </p:sp>
    </p:spTree>
    <p:extLst>
      <p:ext uri="{BB962C8B-B14F-4D97-AF65-F5344CB8AC3E}">
        <p14:creationId xmlns:p14="http://schemas.microsoft.com/office/powerpoint/2010/main" val="388349578"/>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660BB-551D-4A3F-791F-71F03940D56F}"/>
              </a:ext>
            </a:extLst>
          </p:cNvPr>
          <p:cNvSpPr>
            <a:spLocks noGrp="1"/>
          </p:cNvSpPr>
          <p:nvPr>
            <p:ph type="sldNum" sz="quarter" idx="11"/>
          </p:nvPr>
        </p:nvSpPr>
        <p:spPr/>
        <p:txBody>
          <a:bodyPr/>
          <a:lstStyle/>
          <a:p>
            <a:fld id="{F8C94707-554D-BB46-B37C-3B8E5ABBAC37}" type="slidenum">
              <a:rPr lang="en-TH" smtClean="0"/>
              <a:pPr/>
              <a:t>22</a:t>
            </a:fld>
            <a:endParaRPr lang="en-TH"/>
          </a:p>
        </p:txBody>
      </p:sp>
      <p:pic>
        <p:nvPicPr>
          <p:cNvPr id="6" name="Content Placeholder 5" descr="A screen with text on it&#10;&#10;AI-generated content may be incorrect.">
            <a:extLst>
              <a:ext uri="{FF2B5EF4-FFF2-40B4-BE49-F238E27FC236}">
                <a16:creationId xmlns:a16="http://schemas.microsoft.com/office/drawing/2014/main" id="{88CC6999-F981-B2D0-FCD9-5FB7613148F9}"/>
              </a:ext>
            </a:extLst>
          </p:cNvPr>
          <p:cNvPicPr>
            <a:picLocks noGrp="1" noChangeAspect="1"/>
          </p:cNvPicPr>
          <p:nvPr>
            <p:ph sz="quarter" idx="14"/>
          </p:nvPr>
        </p:nvPicPr>
        <p:blipFill>
          <a:blip r:embed="rId2"/>
          <a:srcRect t="28755" b="33890"/>
          <a:stretch>
            <a:fillRect/>
          </a:stretch>
        </p:blipFill>
        <p:spPr>
          <a:xfrm>
            <a:off x="410308" y="1380375"/>
            <a:ext cx="6777680" cy="4494595"/>
          </a:xfrm>
        </p:spPr>
      </p:pic>
      <p:sp>
        <p:nvSpPr>
          <p:cNvPr id="4" name="Title 3">
            <a:extLst>
              <a:ext uri="{FF2B5EF4-FFF2-40B4-BE49-F238E27FC236}">
                <a16:creationId xmlns:a16="http://schemas.microsoft.com/office/drawing/2014/main" id="{1CC025D0-FC22-D34F-722E-4904E6C02982}"/>
              </a:ext>
            </a:extLst>
          </p:cNvPr>
          <p:cNvSpPr>
            <a:spLocks noGrp="1"/>
          </p:cNvSpPr>
          <p:nvPr>
            <p:ph type="title"/>
          </p:nvPr>
        </p:nvSpPr>
        <p:spPr/>
        <p:txBody>
          <a:bodyPr/>
          <a:lstStyle/>
          <a:p>
            <a:r>
              <a:rPr lang="en-US" dirty="0"/>
              <a:t>Institutional Arrangement</a:t>
            </a:r>
          </a:p>
        </p:txBody>
      </p:sp>
      <p:sp>
        <p:nvSpPr>
          <p:cNvPr id="7" name="TextBox 6">
            <a:extLst>
              <a:ext uri="{FF2B5EF4-FFF2-40B4-BE49-F238E27FC236}">
                <a16:creationId xmlns:a16="http://schemas.microsoft.com/office/drawing/2014/main" id="{EE5CB4CC-0840-FBEF-6DD2-FB628AFC99C4}"/>
              </a:ext>
            </a:extLst>
          </p:cNvPr>
          <p:cNvSpPr txBox="1"/>
          <p:nvPr/>
        </p:nvSpPr>
        <p:spPr>
          <a:xfrm>
            <a:off x="7994072" y="1380375"/>
            <a:ext cx="2597727" cy="584775"/>
          </a:xfrm>
          <a:prstGeom prst="rect">
            <a:avLst/>
          </a:prstGeom>
          <a:solidFill>
            <a:schemeClr val="bg1">
              <a:lumMod val="95000"/>
            </a:schemeClr>
          </a:solidFill>
        </p:spPr>
        <p:txBody>
          <a:bodyPr wrap="square" rtlCol="0">
            <a:spAutoFit/>
          </a:bodyPr>
          <a:lstStyle/>
          <a:p>
            <a:pPr algn="l"/>
            <a:r>
              <a:rPr lang="en-US" sz="1600" dirty="0">
                <a:latin typeface="Inter" panose="02000503000000020004" pitchFamily="2" charset="0"/>
                <a:ea typeface="Inter" panose="02000503000000020004" pitchFamily="2" charset="0"/>
              </a:rPr>
              <a:t>TMD deals with climate and hazard modeling</a:t>
            </a:r>
          </a:p>
        </p:txBody>
      </p:sp>
      <p:sp>
        <p:nvSpPr>
          <p:cNvPr id="8" name="TextBox 7">
            <a:extLst>
              <a:ext uri="{FF2B5EF4-FFF2-40B4-BE49-F238E27FC236}">
                <a16:creationId xmlns:a16="http://schemas.microsoft.com/office/drawing/2014/main" id="{FE95D61B-BEC7-6AE6-E389-9FAB7489BA0B}"/>
              </a:ext>
            </a:extLst>
          </p:cNvPr>
          <p:cNvSpPr txBox="1"/>
          <p:nvPr/>
        </p:nvSpPr>
        <p:spPr>
          <a:xfrm>
            <a:off x="7994071" y="2845509"/>
            <a:ext cx="2597727" cy="3046988"/>
          </a:xfrm>
          <a:prstGeom prst="rect">
            <a:avLst/>
          </a:prstGeom>
          <a:solidFill>
            <a:schemeClr val="bg1">
              <a:lumMod val="95000"/>
            </a:schemeClr>
          </a:solidFill>
        </p:spPr>
        <p:txBody>
          <a:bodyPr wrap="square" rtlCol="0">
            <a:spAutoFit/>
          </a:bodyPr>
          <a:lstStyle/>
          <a:p>
            <a:pPr algn="l"/>
            <a:r>
              <a:rPr lang="en-US" sz="1600" dirty="0">
                <a:latin typeface="Inter" panose="02000503000000020004" pitchFamily="2" charset="0"/>
                <a:ea typeface="Inter" panose="02000503000000020004" pitchFamily="2" charset="0"/>
              </a:rPr>
              <a:t>DCCE deals with vulnerability and risk assessment , and adaptation planning</a:t>
            </a:r>
          </a:p>
          <a:p>
            <a:pPr algn="l"/>
            <a:endParaRPr lang="en-US" sz="1600" dirty="0">
              <a:latin typeface="Inter" panose="02000503000000020004" pitchFamily="2" charset="0"/>
              <a:ea typeface="Inter" panose="02000503000000020004" pitchFamily="2" charset="0"/>
            </a:endParaRPr>
          </a:p>
          <a:p>
            <a:pPr algn="l"/>
            <a:r>
              <a:rPr lang="en-US" sz="1600" dirty="0">
                <a:latin typeface="Inter" panose="02000503000000020004" pitchFamily="2" charset="0"/>
                <a:ea typeface="Inter" panose="02000503000000020004" pitchFamily="2" charset="0"/>
              </a:rPr>
              <a:t>DCCE works with DGA to set up and codify data standards</a:t>
            </a:r>
          </a:p>
          <a:p>
            <a:pPr algn="l"/>
            <a:endParaRPr lang="en-US" sz="1600" dirty="0">
              <a:latin typeface="Inter" panose="02000503000000020004" pitchFamily="2" charset="0"/>
              <a:ea typeface="Inter" panose="02000503000000020004" pitchFamily="2" charset="0"/>
            </a:endParaRPr>
          </a:p>
          <a:p>
            <a:pPr algn="l"/>
            <a:r>
              <a:rPr lang="en-US" sz="1600" dirty="0">
                <a:latin typeface="Inter" panose="02000503000000020004" pitchFamily="2" charset="0"/>
                <a:ea typeface="Inter" panose="02000503000000020004" pitchFamily="2" charset="0"/>
              </a:rPr>
              <a:t>DCCE mandates relevant agencies to submit data per standards</a:t>
            </a:r>
          </a:p>
        </p:txBody>
      </p:sp>
    </p:spTree>
    <p:extLst>
      <p:ext uri="{BB962C8B-B14F-4D97-AF65-F5344CB8AC3E}">
        <p14:creationId xmlns:p14="http://schemas.microsoft.com/office/powerpoint/2010/main" val="710943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524B94-50B2-67E6-71E1-C1F861F46BB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24D747-7A2D-90DD-988E-0DDD7741873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0161BE09-397F-06BE-6C37-8074832703A2}"/>
              </a:ext>
            </a:extLst>
          </p:cNvPr>
          <p:cNvSpPr txBox="1"/>
          <p:nvPr/>
        </p:nvSpPr>
        <p:spPr>
          <a:xfrm>
            <a:off x="410308" y="242453"/>
            <a:ext cx="1081474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strike="noStrike" kern="1200" cap="none" spc="0" normalizeH="0" baseline="0" noProof="0">
                <a:ln>
                  <a:noFill/>
                </a:ln>
                <a:solidFill>
                  <a:srgbClr val="000000"/>
                </a:solidFill>
                <a:effectLst/>
                <a:uLnTx/>
                <a:uFillTx/>
                <a:latin typeface="+mj-lt"/>
                <a:ea typeface="Inter Medium" panose="02000503000000020004" pitchFamily="2" charset="0"/>
                <a:cs typeface="TH Sarabun New" panose="020B0500040200020003" pitchFamily="34" charset="-34"/>
              </a:rPr>
              <a:t>2. Conduct the baseline assessment and facilitate sectoral consultation workshop</a:t>
            </a:r>
            <a:endParaRPr kumimoji="0" lang="th-TH" sz="2800" i="0" strike="noStrike" kern="1200" cap="none" spc="0" normalizeH="0" baseline="0" noProof="0">
              <a:ln>
                <a:noFill/>
              </a:ln>
              <a:solidFill>
                <a:srgbClr val="000000"/>
              </a:solidFill>
              <a:effectLst/>
              <a:uLnTx/>
              <a:uFillTx/>
              <a:latin typeface="+mj-lt"/>
              <a:ea typeface="Inter Medium" panose="02000503000000020004" pitchFamily="2" charset="0"/>
              <a:cs typeface="TH Sarabun New" panose="020B0500040200020003" pitchFamily="34" charset="-34"/>
            </a:endParaRPr>
          </a:p>
        </p:txBody>
      </p:sp>
      <p:sp>
        <p:nvSpPr>
          <p:cNvPr id="4" name="TextBox 3">
            <a:extLst>
              <a:ext uri="{FF2B5EF4-FFF2-40B4-BE49-F238E27FC236}">
                <a16:creationId xmlns:a16="http://schemas.microsoft.com/office/drawing/2014/main" id="{D0020E6A-D1F1-16D8-45EC-63307AEDDCCC}"/>
              </a:ext>
            </a:extLst>
          </p:cNvPr>
          <p:cNvSpPr txBox="1"/>
          <p:nvPr/>
        </p:nvSpPr>
        <p:spPr>
          <a:xfrm>
            <a:off x="410308" y="1296132"/>
            <a:ext cx="8990860" cy="400110"/>
          </a:xfrm>
          <a:prstGeom prst="rect">
            <a:avLst/>
          </a:prstGeom>
          <a:noFill/>
        </p:spPr>
        <p:txBody>
          <a:bodyPr wrap="square">
            <a:spAutoFit/>
          </a:bodyPr>
          <a:lstStyle/>
          <a:p>
            <a:r>
              <a:rPr lang="en-US" sz="2000" b="1">
                <a:solidFill>
                  <a:srgbClr val="0070C0"/>
                </a:solidFill>
              </a:rPr>
              <a:t>Step 1: Assessing the Baseline and Identifying Stakeholders</a:t>
            </a:r>
          </a:p>
        </p:txBody>
      </p:sp>
      <p:graphicFrame>
        <p:nvGraphicFramePr>
          <p:cNvPr id="5" name="Table 4">
            <a:extLst>
              <a:ext uri="{FF2B5EF4-FFF2-40B4-BE49-F238E27FC236}">
                <a16:creationId xmlns:a16="http://schemas.microsoft.com/office/drawing/2014/main" id="{D2333B9F-935B-299D-978D-B2FCB4B4444F}"/>
              </a:ext>
            </a:extLst>
          </p:cNvPr>
          <p:cNvGraphicFramePr>
            <a:graphicFrameLocks noGrp="1"/>
          </p:cNvGraphicFramePr>
          <p:nvPr>
            <p:extLst>
              <p:ext uri="{D42A27DB-BD31-4B8C-83A1-F6EECF244321}">
                <p14:modId xmlns:p14="http://schemas.microsoft.com/office/powerpoint/2010/main" val="2714175796"/>
              </p:ext>
            </p:extLst>
          </p:nvPr>
        </p:nvGraphicFramePr>
        <p:xfrm>
          <a:off x="539800" y="1873189"/>
          <a:ext cx="10688716" cy="4243527"/>
        </p:xfrm>
        <a:graphic>
          <a:graphicData uri="http://schemas.openxmlformats.org/drawingml/2006/table">
            <a:tbl>
              <a:tblPr>
                <a:tableStyleId>{5940675A-B579-460E-94D1-54222C63F5DA}</a:tableStyleId>
              </a:tblPr>
              <a:tblGrid>
                <a:gridCol w="2219419">
                  <a:extLst>
                    <a:ext uri="{9D8B030D-6E8A-4147-A177-3AD203B41FA5}">
                      <a16:colId xmlns:a16="http://schemas.microsoft.com/office/drawing/2014/main" val="2766730189"/>
                    </a:ext>
                  </a:extLst>
                </a:gridCol>
                <a:gridCol w="8469297">
                  <a:extLst>
                    <a:ext uri="{9D8B030D-6E8A-4147-A177-3AD203B41FA5}">
                      <a16:colId xmlns:a16="http://schemas.microsoft.com/office/drawing/2014/main" val="449935676"/>
                    </a:ext>
                  </a:extLst>
                </a:gridCol>
              </a:tblGrid>
              <a:tr h="301856">
                <a:tc>
                  <a:txBody>
                    <a:bodyPr/>
                    <a:lstStyle/>
                    <a:p>
                      <a:pPr>
                        <a:buNone/>
                      </a:pPr>
                      <a:r>
                        <a:rPr lang="en-US" sz="1600" b="1">
                          <a:effectLst/>
                        </a:rPr>
                        <a:t>NFCS Component</a:t>
                      </a:r>
                      <a:endParaRPr lang="en-US" sz="1600" b="1">
                        <a:effectLst/>
                        <a:latin typeface="+mn-lt"/>
                      </a:endParaRPr>
                    </a:p>
                  </a:txBody>
                  <a:tcPr marL="35168" marR="35168" marT="17584" marB="17584" anchor="ctr">
                    <a:solidFill>
                      <a:schemeClr val="accent1">
                        <a:lumMod val="60000"/>
                        <a:lumOff val="40000"/>
                      </a:schemeClr>
                    </a:solidFill>
                  </a:tcPr>
                </a:tc>
                <a:tc>
                  <a:txBody>
                    <a:bodyPr/>
                    <a:lstStyle/>
                    <a:p>
                      <a:pPr>
                        <a:buNone/>
                      </a:pPr>
                      <a:r>
                        <a:rPr lang="en-US" sz="1600" b="1">
                          <a:effectLst/>
                        </a:rPr>
                        <a:t>Thai Context for Human Settlement and Security</a:t>
                      </a:r>
                      <a:endParaRPr lang="en-US" sz="1600" b="1">
                        <a:effectLst/>
                        <a:latin typeface="+mn-lt"/>
                      </a:endParaRPr>
                    </a:p>
                  </a:txBody>
                  <a:tcPr marL="35168" marR="35168" marT="17584" marB="17584" anchor="ctr">
                    <a:solidFill>
                      <a:schemeClr val="accent1">
                        <a:lumMod val="60000"/>
                        <a:lumOff val="40000"/>
                      </a:schemeClr>
                    </a:solidFill>
                  </a:tcPr>
                </a:tc>
                <a:extLst>
                  <a:ext uri="{0D108BD9-81ED-4DB2-BD59-A6C34878D82A}">
                    <a16:rowId xmlns:a16="http://schemas.microsoft.com/office/drawing/2014/main" val="2778894624"/>
                  </a:ext>
                </a:extLst>
              </a:tr>
              <a:tr h="1301650">
                <a:tc>
                  <a:txBody>
                    <a:bodyPr/>
                    <a:lstStyle/>
                    <a:p>
                      <a:pPr>
                        <a:buNone/>
                      </a:pPr>
                      <a:r>
                        <a:rPr lang="en-US" sz="1200" b="1">
                          <a:effectLst/>
                        </a:rPr>
                        <a:t>Key Stakeholders (Users/Providers)</a:t>
                      </a:r>
                      <a:endParaRPr lang="en-US" sz="1200">
                        <a:effectLst/>
                        <a:latin typeface="+mn-lt"/>
                      </a:endParaRPr>
                    </a:p>
                  </a:txBody>
                  <a:tcPr marL="35168" marR="35168" marT="17584" marB="17584" anchor="ctr"/>
                </a:tc>
                <a:tc>
                  <a:txBody>
                    <a:bodyPr/>
                    <a:lstStyle/>
                    <a:p>
                      <a:pPr marL="171450" indent="-171450">
                        <a:buFont typeface="Arial" panose="020B0604020202020204" pitchFamily="34" charset="0"/>
                        <a:buChar char="•"/>
                      </a:pPr>
                      <a:endParaRPr lang="en-US" sz="1200" b="0">
                        <a:effectLst/>
                      </a:endParaRPr>
                    </a:p>
                    <a:p>
                      <a:pPr marL="171450" indent="-171450">
                        <a:buFont typeface="Arial" panose="020B0604020202020204" pitchFamily="34" charset="0"/>
                        <a:buChar char="•"/>
                      </a:pPr>
                      <a:r>
                        <a:rPr lang="en-US" sz="1200" b="0">
                          <a:effectLst/>
                        </a:rPr>
                        <a:t>Department of Disaster Prevention and Mitigation (DDPM) </a:t>
                      </a:r>
                    </a:p>
                    <a:p>
                      <a:pPr marL="171450" indent="-171450">
                        <a:buFont typeface="Arial" panose="020B0604020202020204" pitchFamily="34" charset="0"/>
                        <a:buChar char="•"/>
                      </a:pPr>
                      <a:r>
                        <a:rPr lang="en-US" sz="1200" b="0">
                          <a:effectLst/>
                        </a:rPr>
                        <a:t>Department of Public Works and Town and Country Planning (DPT) </a:t>
                      </a:r>
                    </a:p>
                    <a:p>
                      <a:pPr marL="171450" indent="-171450">
                        <a:buFont typeface="Arial" panose="020B0604020202020204" pitchFamily="34" charset="0"/>
                        <a:buChar char="•"/>
                      </a:pPr>
                      <a:r>
                        <a:rPr lang="en-US" sz="1200" b="0">
                          <a:effectLst/>
                        </a:rPr>
                        <a:t>Department of Climate Change and Environment</a:t>
                      </a:r>
                    </a:p>
                    <a:p>
                      <a:pPr marL="171450" indent="-171450">
                        <a:buFont typeface="Arial" panose="020B0604020202020204" pitchFamily="34" charset="0"/>
                        <a:buChar char="•"/>
                      </a:pPr>
                      <a:r>
                        <a:rPr lang="en-US" sz="1200">
                          <a:effectLst/>
                        </a:rPr>
                        <a:t>Other critical partners include city planners, architects, civil engineers, and organizations dealing with social protection (such as the Ministry of Social Development and Human Security (MSDHS)).</a:t>
                      </a:r>
                      <a:endParaRPr lang="en-US" sz="1200">
                        <a:effectLst/>
                        <a:latin typeface="+mn-lt"/>
                      </a:endParaRPr>
                    </a:p>
                  </a:txBody>
                  <a:tcPr marL="35168" marR="35168" marT="17584" marB="17584" anchor="ctr"/>
                </a:tc>
                <a:extLst>
                  <a:ext uri="{0D108BD9-81ED-4DB2-BD59-A6C34878D82A}">
                    <a16:rowId xmlns:a16="http://schemas.microsoft.com/office/drawing/2014/main" val="3019635518"/>
                  </a:ext>
                </a:extLst>
              </a:tr>
              <a:tr h="877200">
                <a:tc>
                  <a:txBody>
                    <a:bodyPr/>
                    <a:lstStyle/>
                    <a:p>
                      <a:pPr>
                        <a:buNone/>
                      </a:pPr>
                      <a:r>
                        <a:rPr lang="en-US" sz="1200" b="1">
                          <a:effectLst/>
                        </a:rPr>
                        <a:t>Priority Risks and Needs</a:t>
                      </a:r>
                      <a:endParaRPr lang="en-US" sz="1200">
                        <a:effectLst/>
                        <a:latin typeface="+mn-lt"/>
                      </a:endParaRPr>
                    </a:p>
                  </a:txBody>
                  <a:tcPr marL="35168" marR="35168" marT="17584" marB="17584" anchor="ctr"/>
                </a:tc>
                <a:tc>
                  <a:txBody>
                    <a:bodyPr/>
                    <a:lstStyle/>
                    <a:p>
                      <a:pPr marL="171450" indent="-171450">
                        <a:buFont typeface="Arial" panose="020B0604020202020204" pitchFamily="34" charset="0"/>
                        <a:buChar char="•"/>
                      </a:pPr>
                      <a:r>
                        <a:rPr lang="en-US" sz="1200" b="0" dirty="0">
                          <a:effectLst/>
                        </a:rPr>
                        <a:t>High disaster risks in clustered areas like Greater Bangkok and connecting coastal zones, exposed to floods, sea-level rise, drought, and increasing heat index. </a:t>
                      </a:r>
                    </a:p>
                    <a:p>
                      <a:pPr marL="171450" indent="-171450">
                        <a:buFont typeface="Arial" panose="020B0604020202020204" pitchFamily="34" charset="0"/>
                        <a:buChar char="•"/>
                      </a:pPr>
                      <a:r>
                        <a:rPr lang="en-US" sz="1200" b="0" dirty="0">
                          <a:effectLst/>
                        </a:rPr>
                        <a:t>Adaptation is needed to ensure essential services are ready for emergencies.</a:t>
                      </a:r>
                      <a:endParaRPr lang="en-US" sz="1200" b="0" dirty="0">
                        <a:effectLst/>
                        <a:latin typeface="+mn-lt"/>
                      </a:endParaRPr>
                    </a:p>
                  </a:txBody>
                  <a:tcPr marL="35168" marR="35168" marT="17584" marB="17584" anchor="ctr"/>
                </a:tc>
                <a:extLst>
                  <a:ext uri="{0D108BD9-81ED-4DB2-BD59-A6C34878D82A}">
                    <a16:rowId xmlns:a16="http://schemas.microsoft.com/office/drawing/2014/main" val="2498366293"/>
                  </a:ext>
                </a:extLst>
              </a:tr>
              <a:tr h="1225183">
                <a:tc>
                  <a:txBody>
                    <a:bodyPr/>
                    <a:lstStyle/>
                    <a:p>
                      <a:pPr>
                        <a:buNone/>
                      </a:pPr>
                      <a:r>
                        <a:rPr lang="en-US" sz="1200" b="1">
                          <a:effectLst/>
                        </a:rPr>
                        <a:t>Current Gaps in Services</a:t>
                      </a:r>
                      <a:endParaRPr lang="en-US" sz="1200">
                        <a:effectLst/>
                        <a:latin typeface="+mn-lt"/>
                      </a:endParaRPr>
                    </a:p>
                  </a:txBody>
                  <a:tcPr marL="35168" marR="35168" marT="17584" marB="17584" anchor="ctr"/>
                </a:tc>
                <a:tc>
                  <a:txBody>
                    <a:bodyPr/>
                    <a:lstStyle/>
                    <a:p>
                      <a:pPr marL="171450" indent="-171450">
                        <a:buFont typeface="Arial" panose="020B0604020202020204" pitchFamily="34" charset="0"/>
                        <a:buChar char="•"/>
                      </a:pPr>
                      <a:r>
                        <a:rPr lang="en-US" sz="1200" dirty="0">
                          <a:effectLst/>
                        </a:rPr>
                        <a:t>Thailand currently uses the </a:t>
                      </a:r>
                      <a:r>
                        <a:rPr lang="en-US" sz="1200" b="1" dirty="0">
                          <a:effectLst/>
                        </a:rPr>
                        <a:t>Climate Change Risk Maps Database System (CCRMDS)</a:t>
                      </a:r>
                      <a:r>
                        <a:rPr lang="en-US" sz="1200" dirty="0">
                          <a:effectLst/>
                        </a:rPr>
                        <a:t> as an interim solution to consolidate existing climate risk data. </a:t>
                      </a:r>
                    </a:p>
                    <a:p>
                      <a:pPr marL="171450" indent="-171450">
                        <a:buFont typeface="Arial" panose="020B0604020202020204" pitchFamily="34" charset="0"/>
                        <a:buChar char="•"/>
                      </a:pPr>
                      <a:r>
                        <a:rPr lang="en-US" sz="1200" dirty="0">
                          <a:effectLst/>
                        </a:rPr>
                        <a:t>However, there is a gap in having a dedicated </a:t>
                      </a:r>
                      <a:r>
                        <a:rPr lang="en-US" sz="1200" b="1" dirty="0">
                          <a:effectLst/>
                        </a:rPr>
                        <a:t>Climate Risk Profiling Tool</a:t>
                      </a:r>
                      <a:r>
                        <a:rPr lang="en-US" sz="1200" dirty="0">
                          <a:effectLst/>
                        </a:rPr>
                        <a:t> for use in local planning and investment decisions. </a:t>
                      </a:r>
                    </a:p>
                    <a:p>
                      <a:pPr marL="171450" indent="-171450">
                        <a:buFont typeface="Arial" panose="020B0604020202020204" pitchFamily="34" charset="0"/>
                        <a:buChar char="•"/>
                      </a:pPr>
                      <a:r>
                        <a:rPr lang="en-US" sz="1200" dirty="0">
                          <a:effectLst/>
                        </a:rPr>
                        <a:t>There is also a lack of continuous climate data that is needed to track long-term risks, which the NFCS is expected to systematically strengthen.</a:t>
                      </a:r>
                      <a:endParaRPr lang="en-US" sz="1200" dirty="0">
                        <a:effectLst/>
                        <a:latin typeface="+mn-lt"/>
                      </a:endParaRPr>
                    </a:p>
                  </a:txBody>
                  <a:tcPr marL="35168" marR="35168" marT="17584" marB="17584" anchor="ctr"/>
                </a:tc>
                <a:extLst>
                  <a:ext uri="{0D108BD9-81ED-4DB2-BD59-A6C34878D82A}">
                    <a16:rowId xmlns:a16="http://schemas.microsoft.com/office/drawing/2014/main" val="4045388706"/>
                  </a:ext>
                </a:extLst>
              </a:tr>
              <a:tr h="537638">
                <a:tc>
                  <a:txBody>
                    <a:bodyPr/>
                    <a:lstStyle/>
                    <a:p>
                      <a:pPr>
                        <a:buNone/>
                      </a:pPr>
                      <a:r>
                        <a:rPr lang="en-US" sz="1200" b="1">
                          <a:effectLst/>
                        </a:rPr>
                        <a:t>Existing Institutional Mandate</a:t>
                      </a:r>
                      <a:endParaRPr lang="en-US" sz="1200">
                        <a:effectLst/>
                        <a:latin typeface="+mn-lt"/>
                      </a:endParaRPr>
                    </a:p>
                  </a:txBody>
                  <a:tcPr marL="35168" marR="35168" marT="17584" marB="17584" anchor="ctr"/>
                </a:tc>
                <a:tc>
                  <a:txBody>
                    <a:bodyPr/>
                    <a:lstStyle/>
                    <a:p>
                      <a:pPr marL="171450" indent="-171450">
                        <a:buFont typeface="Arial" panose="020B0604020202020204" pitchFamily="34" charset="0"/>
                        <a:buChar char="•"/>
                      </a:pPr>
                      <a:r>
                        <a:rPr lang="en-US" sz="1200" dirty="0">
                          <a:effectLst/>
                        </a:rPr>
                        <a:t>The DPT is already working on integrating climate issues into </a:t>
                      </a:r>
                      <a:r>
                        <a:rPr lang="en-US" sz="1200" b="1" dirty="0">
                          <a:effectLst/>
                        </a:rPr>
                        <a:t>town planning regulations and building control laws</a:t>
                      </a:r>
                      <a:r>
                        <a:rPr lang="en-US" sz="1200" dirty="0">
                          <a:effectLst/>
                        </a:rPr>
                        <a:t>. The NFCS must leverage these existing legal mandates.</a:t>
                      </a:r>
                      <a:endParaRPr lang="en-US" sz="1200" dirty="0">
                        <a:effectLst/>
                        <a:latin typeface="+mn-lt"/>
                      </a:endParaRPr>
                    </a:p>
                  </a:txBody>
                  <a:tcPr marL="35168" marR="35168" marT="17584" marB="17584" anchor="ctr"/>
                </a:tc>
                <a:extLst>
                  <a:ext uri="{0D108BD9-81ED-4DB2-BD59-A6C34878D82A}">
                    <a16:rowId xmlns:a16="http://schemas.microsoft.com/office/drawing/2014/main" val="4183082418"/>
                  </a:ext>
                </a:extLst>
              </a:tr>
            </a:tbl>
          </a:graphicData>
        </a:graphic>
      </p:graphicFrame>
      <p:sp>
        <p:nvSpPr>
          <p:cNvPr id="2" name="Rectangle: Folded Corner 1">
            <a:extLst>
              <a:ext uri="{FF2B5EF4-FFF2-40B4-BE49-F238E27FC236}">
                <a16:creationId xmlns:a16="http://schemas.microsoft.com/office/drawing/2014/main" id="{680EEEA0-F11D-ED55-F880-DDEC88F383B2}"/>
              </a:ext>
            </a:extLst>
          </p:cNvPr>
          <p:cNvSpPr/>
          <p:nvPr/>
        </p:nvSpPr>
        <p:spPr>
          <a:xfrm>
            <a:off x="11793415" y="3409594"/>
            <a:ext cx="1173480" cy="954107"/>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Inter" panose="02000503000000020004" pitchFamily="2" charset="0"/>
                <a:ea typeface="Inter" panose="02000503000000020004" pitchFamily="2" charset="0"/>
              </a:rPr>
              <a:t>Need to verify since AI-generated output seems inaccurate</a:t>
            </a:r>
          </a:p>
        </p:txBody>
      </p:sp>
      <p:sp>
        <p:nvSpPr>
          <p:cNvPr id="6" name="Rectangle: Folded Corner 5">
            <a:extLst>
              <a:ext uri="{FF2B5EF4-FFF2-40B4-BE49-F238E27FC236}">
                <a16:creationId xmlns:a16="http://schemas.microsoft.com/office/drawing/2014/main" id="{986A9380-B9E1-12B8-0474-0E5324F041D3}"/>
              </a:ext>
            </a:extLst>
          </p:cNvPr>
          <p:cNvSpPr/>
          <p:nvPr/>
        </p:nvSpPr>
        <p:spPr>
          <a:xfrm>
            <a:off x="11719379" y="4591050"/>
            <a:ext cx="1173480" cy="736601"/>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Inter" panose="02000503000000020004" pitchFamily="2" charset="0"/>
                <a:ea typeface="Inter" panose="02000503000000020004" pitchFamily="2" charset="0"/>
              </a:rPr>
              <a:t>Lack of baseline impacts (loss and damage) in every sector</a:t>
            </a:r>
          </a:p>
        </p:txBody>
      </p:sp>
    </p:spTree>
    <p:extLst>
      <p:ext uri="{BB962C8B-B14F-4D97-AF65-F5344CB8AC3E}">
        <p14:creationId xmlns:p14="http://schemas.microsoft.com/office/powerpoint/2010/main" val="1586987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6A2923-7AE1-D6DD-24F7-3D6A13F5581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6A71E-B896-5991-3CF8-F535288CFBD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DF4CB733-8624-8A34-794E-CC221D4F6411}"/>
              </a:ext>
            </a:extLst>
          </p:cNvPr>
          <p:cNvSpPr txBox="1"/>
          <p:nvPr/>
        </p:nvSpPr>
        <p:spPr>
          <a:xfrm>
            <a:off x="410308" y="242453"/>
            <a:ext cx="10814740" cy="1815882"/>
          </a:xfrm>
          <a:prstGeom prst="rect">
            <a:avLst/>
          </a:prstGeom>
          <a:noFill/>
        </p:spPr>
        <p:txBody>
          <a:bodyPr wrap="square" rtlCol="0">
            <a:spAutoFit/>
          </a:bodyPr>
          <a:lstStyle/>
          <a:p>
            <a:pPr>
              <a:defRPr/>
            </a:pPr>
            <a:r>
              <a:rPr kumimoji="0" lang="en-US" sz="2800" i="0" strike="noStrike" kern="1200" cap="none" spc="0" normalizeH="0" baseline="0" noProof="0">
                <a:ln>
                  <a:noFill/>
                </a:ln>
                <a:solidFill>
                  <a:srgbClr val="000000"/>
                </a:solidFill>
                <a:effectLst/>
                <a:uLnTx/>
                <a:uFillTx/>
                <a:latin typeface="+mj-lt"/>
                <a:ea typeface="Inter Medium" panose="02000503000000020004" pitchFamily="2" charset="0"/>
                <a:cs typeface="TH Sarabun New" panose="020B0500040200020003" pitchFamily="34" charset="-34"/>
              </a:rPr>
              <a:t>2. Conduct the baseline assessment and facilitate sectoral consultation workshop </a:t>
            </a:r>
            <a:r>
              <a:rPr lang="en-US" sz="2800">
                <a:solidFill>
                  <a:srgbClr val="000000"/>
                </a:solidFill>
                <a:ea typeface="Inter Medium" panose="02000503000000020004" pitchFamily="2" charset="0"/>
                <a:cs typeface="TH Sarabun New" panose="020B0500040200020003" pitchFamily="34" charset="-34"/>
              </a:rPr>
              <a:t>(NCFS Step 1&amp;2)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i="0" strike="noStrike" kern="1200" cap="none" spc="0" normalizeH="0" baseline="0" noProof="0">
              <a:ln>
                <a:noFill/>
              </a:ln>
              <a:solidFill>
                <a:srgbClr val="000000"/>
              </a:solidFill>
              <a:effectLst/>
              <a:uLnTx/>
              <a:uFillTx/>
              <a:latin typeface="+mj-lt"/>
              <a:ea typeface="Inter Medium" panose="02000503000000020004" pitchFamily="2" charset="0"/>
              <a:cs typeface="TH Sarabun New" panose="020B0500040200020003" pitchFamily="34"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2800" i="0" strike="noStrike" kern="1200" cap="none" spc="0" normalizeH="0" baseline="0" noProof="0">
              <a:ln>
                <a:noFill/>
              </a:ln>
              <a:solidFill>
                <a:srgbClr val="000000"/>
              </a:solidFill>
              <a:effectLst/>
              <a:uLnTx/>
              <a:uFillTx/>
              <a:latin typeface="+mj-lt"/>
              <a:ea typeface="Inter Medium" panose="02000503000000020004" pitchFamily="2" charset="0"/>
              <a:cs typeface="TH Sarabun New" panose="020B0500040200020003" pitchFamily="34" charset="-34"/>
            </a:endParaRPr>
          </a:p>
        </p:txBody>
      </p:sp>
      <p:sp>
        <p:nvSpPr>
          <p:cNvPr id="4" name="TextBox 3">
            <a:extLst>
              <a:ext uri="{FF2B5EF4-FFF2-40B4-BE49-F238E27FC236}">
                <a16:creationId xmlns:a16="http://schemas.microsoft.com/office/drawing/2014/main" id="{B1260895-3EF5-8A8D-0730-A6911D78D81F}"/>
              </a:ext>
            </a:extLst>
          </p:cNvPr>
          <p:cNvSpPr txBox="1"/>
          <p:nvPr/>
        </p:nvSpPr>
        <p:spPr>
          <a:xfrm>
            <a:off x="579268" y="1426631"/>
            <a:ext cx="8875450" cy="400110"/>
          </a:xfrm>
          <a:prstGeom prst="rect">
            <a:avLst/>
          </a:prstGeom>
          <a:noFill/>
        </p:spPr>
        <p:txBody>
          <a:bodyPr wrap="square">
            <a:spAutoFit/>
          </a:bodyPr>
          <a:lstStyle>
            <a:defPPr>
              <a:defRPr lang="en-TH"/>
            </a:defPPr>
            <a:lvl1pPr>
              <a:defRPr sz="2000" b="1">
                <a:solidFill>
                  <a:srgbClr val="0070C0"/>
                </a:solidFill>
              </a:defRPr>
            </a:lvl1pPr>
          </a:lstStyle>
          <a:p>
            <a:r>
              <a:rPr lang="en-US"/>
              <a:t>Step 2: Organizing a National Consultation Workshop</a:t>
            </a:r>
          </a:p>
        </p:txBody>
      </p:sp>
      <p:sp>
        <p:nvSpPr>
          <p:cNvPr id="6" name="TextBox 5">
            <a:extLst>
              <a:ext uri="{FF2B5EF4-FFF2-40B4-BE49-F238E27FC236}">
                <a16:creationId xmlns:a16="http://schemas.microsoft.com/office/drawing/2014/main" id="{8364F747-F350-F050-A90A-A4593812615A}"/>
              </a:ext>
            </a:extLst>
          </p:cNvPr>
          <p:cNvSpPr txBox="1"/>
          <p:nvPr/>
        </p:nvSpPr>
        <p:spPr>
          <a:xfrm>
            <a:off x="579268" y="2058335"/>
            <a:ext cx="8174828" cy="424731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b="1" dirty="0"/>
              <a:t>Objectives: </a:t>
            </a:r>
            <a:r>
              <a:rPr lang="en-US" dirty="0"/>
              <a:t>The workshop should foster consensus on the urgency of working together to improve the delivery and use of climate services. It must review the current status of interface mechanisms, articulate capacity-building needs, and agree on the institutional configuration.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Dialogue Focus: </a:t>
            </a:r>
            <a:r>
              <a:rPr lang="en-US" dirty="0"/>
              <a:t>The dialogue should specifically focus on how the TMD's data services (NFCS pillar 3: Observations) can be tailored to meet the needs of urban planning (DPT) and disaster management (DDPM). For example, the NFCS needs to determine the suitable climate and non-climate datasets required for these sectoral stakeholders.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Outcome: </a:t>
            </a:r>
            <a:r>
              <a:rPr lang="en-US" dirty="0"/>
              <a:t>Agreement on the roles and responsibilities of each institution involved in the NFCS, particularly clarifying the technical flow of information from the NFCS/TMD to the end-user agencies</a:t>
            </a:r>
          </a:p>
        </p:txBody>
      </p:sp>
      <p:sp>
        <p:nvSpPr>
          <p:cNvPr id="2" name="Rectangle: Folded Corner 1">
            <a:extLst>
              <a:ext uri="{FF2B5EF4-FFF2-40B4-BE49-F238E27FC236}">
                <a16:creationId xmlns:a16="http://schemas.microsoft.com/office/drawing/2014/main" id="{4B69D89E-FA6D-6FE2-17F3-69C5D85B71D8}"/>
              </a:ext>
            </a:extLst>
          </p:cNvPr>
          <p:cNvSpPr/>
          <p:nvPr/>
        </p:nvSpPr>
        <p:spPr>
          <a:xfrm>
            <a:off x="8944596" y="2122498"/>
            <a:ext cx="1541586" cy="1184433"/>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Inter" panose="02000503000000020004" pitchFamily="2" charset="0"/>
                <a:ea typeface="Inter" panose="02000503000000020004" pitchFamily="2" charset="0"/>
              </a:rPr>
              <a:t>Disaster Risk Management: DRR, preparedness, emergency response, recovery,</a:t>
            </a:r>
          </a:p>
        </p:txBody>
      </p:sp>
      <p:sp>
        <p:nvSpPr>
          <p:cNvPr id="5" name="Rectangle: Folded Corner 4">
            <a:extLst>
              <a:ext uri="{FF2B5EF4-FFF2-40B4-BE49-F238E27FC236}">
                <a16:creationId xmlns:a16="http://schemas.microsoft.com/office/drawing/2014/main" id="{E4521F29-5550-7F35-4693-2B9CEEBB3FF6}"/>
              </a:ext>
            </a:extLst>
          </p:cNvPr>
          <p:cNvSpPr/>
          <p:nvPr/>
        </p:nvSpPr>
        <p:spPr>
          <a:xfrm>
            <a:off x="11394008" y="728031"/>
            <a:ext cx="1950136" cy="2184558"/>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dirty="0" err="1">
                <a:solidFill>
                  <a:schemeClr val="tx1"/>
                </a:solidFill>
                <a:latin typeface="TH Sarabun New" panose="020B0500040200020003" pitchFamily="34" charset="-34"/>
                <a:cs typeface="TH Sarabun New" panose="020B0500040200020003" pitchFamily="34" charset="-34"/>
              </a:rPr>
              <a:t>การก่อสร้างโครงสร้างพื้นฐาน</a:t>
            </a:r>
            <a:endParaRPr lang="en-US" sz="1400" dirty="0">
              <a:solidFill>
                <a:schemeClr val="tx1"/>
              </a:solidFill>
              <a:latin typeface="TH Sarabun New" panose="020B0500040200020003" pitchFamily="34" charset="-34"/>
              <a:cs typeface="TH Sarabun New" panose="020B0500040200020003" pitchFamily="34" charset="-34"/>
            </a:endParaRPr>
          </a:p>
          <a:p>
            <a:pPr marL="342900" indent="-342900">
              <a:buFont typeface="+mj-lt"/>
              <a:buAutoNum type="arabicPeriod"/>
            </a:pPr>
            <a:r>
              <a:rPr lang="th-TH" sz="1400" dirty="0">
                <a:solidFill>
                  <a:schemeClr val="tx1"/>
                </a:solidFill>
                <a:latin typeface="TH Sarabun New" panose="020B0500040200020003" pitchFamily="34" charset="-34"/>
                <a:cs typeface="TH Sarabun New" panose="020B0500040200020003" pitchFamily="34" charset="-34"/>
              </a:rPr>
              <a:t>การจัดการองค์ความรู้/ฐานข้อมูล การเฝ้าระวัง และการสื่อสาร</a:t>
            </a:r>
            <a:endParaRPr lang="en-US" sz="1400" dirty="0">
              <a:solidFill>
                <a:schemeClr val="tx1"/>
              </a:solidFill>
              <a:latin typeface="TH Sarabun New" panose="020B0500040200020003" pitchFamily="34" charset="-34"/>
              <a:cs typeface="TH Sarabun New" panose="020B0500040200020003" pitchFamily="34" charset="-34"/>
            </a:endParaRPr>
          </a:p>
          <a:p>
            <a:pPr marL="342900" indent="-342900">
              <a:buFont typeface="+mj-lt"/>
              <a:buAutoNum type="arabicPeriod"/>
            </a:pPr>
            <a:r>
              <a:rPr lang="th-TH" sz="1400" dirty="0">
                <a:solidFill>
                  <a:schemeClr val="tx1"/>
                </a:solidFill>
                <a:latin typeface="TH Sarabun New" panose="020B0500040200020003" pitchFamily="34" charset="-34"/>
                <a:cs typeface="TH Sarabun New" panose="020B0500040200020003" pitchFamily="34" charset="-34"/>
              </a:rPr>
              <a:t>กลไกการเงิน/ การคลัง</a:t>
            </a:r>
            <a:endParaRPr lang="en-US" sz="1400" dirty="0">
              <a:solidFill>
                <a:schemeClr val="tx1"/>
              </a:solidFill>
              <a:latin typeface="TH Sarabun New" panose="020B0500040200020003" pitchFamily="34" charset="-34"/>
              <a:cs typeface="TH Sarabun New" panose="020B0500040200020003" pitchFamily="34" charset="-34"/>
            </a:endParaRPr>
          </a:p>
          <a:p>
            <a:pPr marL="342900" indent="-342900">
              <a:buFont typeface="+mj-lt"/>
              <a:buAutoNum type="arabicPeriod"/>
            </a:pPr>
            <a:r>
              <a:rPr lang="th-TH" sz="1400" dirty="0">
                <a:solidFill>
                  <a:schemeClr val="tx1"/>
                </a:solidFill>
                <a:latin typeface="TH Sarabun New" panose="020B0500040200020003" pitchFamily="34" charset="-34"/>
                <a:cs typeface="TH Sarabun New" panose="020B0500040200020003" pitchFamily="34" charset="-34"/>
              </a:rPr>
              <a:t>กลไกกฎหมาย/ระเบียบข้อบังคับ</a:t>
            </a:r>
            <a:endParaRPr lang="en-US" sz="1400" dirty="0">
              <a:solidFill>
                <a:schemeClr val="tx1"/>
              </a:solidFill>
              <a:latin typeface="TH Sarabun New" panose="020B0500040200020003" pitchFamily="34" charset="-34"/>
              <a:cs typeface="TH Sarabun New" panose="020B0500040200020003" pitchFamily="34" charset="-34"/>
            </a:endParaRPr>
          </a:p>
          <a:p>
            <a:pPr marL="342900" indent="-342900">
              <a:buFont typeface="+mj-lt"/>
              <a:buAutoNum type="arabicPeriod"/>
            </a:pPr>
            <a:r>
              <a:rPr lang="th-TH" sz="1400" dirty="0">
                <a:solidFill>
                  <a:schemeClr val="tx1"/>
                </a:solidFill>
                <a:latin typeface="TH Sarabun New" panose="020B0500040200020003" pitchFamily="34" charset="-34"/>
                <a:cs typeface="TH Sarabun New" panose="020B0500040200020003" pitchFamily="34" charset="-34"/>
              </a:rPr>
              <a:t>การจัดการ/การมีส่วนร่วม</a:t>
            </a:r>
            <a:endParaRPr lang="en-US" sz="1400" dirty="0">
              <a:solidFill>
                <a:schemeClr val="tx1"/>
              </a:solidFill>
              <a:latin typeface="TH Sarabun New" panose="020B0500040200020003" pitchFamily="34" charset="-34"/>
              <a:cs typeface="TH Sarabun New" panose="020B0500040200020003" pitchFamily="34" charset="-34"/>
            </a:endParaRPr>
          </a:p>
        </p:txBody>
      </p:sp>
      <p:sp>
        <p:nvSpPr>
          <p:cNvPr id="8" name="Rectangle: Folded Corner 7">
            <a:extLst>
              <a:ext uri="{FF2B5EF4-FFF2-40B4-BE49-F238E27FC236}">
                <a16:creationId xmlns:a16="http://schemas.microsoft.com/office/drawing/2014/main" id="{34BCEFD8-D6E0-B5F0-A8C4-F120778121CB}"/>
              </a:ext>
            </a:extLst>
          </p:cNvPr>
          <p:cNvSpPr/>
          <p:nvPr/>
        </p:nvSpPr>
        <p:spPr>
          <a:xfrm>
            <a:off x="8496078" y="5254466"/>
            <a:ext cx="2180604" cy="955834"/>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Inter" panose="02000503000000020004" pitchFamily="2" charset="0"/>
                <a:ea typeface="Inter" panose="02000503000000020004" pitchFamily="2" charset="0"/>
              </a:rPr>
              <a:t>We need to create a requirement document for designing climate services. See Norway case study for example</a:t>
            </a:r>
          </a:p>
        </p:txBody>
      </p:sp>
      <p:sp>
        <p:nvSpPr>
          <p:cNvPr id="9" name="Rectangle: Folded Corner 8">
            <a:extLst>
              <a:ext uri="{FF2B5EF4-FFF2-40B4-BE49-F238E27FC236}">
                <a16:creationId xmlns:a16="http://schemas.microsoft.com/office/drawing/2014/main" id="{CDD0C6CC-8D77-D515-16A3-086D8409E24C}"/>
              </a:ext>
            </a:extLst>
          </p:cNvPr>
          <p:cNvSpPr/>
          <p:nvPr/>
        </p:nvSpPr>
        <p:spPr>
          <a:xfrm>
            <a:off x="8612044" y="3843832"/>
            <a:ext cx="1732106" cy="955834"/>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Inter" panose="02000503000000020004" pitchFamily="2" charset="0"/>
                <a:ea typeface="Inter" panose="02000503000000020004" pitchFamily="2" charset="0"/>
              </a:rPr>
              <a:t>The dialogue should focus on resilience rather than just adaptation</a:t>
            </a:r>
          </a:p>
        </p:txBody>
      </p:sp>
      <p:sp>
        <p:nvSpPr>
          <p:cNvPr id="12" name="Rectangle: Folded Corner 11">
            <a:extLst>
              <a:ext uri="{FF2B5EF4-FFF2-40B4-BE49-F238E27FC236}">
                <a16:creationId xmlns:a16="http://schemas.microsoft.com/office/drawing/2014/main" id="{E36112C4-6356-C458-2A07-FDA0C99E457D}"/>
              </a:ext>
            </a:extLst>
          </p:cNvPr>
          <p:cNvSpPr/>
          <p:nvPr/>
        </p:nvSpPr>
        <p:spPr>
          <a:xfrm>
            <a:off x="11040538" y="3504806"/>
            <a:ext cx="2303606" cy="1548798"/>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Pre-event	1. anticipate</a:t>
            </a:r>
          </a:p>
          <a:p>
            <a:r>
              <a:rPr lang="en-US" sz="1000" dirty="0">
                <a:solidFill>
                  <a:schemeClr val="tx1"/>
                </a:solidFill>
              </a:rPr>
              <a:t>On-event	2. respond		1. absorb		2. transfer		3. recover</a:t>
            </a:r>
          </a:p>
          <a:p>
            <a:r>
              <a:rPr lang="en-US" sz="1000" dirty="0">
                <a:solidFill>
                  <a:schemeClr val="tx1"/>
                </a:solidFill>
              </a:rPr>
              <a:t>Post-event	4. adapt		5. transform</a:t>
            </a:r>
          </a:p>
        </p:txBody>
      </p:sp>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2223A127-7BA6-7402-2C13-CD806A973D1D}"/>
                  </a:ext>
                </a:extLst>
              </p14:cNvPr>
              <p14:cNvContentPartPr/>
              <p14:nvPr/>
            </p14:nvContentPartPr>
            <p14:xfrm>
              <a:off x="10287045" y="4143285"/>
              <a:ext cx="742320" cy="393480"/>
            </p14:xfrm>
          </p:contentPart>
        </mc:Choice>
        <mc:Fallback>
          <p:pic>
            <p:nvPicPr>
              <p:cNvPr id="13" name="Ink 12">
                <a:extLst>
                  <a:ext uri="{FF2B5EF4-FFF2-40B4-BE49-F238E27FC236}">
                    <a16:creationId xmlns:a16="http://schemas.microsoft.com/office/drawing/2014/main" id="{2223A127-7BA6-7402-2C13-CD806A973D1D}"/>
                  </a:ext>
                </a:extLst>
              </p:cNvPr>
              <p:cNvPicPr/>
              <p:nvPr/>
            </p:nvPicPr>
            <p:blipFill>
              <a:blip r:embed="rId4"/>
              <a:stretch>
                <a:fillRect/>
              </a:stretch>
            </p:blipFill>
            <p:spPr>
              <a:xfrm>
                <a:off x="10269045" y="4125285"/>
                <a:ext cx="777960" cy="429120"/>
              </a:xfrm>
              <a:prstGeom prst="rect">
                <a:avLst/>
              </a:prstGeom>
            </p:spPr>
          </p:pic>
        </mc:Fallback>
      </mc:AlternateContent>
    </p:spTree>
    <p:extLst>
      <p:ext uri="{BB962C8B-B14F-4D97-AF65-F5344CB8AC3E}">
        <p14:creationId xmlns:p14="http://schemas.microsoft.com/office/powerpoint/2010/main" val="95766589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13BF7-CA25-80CE-5096-8F1C22FC560F}"/>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9C3E510-AE7A-6D27-799F-03C34C0FFB5E}"/>
              </a:ext>
            </a:extLst>
          </p:cNvPr>
          <p:cNvSpPr/>
          <p:nvPr/>
        </p:nvSpPr>
        <p:spPr>
          <a:xfrm>
            <a:off x="590551" y="1800480"/>
            <a:ext cx="1304924" cy="705920"/>
          </a:xfrm>
          <a:prstGeom prst="roundRect">
            <a:avLst/>
          </a:prstGeom>
          <a:solidFill>
            <a:srgbClr val="A47C5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Human</a:t>
            </a:r>
          </a:p>
          <a:p>
            <a:pPr algn="ctr"/>
            <a:r>
              <a:rPr lang="en-US" sz="1100" dirty="0">
                <a:solidFill>
                  <a:schemeClr val="tx1"/>
                </a:solidFill>
              </a:rPr>
              <a:t>Settlement</a:t>
            </a:r>
          </a:p>
          <a:p>
            <a:pPr algn="ctr"/>
            <a:r>
              <a:rPr lang="en-US" sz="1100" dirty="0">
                <a:solidFill>
                  <a:schemeClr val="tx1"/>
                </a:solidFill>
              </a:rPr>
              <a:t>and Security</a:t>
            </a:r>
          </a:p>
        </p:txBody>
      </p:sp>
      <p:sp>
        <p:nvSpPr>
          <p:cNvPr id="3" name="Rectangle: Rounded Corners 2">
            <a:extLst>
              <a:ext uri="{FF2B5EF4-FFF2-40B4-BE49-F238E27FC236}">
                <a16:creationId xmlns:a16="http://schemas.microsoft.com/office/drawing/2014/main" id="{08D163B4-3A60-2B0D-AA62-3346C10A401C}"/>
              </a:ext>
            </a:extLst>
          </p:cNvPr>
          <p:cNvSpPr/>
          <p:nvPr/>
        </p:nvSpPr>
        <p:spPr>
          <a:xfrm>
            <a:off x="2131525" y="5448882"/>
            <a:ext cx="1681889" cy="705920"/>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Autonomous Adaptation and risk retention</a:t>
            </a:r>
          </a:p>
        </p:txBody>
      </p:sp>
      <p:sp>
        <p:nvSpPr>
          <p:cNvPr id="8" name="Rectangle: Rounded Corners 7">
            <a:extLst>
              <a:ext uri="{FF2B5EF4-FFF2-40B4-BE49-F238E27FC236}">
                <a16:creationId xmlns:a16="http://schemas.microsoft.com/office/drawing/2014/main" id="{5008A2BC-B644-A82C-E57F-E48BEB2B5C75}"/>
              </a:ext>
            </a:extLst>
          </p:cNvPr>
          <p:cNvSpPr/>
          <p:nvPr/>
        </p:nvSpPr>
        <p:spPr>
          <a:xfrm>
            <a:off x="2131525" y="3770660"/>
            <a:ext cx="1681889" cy="705920"/>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Local Administrative Organization</a:t>
            </a:r>
          </a:p>
        </p:txBody>
      </p:sp>
      <p:sp>
        <p:nvSpPr>
          <p:cNvPr id="21" name="Rectangle: Rounded Corners 20">
            <a:extLst>
              <a:ext uri="{FF2B5EF4-FFF2-40B4-BE49-F238E27FC236}">
                <a16:creationId xmlns:a16="http://schemas.microsoft.com/office/drawing/2014/main" id="{AABD7C5D-CA3D-3653-0309-176B68BAFD4F}"/>
              </a:ext>
            </a:extLst>
          </p:cNvPr>
          <p:cNvSpPr/>
          <p:nvPr/>
        </p:nvSpPr>
        <p:spPr>
          <a:xfrm>
            <a:off x="590551" y="2807481"/>
            <a:ext cx="326991" cy="703295"/>
          </a:xfrm>
          <a:prstGeom prst="roundRect">
            <a:avLst/>
          </a:prstGeom>
          <a:solidFill>
            <a:srgbClr val="A47C5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2" name="Rectangle: Rounded Corners 21">
            <a:extLst>
              <a:ext uri="{FF2B5EF4-FFF2-40B4-BE49-F238E27FC236}">
                <a16:creationId xmlns:a16="http://schemas.microsoft.com/office/drawing/2014/main" id="{34FA07B8-6A0D-16A0-C2DB-D8CC3CCA643F}"/>
              </a:ext>
            </a:extLst>
          </p:cNvPr>
          <p:cNvSpPr/>
          <p:nvPr/>
        </p:nvSpPr>
        <p:spPr>
          <a:xfrm>
            <a:off x="1528082" y="2807481"/>
            <a:ext cx="326991" cy="703295"/>
          </a:xfrm>
          <a:prstGeom prst="roundRect">
            <a:avLst/>
          </a:prstGeom>
          <a:solidFill>
            <a:srgbClr val="A47C5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3" name="Rectangle: Rounded Corners 22">
            <a:extLst>
              <a:ext uri="{FF2B5EF4-FFF2-40B4-BE49-F238E27FC236}">
                <a16:creationId xmlns:a16="http://schemas.microsoft.com/office/drawing/2014/main" id="{452460CF-7823-6124-D17F-6A89654C9FD0}"/>
              </a:ext>
            </a:extLst>
          </p:cNvPr>
          <p:cNvSpPr/>
          <p:nvPr/>
        </p:nvSpPr>
        <p:spPr>
          <a:xfrm>
            <a:off x="1072505" y="2807481"/>
            <a:ext cx="326991" cy="703295"/>
          </a:xfrm>
          <a:prstGeom prst="roundRect">
            <a:avLst/>
          </a:prstGeom>
          <a:solidFill>
            <a:srgbClr val="A47C5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9" name="Rectangle: Rounded Corners 28">
            <a:extLst>
              <a:ext uri="{FF2B5EF4-FFF2-40B4-BE49-F238E27FC236}">
                <a16:creationId xmlns:a16="http://schemas.microsoft.com/office/drawing/2014/main" id="{BB2E0C25-55B2-5C68-0D23-75A79666C205}"/>
              </a:ext>
            </a:extLst>
          </p:cNvPr>
          <p:cNvSpPr/>
          <p:nvPr/>
        </p:nvSpPr>
        <p:spPr>
          <a:xfrm>
            <a:off x="2131525" y="4558681"/>
            <a:ext cx="1681889" cy="705920"/>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Development Agency via cooperation with </a:t>
            </a:r>
          </a:p>
          <a:p>
            <a:pPr algn="ctr"/>
            <a:r>
              <a:rPr lang="en-US" sz="1100" dirty="0">
                <a:solidFill>
                  <a:schemeClr val="tx1"/>
                </a:solidFill>
              </a:rPr>
              <a:t>gov agencies</a:t>
            </a:r>
          </a:p>
        </p:txBody>
      </p:sp>
      <p:sp>
        <p:nvSpPr>
          <p:cNvPr id="35" name="Rectangle: Rounded Corners 34">
            <a:extLst>
              <a:ext uri="{FF2B5EF4-FFF2-40B4-BE49-F238E27FC236}">
                <a16:creationId xmlns:a16="http://schemas.microsoft.com/office/drawing/2014/main" id="{3C36DB0E-D7A8-5E18-41D6-A19200677E87}"/>
              </a:ext>
            </a:extLst>
          </p:cNvPr>
          <p:cNvSpPr/>
          <p:nvPr/>
        </p:nvSpPr>
        <p:spPr>
          <a:xfrm>
            <a:off x="586682" y="3768034"/>
            <a:ext cx="1268391" cy="703295"/>
          </a:xfrm>
          <a:prstGeom prst="roundRect">
            <a:avLst/>
          </a:prstGeom>
          <a:solidFill>
            <a:srgbClr val="A47C5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1" name="Rectangle: Rounded Corners 40">
            <a:extLst>
              <a:ext uri="{FF2B5EF4-FFF2-40B4-BE49-F238E27FC236}">
                <a16:creationId xmlns:a16="http://schemas.microsoft.com/office/drawing/2014/main" id="{4E31C66C-E222-8B53-0719-B6F673CB6D2C}"/>
              </a:ext>
            </a:extLst>
          </p:cNvPr>
          <p:cNvSpPr/>
          <p:nvPr/>
        </p:nvSpPr>
        <p:spPr>
          <a:xfrm>
            <a:off x="586682" y="4585630"/>
            <a:ext cx="1268391" cy="703295"/>
          </a:xfrm>
          <a:prstGeom prst="roundRect">
            <a:avLst/>
          </a:prstGeom>
          <a:solidFill>
            <a:srgbClr val="A47C5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Rectangle: Rounded Corners 46">
            <a:extLst>
              <a:ext uri="{FF2B5EF4-FFF2-40B4-BE49-F238E27FC236}">
                <a16:creationId xmlns:a16="http://schemas.microsoft.com/office/drawing/2014/main" id="{7C2B9D2B-2938-EAA0-D636-06F87E842E50}"/>
              </a:ext>
            </a:extLst>
          </p:cNvPr>
          <p:cNvSpPr/>
          <p:nvPr/>
        </p:nvSpPr>
        <p:spPr>
          <a:xfrm>
            <a:off x="586682" y="5448882"/>
            <a:ext cx="1268391" cy="703295"/>
          </a:xfrm>
          <a:prstGeom prst="roundRect">
            <a:avLst/>
          </a:prstGeom>
          <a:solidFill>
            <a:srgbClr val="A47C5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9" name="Rectangle: Rounded Corners 48">
            <a:extLst>
              <a:ext uri="{FF2B5EF4-FFF2-40B4-BE49-F238E27FC236}">
                <a16:creationId xmlns:a16="http://schemas.microsoft.com/office/drawing/2014/main" id="{3AD3E1DF-C8DC-CBBB-EF03-3E65A7FFC471}"/>
              </a:ext>
            </a:extLst>
          </p:cNvPr>
          <p:cNvSpPr/>
          <p:nvPr/>
        </p:nvSpPr>
        <p:spPr>
          <a:xfrm>
            <a:off x="2131525" y="2756346"/>
            <a:ext cx="1681889" cy="705920"/>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en-US" sz="1100" dirty="0">
                <a:solidFill>
                  <a:schemeClr val="tx1"/>
                </a:solidFill>
              </a:rPr>
              <a:t>Focal Point Agency Implementation</a:t>
            </a:r>
          </a:p>
        </p:txBody>
      </p:sp>
      <p:sp>
        <p:nvSpPr>
          <p:cNvPr id="50" name="Rectangle 49">
            <a:extLst>
              <a:ext uri="{FF2B5EF4-FFF2-40B4-BE49-F238E27FC236}">
                <a16:creationId xmlns:a16="http://schemas.microsoft.com/office/drawing/2014/main" id="{CB3C28AA-C312-B24C-73A1-61574AA11D01}"/>
              </a:ext>
            </a:extLst>
          </p:cNvPr>
          <p:cNvSpPr/>
          <p:nvPr/>
        </p:nvSpPr>
        <p:spPr>
          <a:xfrm>
            <a:off x="419674" y="3682204"/>
            <a:ext cx="3432185" cy="2671153"/>
          </a:xfrm>
          <a:prstGeom prst="rect">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BEDCF62-6B1E-32BC-F689-96CED10C9BA8}"/>
              </a:ext>
            </a:extLst>
          </p:cNvPr>
          <p:cNvSpPr/>
          <p:nvPr/>
        </p:nvSpPr>
        <p:spPr>
          <a:xfrm>
            <a:off x="4188124" y="2780532"/>
            <a:ext cx="357319" cy="2508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Tools</a:t>
            </a:r>
          </a:p>
        </p:txBody>
      </p:sp>
      <p:sp>
        <p:nvSpPr>
          <p:cNvPr id="59" name="TextBox 58">
            <a:extLst>
              <a:ext uri="{FF2B5EF4-FFF2-40B4-BE49-F238E27FC236}">
                <a16:creationId xmlns:a16="http://schemas.microsoft.com/office/drawing/2014/main" id="{B7E40B18-4F63-0E95-F20E-82A821661EE5}"/>
              </a:ext>
            </a:extLst>
          </p:cNvPr>
          <p:cNvSpPr txBox="1"/>
          <p:nvPr/>
        </p:nvSpPr>
        <p:spPr>
          <a:xfrm>
            <a:off x="3851860" y="3850062"/>
            <a:ext cx="287258" cy="369332"/>
          </a:xfrm>
          <a:prstGeom prst="rect">
            <a:avLst/>
          </a:prstGeom>
          <a:noFill/>
        </p:spPr>
        <p:txBody>
          <a:bodyPr wrap="none" rtlCol="0">
            <a:spAutoFit/>
          </a:bodyPr>
          <a:lstStyle/>
          <a:p>
            <a:r>
              <a:rPr lang="en-US" dirty="0"/>
              <a:t>x</a:t>
            </a:r>
          </a:p>
        </p:txBody>
      </p:sp>
      <p:sp>
        <p:nvSpPr>
          <p:cNvPr id="52" name="TextBox 51">
            <a:extLst>
              <a:ext uri="{FF2B5EF4-FFF2-40B4-BE49-F238E27FC236}">
                <a16:creationId xmlns:a16="http://schemas.microsoft.com/office/drawing/2014/main" id="{A8968C1D-2D4E-4DE0-6D0F-72D3A7ABC743}"/>
              </a:ext>
            </a:extLst>
          </p:cNvPr>
          <p:cNvSpPr txBox="1"/>
          <p:nvPr/>
        </p:nvSpPr>
        <p:spPr>
          <a:xfrm>
            <a:off x="4670078" y="3157315"/>
            <a:ext cx="3002591" cy="1754326"/>
          </a:xfrm>
          <a:prstGeom prst="rect">
            <a:avLst/>
          </a:prstGeom>
          <a:noFill/>
        </p:spPr>
        <p:txBody>
          <a:bodyPr wrap="square">
            <a:spAutoFit/>
          </a:bodyPr>
          <a:lstStyle/>
          <a:p>
            <a:pPr marL="342900" indent="-342900">
              <a:buFont typeface="+mj-lt"/>
              <a:buAutoNum type="arabicPeriod"/>
            </a:pPr>
            <a:r>
              <a:rPr lang="en-US" dirty="0" err="1">
                <a:latin typeface="TH Sarabun New" panose="020B0500040200020003" pitchFamily="34" charset="-34"/>
                <a:cs typeface="TH Sarabun New" panose="020B0500040200020003" pitchFamily="34" charset="-34"/>
              </a:rPr>
              <a:t>การก่อสร้างโครงสร้างพื้นฐาน</a:t>
            </a:r>
            <a:endParaRPr lang="en-US" dirty="0">
              <a:latin typeface="TH Sarabun New" panose="020B0500040200020003" pitchFamily="34" charset="-34"/>
              <a:cs typeface="TH Sarabun New" panose="020B0500040200020003" pitchFamily="34" charset="-34"/>
            </a:endParaRPr>
          </a:p>
          <a:p>
            <a:pPr marL="342900" indent="-342900">
              <a:buFont typeface="+mj-lt"/>
              <a:buAutoNum type="arabicPeriod"/>
            </a:pPr>
            <a:r>
              <a:rPr lang="th-TH" dirty="0">
                <a:latin typeface="TH Sarabun New" panose="020B0500040200020003" pitchFamily="34" charset="-34"/>
                <a:cs typeface="TH Sarabun New" panose="020B0500040200020003" pitchFamily="34" charset="-34"/>
              </a:rPr>
              <a:t>การจัดการองค์ความรู้/ฐานข้อมูล การเฝ้าระวัง และการสื่อสาร</a:t>
            </a:r>
            <a:endParaRPr lang="en-US" dirty="0">
              <a:latin typeface="TH Sarabun New" panose="020B0500040200020003" pitchFamily="34" charset="-34"/>
              <a:cs typeface="TH Sarabun New" panose="020B0500040200020003" pitchFamily="34" charset="-34"/>
            </a:endParaRPr>
          </a:p>
          <a:p>
            <a:pPr marL="342900" indent="-342900">
              <a:buFont typeface="+mj-lt"/>
              <a:buAutoNum type="arabicPeriod"/>
            </a:pPr>
            <a:r>
              <a:rPr lang="th-TH" dirty="0">
                <a:latin typeface="TH Sarabun New" panose="020B0500040200020003" pitchFamily="34" charset="-34"/>
                <a:cs typeface="TH Sarabun New" panose="020B0500040200020003" pitchFamily="34" charset="-34"/>
              </a:rPr>
              <a:t>กลไกการเงิน/ การคลัง</a:t>
            </a:r>
            <a:endParaRPr lang="en-US" dirty="0">
              <a:latin typeface="TH Sarabun New" panose="020B0500040200020003" pitchFamily="34" charset="-34"/>
              <a:cs typeface="TH Sarabun New" panose="020B0500040200020003" pitchFamily="34" charset="-34"/>
            </a:endParaRPr>
          </a:p>
          <a:p>
            <a:pPr marL="342900" indent="-342900">
              <a:buFont typeface="+mj-lt"/>
              <a:buAutoNum type="arabicPeriod"/>
            </a:pPr>
            <a:r>
              <a:rPr lang="th-TH" dirty="0">
                <a:latin typeface="TH Sarabun New" panose="020B0500040200020003" pitchFamily="34" charset="-34"/>
                <a:cs typeface="TH Sarabun New" panose="020B0500040200020003" pitchFamily="34" charset="-34"/>
              </a:rPr>
              <a:t>กลไกกฎหมาย/ระเบียบข้อบังคับ</a:t>
            </a:r>
            <a:endParaRPr lang="en-US" dirty="0">
              <a:latin typeface="TH Sarabun New" panose="020B0500040200020003" pitchFamily="34" charset="-34"/>
              <a:cs typeface="TH Sarabun New" panose="020B0500040200020003" pitchFamily="34" charset="-34"/>
            </a:endParaRPr>
          </a:p>
          <a:p>
            <a:pPr marL="342900" indent="-342900">
              <a:buFont typeface="+mj-lt"/>
              <a:buAutoNum type="arabicPeriod"/>
            </a:pPr>
            <a:r>
              <a:rPr lang="th-TH" dirty="0">
                <a:latin typeface="TH Sarabun New" panose="020B0500040200020003" pitchFamily="34" charset="-34"/>
                <a:cs typeface="TH Sarabun New" panose="020B0500040200020003" pitchFamily="34" charset="-34"/>
              </a:rPr>
              <a:t>การจัดการ/การมีส่วนร่วม</a:t>
            </a:r>
            <a:endParaRPr lang="en-US" dirty="0">
              <a:latin typeface="TH Sarabun New" panose="020B0500040200020003" pitchFamily="34" charset="-34"/>
              <a:cs typeface="TH Sarabun New" panose="020B0500040200020003" pitchFamily="34" charset="-34"/>
            </a:endParaRPr>
          </a:p>
        </p:txBody>
      </p:sp>
      <p:sp>
        <p:nvSpPr>
          <p:cNvPr id="56" name="TextBox 55">
            <a:extLst>
              <a:ext uri="{FF2B5EF4-FFF2-40B4-BE49-F238E27FC236}">
                <a16:creationId xmlns:a16="http://schemas.microsoft.com/office/drawing/2014/main" id="{44DE192A-5FBD-F1EA-8869-BE74E20FD254}"/>
              </a:ext>
            </a:extLst>
          </p:cNvPr>
          <p:cNvSpPr txBox="1"/>
          <p:nvPr/>
        </p:nvSpPr>
        <p:spPr>
          <a:xfrm>
            <a:off x="5776320" y="1214079"/>
            <a:ext cx="2821775" cy="523220"/>
          </a:xfrm>
          <a:prstGeom prst="rect">
            <a:avLst/>
          </a:prstGeom>
          <a:noFill/>
        </p:spPr>
        <p:txBody>
          <a:bodyPr wrap="square" rtlCol="0">
            <a:spAutoFit/>
          </a:bodyPr>
          <a:lstStyle/>
          <a:p>
            <a:r>
              <a:rPr lang="en-US" sz="1400" u="sng" dirty="0"/>
              <a:t>output-based indicators </a:t>
            </a:r>
          </a:p>
          <a:p>
            <a:r>
              <a:rPr lang="en-US" sz="1400" dirty="0"/>
              <a:t># vulnerability indicator</a:t>
            </a:r>
          </a:p>
        </p:txBody>
      </p:sp>
      <p:sp>
        <p:nvSpPr>
          <p:cNvPr id="57" name="TextBox 56">
            <a:extLst>
              <a:ext uri="{FF2B5EF4-FFF2-40B4-BE49-F238E27FC236}">
                <a16:creationId xmlns:a16="http://schemas.microsoft.com/office/drawing/2014/main" id="{855B9CEE-B6F2-A1C2-D22F-0510E00E18C3}"/>
              </a:ext>
            </a:extLst>
          </p:cNvPr>
          <p:cNvSpPr txBox="1"/>
          <p:nvPr/>
        </p:nvSpPr>
        <p:spPr>
          <a:xfrm>
            <a:off x="9361306" y="1184097"/>
            <a:ext cx="2537220" cy="523220"/>
          </a:xfrm>
          <a:prstGeom prst="rect">
            <a:avLst/>
          </a:prstGeom>
          <a:noFill/>
        </p:spPr>
        <p:txBody>
          <a:bodyPr wrap="square" rtlCol="0">
            <a:spAutoFit/>
          </a:bodyPr>
          <a:lstStyle/>
          <a:p>
            <a:r>
              <a:rPr lang="en-US" sz="1400" u="sng" dirty="0"/>
              <a:t>output-based indicators </a:t>
            </a:r>
          </a:p>
          <a:p>
            <a:r>
              <a:rPr lang="en-US" sz="1400" dirty="0"/>
              <a:t>#adaptive capacity indicator</a:t>
            </a:r>
          </a:p>
        </p:txBody>
      </p:sp>
      <p:sp>
        <p:nvSpPr>
          <p:cNvPr id="60" name="Rectangle: Folded Corner 59">
            <a:extLst>
              <a:ext uri="{FF2B5EF4-FFF2-40B4-BE49-F238E27FC236}">
                <a16:creationId xmlns:a16="http://schemas.microsoft.com/office/drawing/2014/main" id="{46D94366-825C-1222-E5E0-12E396EA660F}"/>
              </a:ext>
            </a:extLst>
          </p:cNvPr>
          <p:cNvSpPr/>
          <p:nvPr/>
        </p:nvSpPr>
        <p:spPr>
          <a:xfrm>
            <a:off x="11892936" y="2356332"/>
            <a:ext cx="1201283" cy="523220"/>
          </a:xfrm>
          <a:prstGeom prst="foldedCorner">
            <a:avLst/>
          </a:prstGeom>
          <a:solidFill>
            <a:srgbClr val="FDDC7F"/>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fontAlgn="auto"/>
            <a:r>
              <a:rPr lang="en-US" sz="1200" dirty="0">
                <a:solidFill>
                  <a:schemeClr val="tx1"/>
                </a:solidFill>
              </a:rPr>
              <a:t>Aggregable?</a:t>
            </a:r>
          </a:p>
        </p:txBody>
      </p:sp>
      <p:sp>
        <p:nvSpPr>
          <p:cNvPr id="64" name="Rectangle: Rounded Corners 63">
            <a:extLst>
              <a:ext uri="{FF2B5EF4-FFF2-40B4-BE49-F238E27FC236}">
                <a16:creationId xmlns:a16="http://schemas.microsoft.com/office/drawing/2014/main" id="{2B5BC2CF-DA30-7866-E875-B6522BE83FD6}"/>
              </a:ext>
            </a:extLst>
          </p:cNvPr>
          <p:cNvSpPr/>
          <p:nvPr/>
        </p:nvSpPr>
        <p:spPr>
          <a:xfrm>
            <a:off x="8374550" y="3696415"/>
            <a:ext cx="2457450" cy="64633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outcome-based</a:t>
            </a:r>
            <a:r>
              <a:rPr lang="en-US" sz="1400" u="sng" dirty="0">
                <a:solidFill>
                  <a:schemeClr val="tx1"/>
                </a:solidFill>
              </a:rPr>
              <a:t> </a:t>
            </a:r>
            <a:r>
              <a:rPr lang="en-US" sz="1400" dirty="0">
                <a:solidFill>
                  <a:schemeClr val="tx1"/>
                </a:solidFill>
              </a:rPr>
              <a:t>indicators</a:t>
            </a:r>
            <a:r>
              <a:rPr lang="en-US" sz="1400" u="sng" dirty="0">
                <a:solidFill>
                  <a:schemeClr val="tx1"/>
                </a:solidFill>
              </a:rPr>
              <a:t> </a:t>
            </a:r>
          </a:p>
          <a:p>
            <a:r>
              <a:rPr lang="en-US" sz="1400" dirty="0">
                <a:solidFill>
                  <a:schemeClr val="tx1"/>
                </a:solidFill>
              </a:rPr>
              <a:t>output-based indicators</a:t>
            </a:r>
          </a:p>
        </p:txBody>
      </p:sp>
      <p:sp>
        <p:nvSpPr>
          <p:cNvPr id="65" name="Arrow: Right 64">
            <a:extLst>
              <a:ext uri="{FF2B5EF4-FFF2-40B4-BE49-F238E27FC236}">
                <a16:creationId xmlns:a16="http://schemas.microsoft.com/office/drawing/2014/main" id="{98A568B7-0DA7-E509-5555-7D45BB317F8F}"/>
              </a:ext>
            </a:extLst>
          </p:cNvPr>
          <p:cNvSpPr/>
          <p:nvPr/>
        </p:nvSpPr>
        <p:spPr>
          <a:xfrm>
            <a:off x="7550231" y="3850062"/>
            <a:ext cx="531588" cy="313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E7366839-0E35-BD94-0AEF-8343D8773A06}"/>
              </a:ext>
            </a:extLst>
          </p:cNvPr>
          <p:cNvSpPr/>
          <p:nvPr/>
        </p:nvSpPr>
        <p:spPr>
          <a:xfrm>
            <a:off x="5734050" y="2000676"/>
            <a:ext cx="3553075" cy="893262"/>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th-TH" b="1" dirty="0">
                <a:solidFill>
                  <a:schemeClr val="tx1"/>
                </a:solidFill>
                <a:latin typeface="TH Sarabun New" panose="020B0500040200020003" pitchFamily="34" charset="-34"/>
                <a:ea typeface="Inter" panose="02000503000000020004" pitchFamily="2" charset="0"/>
                <a:cs typeface="TH Sarabun New" panose="020B0500040200020003" pitchFamily="34" charset="-34"/>
              </a:rPr>
              <a:t>ร้อยละของผังเมืองรวมที่บูรณาการประเด็นการปรับตัวในพื้นที่เสี่ยงสูง</a:t>
            </a:r>
            <a:endParaRPr lang="en-US" b="1" dirty="0">
              <a:solidFill>
                <a:schemeClr val="tx1"/>
              </a:solidFill>
              <a:latin typeface="TH Sarabun New" panose="020B0500040200020003" pitchFamily="34" charset="-34"/>
              <a:ea typeface="Inter" panose="02000503000000020004" pitchFamily="2" charset="0"/>
              <a:cs typeface="TH Sarabun New" panose="020B0500040200020003" pitchFamily="34" charset="-34"/>
            </a:endParaRPr>
          </a:p>
        </p:txBody>
      </p:sp>
      <p:sp>
        <p:nvSpPr>
          <p:cNvPr id="67" name="Rectangle: Rounded Corners 66">
            <a:extLst>
              <a:ext uri="{FF2B5EF4-FFF2-40B4-BE49-F238E27FC236}">
                <a16:creationId xmlns:a16="http://schemas.microsoft.com/office/drawing/2014/main" id="{1D6F6FDB-DC5B-1ACF-C423-3D68874362B7}"/>
              </a:ext>
            </a:extLst>
          </p:cNvPr>
          <p:cNvSpPr/>
          <p:nvPr/>
        </p:nvSpPr>
        <p:spPr>
          <a:xfrm>
            <a:off x="9361306" y="2000675"/>
            <a:ext cx="2457450" cy="893262"/>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th-TH" b="1" dirty="0">
                <a:solidFill>
                  <a:schemeClr val="tx1"/>
                </a:solidFill>
                <a:latin typeface="TH Sarabun New" panose="020B0500040200020003" pitchFamily="34" charset="-34"/>
                <a:cs typeface="TH Sarabun New" panose="020B0500040200020003" pitchFamily="34" charset="-34"/>
              </a:rPr>
              <a:t>อัตราส่วนพื้นที่สาธารณะที่ได้รับการออกแบบเพื่อรองรับภัย</a:t>
            </a:r>
            <a:endParaRPr lang="en-US" b="1" dirty="0">
              <a:solidFill>
                <a:schemeClr val="tx1"/>
              </a:solidFill>
              <a:latin typeface="TH Sarabun New" panose="020B0500040200020003" pitchFamily="34" charset="-34"/>
              <a:cs typeface="TH Sarabun New" panose="020B0500040200020003" pitchFamily="34" charset="-34"/>
            </a:endParaRPr>
          </a:p>
        </p:txBody>
      </p:sp>
      <p:sp>
        <p:nvSpPr>
          <p:cNvPr id="68" name="Arrow: Right 67">
            <a:extLst>
              <a:ext uri="{FF2B5EF4-FFF2-40B4-BE49-F238E27FC236}">
                <a16:creationId xmlns:a16="http://schemas.microsoft.com/office/drawing/2014/main" id="{8D5E1E61-E3F8-F020-CEE4-CF18B0F0A8A6}"/>
              </a:ext>
            </a:extLst>
          </p:cNvPr>
          <p:cNvSpPr/>
          <p:nvPr/>
        </p:nvSpPr>
        <p:spPr>
          <a:xfrm rot="18123433">
            <a:off x="10122647" y="3045690"/>
            <a:ext cx="531588" cy="313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Right 68">
            <a:extLst>
              <a:ext uri="{FF2B5EF4-FFF2-40B4-BE49-F238E27FC236}">
                <a16:creationId xmlns:a16="http://schemas.microsoft.com/office/drawing/2014/main" id="{7F027DDA-DB8B-C49D-18F6-984DA9AC0B11}"/>
              </a:ext>
            </a:extLst>
          </p:cNvPr>
          <p:cNvSpPr/>
          <p:nvPr/>
        </p:nvSpPr>
        <p:spPr>
          <a:xfrm rot="14503911">
            <a:off x="8627834" y="3031178"/>
            <a:ext cx="531588" cy="313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F6936003-136F-9828-2EE6-35133111E22A}"/>
              </a:ext>
            </a:extLst>
          </p:cNvPr>
          <p:cNvSpPr/>
          <p:nvPr/>
        </p:nvSpPr>
        <p:spPr>
          <a:xfrm>
            <a:off x="2645535" y="1563110"/>
            <a:ext cx="2908676" cy="893262"/>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th-TH" b="1" dirty="0">
                <a:solidFill>
                  <a:schemeClr val="tx1"/>
                </a:solidFill>
                <a:latin typeface="TH Sarabun New" panose="020B0500040200020003" pitchFamily="34" charset="-34"/>
                <a:cs typeface="TH Sarabun New" panose="020B0500040200020003" pitchFamily="34" charset="-34"/>
              </a:rPr>
              <a:t>มูลค่าความเสียหายทางเศรษฐกิจและสังคมจากภัยธรรมชาติที่มีสาเหตุจากสภาพภูมิอากาศ</a:t>
            </a:r>
            <a:endParaRPr lang="en-US" b="1" dirty="0">
              <a:solidFill>
                <a:schemeClr val="tx1"/>
              </a:solidFill>
              <a:latin typeface="TH Sarabun New" panose="020B0500040200020003" pitchFamily="34" charset="-34"/>
              <a:cs typeface="TH Sarabun New" panose="020B0500040200020003" pitchFamily="34" charset="-34"/>
            </a:endParaRPr>
          </a:p>
        </p:txBody>
      </p:sp>
      <p:sp>
        <p:nvSpPr>
          <p:cNvPr id="4" name="TextBox 3">
            <a:extLst>
              <a:ext uri="{FF2B5EF4-FFF2-40B4-BE49-F238E27FC236}">
                <a16:creationId xmlns:a16="http://schemas.microsoft.com/office/drawing/2014/main" id="{3B85DF1D-078B-4E73-EF94-C574E9759D39}"/>
              </a:ext>
            </a:extLst>
          </p:cNvPr>
          <p:cNvSpPr txBox="1"/>
          <p:nvPr/>
        </p:nvSpPr>
        <p:spPr>
          <a:xfrm>
            <a:off x="2645535" y="878259"/>
            <a:ext cx="2537220" cy="523220"/>
          </a:xfrm>
          <a:prstGeom prst="rect">
            <a:avLst/>
          </a:prstGeom>
          <a:noFill/>
        </p:spPr>
        <p:txBody>
          <a:bodyPr wrap="square" rtlCol="0">
            <a:spAutoFit/>
          </a:bodyPr>
          <a:lstStyle/>
          <a:p>
            <a:r>
              <a:rPr lang="en-US" sz="1400" u="sng" dirty="0"/>
              <a:t>Impact-based indicators </a:t>
            </a:r>
          </a:p>
          <a:p>
            <a:r>
              <a:rPr lang="en-US" sz="1400" dirty="0"/>
              <a:t>#impact indicator</a:t>
            </a:r>
          </a:p>
        </p:txBody>
      </p:sp>
      <p:sp>
        <p:nvSpPr>
          <p:cNvPr id="5" name="TextBox 4">
            <a:extLst>
              <a:ext uri="{FF2B5EF4-FFF2-40B4-BE49-F238E27FC236}">
                <a16:creationId xmlns:a16="http://schemas.microsoft.com/office/drawing/2014/main" id="{77458F51-73DE-6ADB-0650-05718EF0A9DD}"/>
              </a:ext>
            </a:extLst>
          </p:cNvPr>
          <p:cNvSpPr txBox="1"/>
          <p:nvPr/>
        </p:nvSpPr>
        <p:spPr>
          <a:xfrm>
            <a:off x="577157" y="231928"/>
            <a:ext cx="5899843" cy="646331"/>
          </a:xfrm>
          <a:prstGeom prst="rect">
            <a:avLst/>
          </a:prstGeom>
          <a:noFill/>
        </p:spPr>
        <p:txBody>
          <a:bodyPr wrap="square" rtlCol="0">
            <a:spAutoFit/>
          </a:bodyPr>
          <a:lstStyle/>
          <a:p>
            <a:pPr algn="l"/>
            <a:r>
              <a:rPr lang="th-TH" sz="3600" b="1" dirty="0">
                <a:latin typeface="Inter" panose="02000503000000020004" pitchFamily="2" charset="0"/>
                <a:ea typeface="Inter" panose="02000503000000020004" pitchFamily="2" charset="0"/>
              </a:rPr>
              <a:t>แนวทางการปรับตัวในภาคการตั้งถิ่นฐาน</a:t>
            </a:r>
            <a:endParaRPr lang="en-US" sz="3600" b="1"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219661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861671-58CE-8662-05C8-C2653C230B0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0E7D99-95EB-72CD-F19D-F6C39F0E3C5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369F9095-1375-A60F-967A-776E8053427F}"/>
              </a:ext>
            </a:extLst>
          </p:cNvPr>
          <p:cNvSpPr txBox="1"/>
          <p:nvPr/>
        </p:nvSpPr>
        <p:spPr>
          <a:xfrm>
            <a:off x="410308" y="242453"/>
            <a:ext cx="1081474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strike="noStrike" kern="1200" cap="none" spc="0" normalizeH="0" baseline="0" noProof="0">
                <a:ln>
                  <a:noFill/>
                </a:ln>
                <a:solidFill>
                  <a:srgbClr val="000000"/>
                </a:solidFill>
                <a:effectLst/>
                <a:uLnTx/>
                <a:uFillTx/>
                <a:latin typeface="+mj-lt"/>
                <a:ea typeface="Inter Medium" panose="02000503000000020004" pitchFamily="2" charset="0"/>
                <a:cs typeface="TH Sarabun New" panose="020B0500040200020003" pitchFamily="34" charset="-34"/>
              </a:rPr>
              <a:t>3. Develop the strategic roadmap and costed action plan of the NFCS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2800" i="0" strike="noStrike" kern="1200" cap="none" spc="0" normalizeH="0" baseline="0" noProof="0">
              <a:ln>
                <a:noFill/>
              </a:ln>
              <a:solidFill>
                <a:srgbClr val="000000"/>
              </a:solidFill>
              <a:effectLst/>
              <a:uLnTx/>
              <a:uFillTx/>
              <a:latin typeface="+mj-lt"/>
              <a:ea typeface="Inter Medium" panose="02000503000000020004" pitchFamily="2" charset="0"/>
              <a:cs typeface="TH Sarabun New" panose="020B0500040200020003" pitchFamily="34" charset="-34"/>
            </a:endParaRPr>
          </a:p>
        </p:txBody>
      </p:sp>
      <p:graphicFrame>
        <p:nvGraphicFramePr>
          <p:cNvPr id="2" name="Table 1">
            <a:extLst>
              <a:ext uri="{FF2B5EF4-FFF2-40B4-BE49-F238E27FC236}">
                <a16:creationId xmlns:a16="http://schemas.microsoft.com/office/drawing/2014/main" id="{E5D7D8F8-3346-6C94-842C-F901E3FD1174}"/>
              </a:ext>
            </a:extLst>
          </p:cNvPr>
          <p:cNvGraphicFramePr>
            <a:graphicFrameLocks noGrp="1"/>
          </p:cNvGraphicFramePr>
          <p:nvPr>
            <p:extLst>
              <p:ext uri="{D42A27DB-BD31-4B8C-83A1-F6EECF244321}">
                <p14:modId xmlns:p14="http://schemas.microsoft.com/office/powerpoint/2010/main" val="3406064411"/>
              </p:ext>
            </p:extLst>
          </p:nvPr>
        </p:nvGraphicFramePr>
        <p:xfrm>
          <a:off x="463644" y="1446816"/>
          <a:ext cx="10708067" cy="4693123"/>
        </p:xfrm>
        <a:graphic>
          <a:graphicData uri="http://schemas.openxmlformats.org/drawingml/2006/table">
            <a:tbl>
              <a:tblPr>
                <a:tableStyleId>{5940675A-B579-460E-94D1-54222C63F5DA}</a:tableStyleId>
              </a:tblPr>
              <a:tblGrid>
                <a:gridCol w="2975617">
                  <a:extLst>
                    <a:ext uri="{9D8B030D-6E8A-4147-A177-3AD203B41FA5}">
                      <a16:colId xmlns:a16="http://schemas.microsoft.com/office/drawing/2014/main" val="2860183464"/>
                    </a:ext>
                  </a:extLst>
                </a:gridCol>
                <a:gridCol w="7732450">
                  <a:extLst>
                    <a:ext uri="{9D8B030D-6E8A-4147-A177-3AD203B41FA5}">
                      <a16:colId xmlns:a16="http://schemas.microsoft.com/office/drawing/2014/main" val="1600839912"/>
                    </a:ext>
                  </a:extLst>
                </a:gridCol>
              </a:tblGrid>
              <a:tr h="358235">
                <a:tc>
                  <a:txBody>
                    <a:bodyPr/>
                    <a:lstStyle/>
                    <a:p>
                      <a:pPr>
                        <a:buNone/>
                      </a:pPr>
                      <a:r>
                        <a:rPr lang="en-US" sz="1200" b="1">
                          <a:effectLst/>
                        </a:rPr>
                        <a:t>Area of Action</a:t>
                      </a:r>
                    </a:p>
                  </a:txBody>
                  <a:tcPr marL="57970" marR="57970" marT="28985" marB="28985" anchor="ctr">
                    <a:solidFill>
                      <a:schemeClr val="accent1">
                        <a:lumMod val="60000"/>
                        <a:lumOff val="40000"/>
                      </a:schemeClr>
                    </a:solidFill>
                  </a:tcPr>
                </a:tc>
                <a:tc>
                  <a:txBody>
                    <a:bodyPr/>
                    <a:lstStyle/>
                    <a:p>
                      <a:pPr>
                        <a:buNone/>
                      </a:pPr>
                      <a:r>
                        <a:rPr lang="en-US" sz="1200" b="1">
                          <a:effectLst/>
                        </a:rPr>
                        <a:t>Specific NFCS/Adaptation Measures Required</a:t>
                      </a:r>
                    </a:p>
                  </a:txBody>
                  <a:tcPr marL="57970" marR="57970" marT="28985" marB="28985" anchor="ctr">
                    <a:solidFill>
                      <a:schemeClr val="accent1">
                        <a:lumMod val="60000"/>
                        <a:lumOff val="40000"/>
                      </a:schemeClr>
                    </a:solidFill>
                  </a:tcPr>
                </a:tc>
                <a:extLst>
                  <a:ext uri="{0D108BD9-81ED-4DB2-BD59-A6C34878D82A}">
                    <a16:rowId xmlns:a16="http://schemas.microsoft.com/office/drawing/2014/main" val="2647195038"/>
                  </a:ext>
                </a:extLst>
              </a:tr>
              <a:tr h="1498379">
                <a:tc>
                  <a:txBody>
                    <a:bodyPr/>
                    <a:lstStyle/>
                    <a:p>
                      <a:pPr>
                        <a:buNone/>
                      </a:pPr>
                      <a:r>
                        <a:rPr lang="en-US" sz="1200" b="1">
                          <a:effectLst/>
                        </a:rPr>
                        <a:t>A. Data and Information Systems</a:t>
                      </a:r>
                      <a:endParaRPr lang="en-US" sz="1200">
                        <a:effectLst/>
                      </a:endParaRPr>
                    </a:p>
                  </a:txBody>
                  <a:tcPr marL="57970" marR="57970" marT="28985" marB="28985" anchor="ctr"/>
                </a:tc>
                <a:tc>
                  <a:txBody>
                    <a:bodyPr/>
                    <a:lstStyle/>
                    <a:p>
                      <a:pPr marL="171450" indent="-171450">
                        <a:buFont typeface="Arial" panose="020B0604020202020204" pitchFamily="34" charset="0"/>
                        <a:buChar char="•"/>
                      </a:pPr>
                      <a:r>
                        <a:rPr lang="en-US" sz="1200" b="1">
                          <a:effectLst/>
                        </a:rPr>
                        <a:t>Develop accurate, accessible, and up-to-date disaster warning and situation reporting mechanisms</a:t>
                      </a:r>
                      <a:r>
                        <a:rPr lang="en-US" sz="1200">
                          <a:effectLst/>
                        </a:rPr>
                        <a:t> covering all types of cities, comprehensively connected to other warning systems. </a:t>
                      </a:r>
                    </a:p>
                    <a:p>
                      <a:pPr marL="171450" indent="-171450">
                        <a:buFont typeface="Arial" panose="020B0604020202020204" pitchFamily="34" charset="0"/>
                        <a:buChar char="•"/>
                      </a:pPr>
                      <a:r>
                        <a:rPr lang="en-US" sz="1200">
                          <a:effectLst/>
                        </a:rPr>
                        <a:t>This includes establishing </a:t>
                      </a:r>
                      <a:r>
                        <a:rPr lang="en-US" sz="1200" b="1">
                          <a:effectLst/>
                        </a:rPr>
                        <a:t>additional meteorological and climate stations</a:t>
                      </a:r>
                      <a:r>
                        <a:rPr lang="en-US" sz="1200">
                          <a:effectLst/>
                        </a:rPr>
                        <a:t> to ensure network coverage of vulnerable areas in all provinces. </a:t>
                      </a:r>
                    </a:p>
                    <a:p>
                      <a:pPr marL="171450" indent="-171450">
                        <a:buFont typeface="Arial" panose="020B0604020202020204" pitchFamily="34" charset="0"/>
                        <a:buChar char="•"/>
                      </a:pPr>
                      <a:r>
                        <a:rPr lang="en-US" sz="1200">
                          <a:effectLst/>
                        </a:rPr>
                        <a:t>The NFCS must enhance the integrated system of climate databases and sectoral warning systems.</a:t>
                      </a:r>
                    </a:p>
                  </a:txBody>
                  <a:tcPr marL="57970" marR="57970" marT="28985" marB="28985" anchor="ctr"/>
                </a:tc>
                <a:extLst>
                  <a:ext uri="{0D108BD9-81ED-4DB2-BD59-A6C34878D82A}">
                    <a16:rowId xmlns:a16="http://schemas.microsoft.com/office/drawing/2014/main" val="1617335687"/>
                  </a:ext>
                </a:extLst>
              </a:tr>
              <a:tr h="1498379">
                <a:tc>
                  <a:txBody>
                    <a:bodyPr/>
                    <a:lstStyle/>
                    <a:p>
                      <a:pPr>
                        <a:buNone/>
                      </a:pPr>
                      <a:r>
                        <a:rPr lang="en-US" sz="1200" b="1">
                          <a:effectLst/>
                        </a:rPr>
                        <a:t>B. Urban Planning and Infrastructure</a:t>
                      </a:r>
                      <a:endParaRPr lang="en-US" sz="1200">
                        <a:effectLst/>
                      </a:endParaRPr>
                    </a:p>
                  </a:txBody>
                  <a:tcPr marL="57970" marR="57970" marT="28985" marB="28985" anchor="ctr"/>
                </a:tc>
                <a:tc>
                  <a:txBody>
                    <a:bodyPr/>
                    <a:lstStyle/>
                    <a:p>
                      <a:pPr marL="171450" indent="-171450">
                        <a:buFont typeface="Arial" panose="020B0604020202020204" pitchFamily="34" charset="0"/>
                        <a:buChar char="•"/>
                      </a:pPr>
                      <a:r>
                        <a:rPr lang="en-US" sz="1200" b="1" dirty="0">
                          <a:effectLst/>
                        </a:rPr>
                        <a:t>Integrate the climate-resilient building approach</a:t>
                      </a:r>
                      <a:r>
                        <a:rPr lang="en-US" sz="1200" dirty="0">
                          <a:effectLst/>
                        </a:rPr>
                        <a:t> into the standards and regulations of building designs (Building Control Act 1979) to be consistent with changing climatic conditions. </a:t>
                      </a:r>
                    </a:p>
                    <a:p>
                      <a:pPr marL="171450" indent="-171450">
                        <a:buFont typeface="Arial" panose="020B0604020202020204" pitchFamily="34" charset="0"/>
                        <a:buChar char="•"/>
                      </a:pPr>
                      <a:r>
                        <a:rPr lang="en-US" sz="1200" dirty="0">
                          <a:effectLst/>
                        </a:rPr>
                        <a:t>Promote the development of </a:t>
                      </a:r>
                      <a:r>
                        <a:rPr lang="en-US" sz="1200" b="1" dirty="0">
                          <a:effectLst/>
                        </a:rPr>
                        <a:t>additional green multi-use spaces</a:t>
                      </a:r>
                      <a:r>
                        <a:rPr lang="en-US" sz="1200" dirty="0">
                          <a:effectLst/>
                        </a:rPr>
                        <a:t> that connect within the city to mitigate climate-related impacts (e.g., floods, heat islands). </a:t>
                      </a:r>
                    </a:p>
                    <a:p>
                      <a:pPr marL="171450" indent="-171450">
                        <a:buFont typeface="Arial" panose="020B0604020202020204" pitchFamily="34" charset="0"/>
                        <a:buChar char="•"/>
                      </a:pPr>
                      <a:r>
                        <a:rPr lang="en-US" sz="1200" dirty="0">
                          <a:effectLst/>
                        </a:rPr>
                        <a:t>Advocate for regulations to undertake </a:t>
                      </a:r>
                      <a:r>
                        <a:rPr lang="en-US" sz="1200" b="1" dirty="0">
                          <a:effectLst/>
                        </a:rPr>
                        <a:t>Climate Change Benefit Analysis (CCBA)</a:t>
                      </a:r>
                      <a:r>
                        <a:rPr lang="en-US" sz="1200" dirty="0">
                          <a:effectLst/>
                        </a:rPr>
                        <a:t> in all mega projects under public investment.</a:t>
                      </a:r>
                    </a:p>
                  </a:txBody>
                  <a:tcPr marL="57970" marR="57970" marT="28985" marB="28985" anchor="ctr"/>
                </a:tc>
                <a:extLst>
                  <a:ext uri="{0D108BD9-81ED-4DB2-BD59-A6C34878D82A}">
                    <a16:rowId xmlns:a16="http://schemas.microsoft.com/office/drawing/2014/main" val="3117469593"/>
                  </a:ext>
                </a:extLst>
              </a:tr>
              <a:tr h="1208371">
                <a:tc>
                  <a:txBody>
                    <a:bodyPr/>
                    <a:lstStyle/>
                    <a:p>
                      <a:pPr>
                        <a:buNone/>
                      </a:pPr>
                      <a:r>
                        <a:rPr lang="en-US" sz="1200" b="1">
                          <a:effectLst/>
                        </a:rPr>
                        <a:t>C. Capacity and Participation</a:t>
                      </a:r>
                      <a:endParaRPr lang="en-US" sz="1200">
                        <a:effectLst/>
                      </a:endParaRPr>
                    </a:p>
                  </a:txBody>
                  <a:tcPr marL="57970" marR="57970" marT="28985" marB="28985" anchor="ctr"/>
                </a:tc>
                <a:tc>
                  <a:txBody>
                    <a:bodyPr/>
                    <a:lstStyle/>
                    <a:p>
                      <a:pPr marL="171450" indent="-171450">
                        <a:buFont typeface="Arial" panose="020B0604020202020204" pitchFamily="34" charset="0"/>
                        <a:buChar char="•"/>
                      </a:pPr>
                      <a:r>
                        <a:rPr lang="en-US" sz="1200" dirty="0">
                          <a:effectLst/>
                        </a:rPr>
                        <a:t>Develop </a:t>
                      </a:r>
                      <a:r>
                        <a:rPr lang="en-US" sz="1200" b="1" dirty="0">
                          <a:effectLst/>
                        </a:rPr>
                        <a:t>criteria and indicators</a:t>
                      </a:r>
                      <a:r>
                        <a:rPr lang="en-US" sz="1200" dirty="0">
                          <a:effectLst/>
                        </a:rPr>
                        <a:t> to measure the progress of adaptive capacity and climate resilience in the urban context. </a:t>
                      </a:r>
                    </a:p>
                    <a:p>
                      <a:pPr marL="171450" indent="-171450">
                        <a:buFont typeface="Arial" panose="020B0604020202020204" pitchFamily="34" charset="0"/>
                        <a:buChar char="•"/>
                      </a:pPr>
                      <a:r>
                        <a:rPr lang="en-US" sz="1200" dirty="0">
                          <a:effectLst/>
                        </a:rPr>
                        <a:t>Enhance public capacity and awareness by mainstreaming climate change risk management into basic education. </a:t>
                      </a:r>
                    </a:p>
                    <a:p>
                      <a:pPr marL="171450" indent="-171450">
                        <a:buFont typeface="Arial" panose="020B0604020202020204" pitchFamily="34" charset="0"/>
                        <a:buChar char="•"/>
                      </a:pPr>
                      <a:r>
                        <a:rPr lang="en-US" sz="1200" dirty="0">
                          <a:effectLst/>
                        </a:rPr>
                        <a:t>Strengthen collaboration networks, especially for providing financial support and assistance to vulnerable groups (low-income, elderly)</a:t>
                      </a:r>
                    </a:p>
                    <a:p>
                      <a:pPr marL="171450" indent="-171450">
                        <a:buFont typeface="Arial" panose="020B0604020202020204" pitchFamily="34" charset="0"/>
                        <a:buChar char="•"/>
                      </a:pPr>
                      <a:endParaRPr lang="en-US" sz="1200" dirty="0">
                        <a:effectLst/>
                      </a:endParaRPr>
                    </a:p>
                  </a:txBody>
                  <a:tcPr marL="57970" marR="57970" marT="28985" marB="28985" anchor="ctr"/>
                </a:tc>
                <a:extLst>
                  <a:ext uri="{0D108BD9-81ED-4DB2-BD59-A6C34878D82A}">
                    <a16:rowId xmlns:a16="http://schemas.microsoft.com/office/drawing/2014/main" val="809320355"/>
                  </a:ext>
                </a:extLst>
              </a:tr>
            </a:tbl>
          </a:graphicData>
        </a:graphic>
      </p:graphicFrame>
      <p:sp>
        <p:nvSpPr>
          <p:cNvPr id="4" name="Rectangle: Folded Corner 3">
            <a:extLst>
              <a:ext uri="{FF2B5EF4-FFF2-40B4-BE49-F238E27FC236}">
                <a16:creationId xmlns:a16="http://schemas.microsoft.com/office/drawing/2014/main" id="{F3A65456-A895-3C20-68FD-DB3D293047CD}"/>
              </a:ext>
            </a:extLst>
          </p:cNvPr>
          <p:cNvSpPr/>
          <p:nvPr/>
        </p:nvSpPr>
        <p:spPr>
          <a:xfrm>
            <a:off x="10999819" y="3510719"/>
            <a:ext cx="838422" cy="762000"/>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en-US" sz="1000" dirty="0">
                <a:solidFill>
                  <a:schemeClr val="tx1"/>
                </a:solidFill>
                <a:latin typeface="Inter" panose="02000503000000020004" pitchFamily="2" charset="0"/>
                <a:ea typeface="Inter" panose="02000503000000020004" pitchFamily="2" charset="0"/>
              </a:rPr>
              <a:t>DRM</a:t>
            </a:r>
          </a:p>
          <a:p>
            <a:pPr marL="171450" indent="-171450">
              <a:buFontTx/>
              <a:buChar char="-"/>
            </a:pPr>
            <a:r>
              <a:rPr lang="en-US" sz="1000" dirty="0">
                <a:solidFill>
                  <a:schemeClr val="tx1"/>
                </a:solidFill>
                <a:latin typeface="Inter" panose="02000503000000020004" pitchFamily="2" charset="0"/>
                <a:ea typeface="Inter" panose="02000503000000020004" pitchFamily="2" charset="0"/>
              </a:rPr>
              <a:t>Health</a:t>
            </a:r>
          </a:p>
        </p:txBody>
      </p:sp>
      <p:sp>
        <p:nvSpPr>
          <p:cNvPr id="6" name="Rectangle: Folded Corner 5">
            <a:extLst>
              <a:ext uri="{FF2B5EF4-FFF2-40B4-BE49-F238E27FC236}">
                <a16:creationId xmlns:a16="http://schemas.microsoft.com/office/drawing/2014/main" id="{B3093955-6AA0-9324-5559-7E9E974BDC66}"/>
              </a:ext>
            </a:extLst>
          </p:cNvPr>
          <p:cNvSpPr/>
          <p:nvPr/>
        </p:nvSpPr>
        <p:spPr>
          <a:xfrm>
            <a:off x="12192000" y="4268714"/>
            <a:ext cx="1027235" cy="762000"/>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en-US" sz="1000" dirty="0">
                <a:solidFill>
                  <a:schemeClr val="tx1"/>
                </a:solidFill>
                <a:latin typeface="Inter" panose="02000503000000020004" pitchFamily="2" charset="0"/>
                <a:ea typeface="Inter" panose="02000503000000020004" pitchFamily="2" charset="0"/>
              </a:rPr>
              <a:t>Building code is not everything</a:t>
            </a:r>
          </a:p>
        </p:txBody>
      </p:sp>
      <p:sp>
        <p:nvSpPr>
          <p:cNvPr id="8" name="Rectangle: Folded Corner 7">
            <a:extLst>
              <a:ext uri="{FF2B5EF4-FFF2-40B4-BE49-F238E27FC236}">
                <a16:creationId xmlns:a16="http://schemas.microsoft.com/office/drawing/2014/main" id="{716856F0-2252-199C-12F6-D042A406F8A7}"/>
              </a:ext>
            </a:extLst>
          </p:cNvPr>
          <p:cNvSpPr/>
          <p:nvPr/>
        </p:nvSpPr>
        <p:spPr>
          <a:xfrm>
            <a:off x="11279797" y="2748719"/>
            <a:ext cx="1027235" cy="762000"/>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en-US" sz="1000" dirty="0">
                <a:solidFill>
                  <a:schemeClr val="tx1"/>
                </a:solidFill>
                <a:latin typeface="Inter" panose="02000503000000020004" pitchFamily="2" charset="0"/>
                <a:ea typeface="Inter" panose="02000503000000020004" pitchFamily="2" charset="0"/>
              </a:rPr>
              <a:t>Land use zoning regulation</a:t>
            </a:r>
          </a:p>
        </p:txBody>
      </p:sp>
      <p:sp>
        <p:nvSpPr>
          <p:cNvPr id="9" name="Rectangle: Folded Corner 8">
            <a:extLst>
              <a:ext uri="{FF2B5EF4-FFF2-40B4-BE49-F238E27FC236}">
                <a16:creationId xmlns:a16="http://schemas.microsoft.com/office/drawing/2014/main" id="{2141EF34-6119-E5C5-BA65-50C3E8569B85}"/>
              </a:ext>
            </a:extLst>
          </p:cNvPr>
          <p:cNvSpPr/>
          <p:nvPr/>
        </p:nvSpPr>
        <p:spPr>
          <a:xfrm>
            <a:off x="11083662" y="4326056"/>
            <a:ext cx="1027235" cy="762000"/>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en-US" sz="1000" dirty="0">
                <a:solidFill>
                  <a:schemeClr val="tx1"/>
                </a:solidFill>
                <a:latin typeface="Inter" panose="02000503000000020004" pitchFamily="2" charset="0"/>
                <a:ea typeface="Inter" panose="02000503000000020004" pitchFamily="2" charset="0"/>
              </a:rPr>
              <a:t>Flood map</a:t>
            </a:r>
          </a:p>
          <a:p>
            <a:pPr marL="171450" indent="-171450">
              <a:buFontTx/>
              <a:buChar char="-"/>
            </a:pPr>
            <a:r>
              <a:rPr lang="en-US" sz="1000" dirty="0">
                <a:solidFill>
                  <a:schemeClr val="tx1"/>
                </a:solidFill>
                <a:latin typeface="Inter" panose="02000503000000020004" pitchFamily="2" charset="0"/>
                <a:ea typeface="Inter" panose="02000503000000020004" pitchFamily="2" charset="0"/>
              </a:rPr>
              <a:t>standard</a:t>
            </a:r>
          </a:p>
        </p:txBody>
      </p:sp>
      <p:sp>
        <p:nvSpPr>
          <p:cNvPr id="10" name="Rectangle: Folded Corner 9">
            <a:extLst>
              <a:ext uri="{FF2B5EF4-FFF2-40B4-BE49-F238E27FC236}">
                <a16:creationId xmlns:a16="http://schemas.microsoft.com/office/drawing/2014/main" id="{08E24F84-CF34-2237-8B2C-3254CFB40033}"/>
              </a:ext>
            </a:extLst>
          </p:cNvPr>
          <p:cNvSpPr/>
          <p:nvPr/>
        </p:nvSpPr>
        <p:spPr>
          <a:xfrm>
            <a:off x="2434962" y="4763598"/>
            <a:ext cx="860687" cy="534231"/>
          </a:xfrm>
          <a:prstGeom prst="foldedCorner">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en-US" sz="1000" dirty="0">
                <a:solidFill>
                  <a:schemeClr val="tx1"/>
                </a:solidFill>
                <a:latin typeface="Inter" panose="02000503000000020004" pitchFamily="2" charset="0"/>
                <a:ea typeface="Inter" panose="02000503000000020004" pitchFamily="2" charset="0"/>
              </a:rPr>
              <a:t>Led by DCCE</a:t>
            </a:r>
          </a:p>
        </p:txBody>
      </p:sp>
    </p:spTree>
    <p:extLst>
      <p:ext uri="{BB962C8B-B14F-4D97-AF65-F5344CB8AC3E}">
        <p14:creationId xmlns:p14="http://schemas.microsoft.com/office/powerpoint/2010/main" val="204776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27B2F-C716-3E47-8BA7-6BDD124FCF5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927133-59E9-E8E4-5AC9-23EB951B490A}"/>
              </a:ext>
            </a:extLst>
          </p:cNvPr>
          <p:cNvSpPr>
            <a:spLocks noGrp="1"/>
          </p:cNvSpPr>
          <p:nvPr>
            <p:ph type="body" sz="quarter" idx="10"/>
          </p:nvPr>
        </p:nvSpPr>
        <p:spPr/>
        <p:txBody>
          <a:bodyPr/>
          <a:lstStyle/>
          <a:p>
            <a:r>
              <a:rPr lang="en-US">
                <a:latin typeface="Inter" panose="02000503000000020004" pitchFamily="2" charset="0"/>
                <a:cs typeface="Kanit" panose="00000500000000000000" pitchFamily="2" charset="-34"/>
              </a:rPr>
              <a:t>Introduction to Creagy</a:t>
            </a:r>
            <a:endParaRPr lang="th-TH">
              <a:latin typeface="Inter" panose="02000503000000020004" pitchFamily="2" charset="0"/>
              <a:cs typeface="Kanit" panose="00000500000000000000" pitchFamily="2" charset="-34"/>
            </a:endParaRPr>
          </a:p>
        </p:txBody>
      </p:sp>
      <p:sp>
        <p:nvSpPr>
          <p:cNvPr id="3" name="Text Placeholder 2">
            <a:extLst>
              <a:ext uri="{FF2B5EF4-FFF2-40B4-BE49-F238E27FC236}">
                <a16:creationId xmlns:a16="http://schemas.microsoft.com/office/drawing/2014/main" id="{65B26543-128A-3E83-3487-179DB16FD3E9}"/>
              </a:ext>
            </a:extLst>
          </p:cNvPr>
          <p:cNvSpPr>
            <a:spLocks noGrp="1"/>
          </p:cNvSpPr>
          <p:nvPr>
            <p:ph type="body" sz="quarter" idx="11"/>
          </p:nvPr>
        </p:nvSpPr>
        <p:spPr/>
        <p:txBody>
          <a:bodyPr/>
          <a:lstStyle/>
          <a:p>
            <a:r>
              <a:rPr lang="en-US">
                <a:solidFill>
                  <a:schemeClr val="bg1"/>
                </a:solidFill>
                <a:latin typeface="Inter" panose="02000503000000020004" pitchFamily="2" charset="0"/>
                <a:ea typeface="Inter" panose="02000503000000020004" pitchFamily="2" charset="0"/>
                <a:cs typeface="Kanit" panose="00000500000000000000" pitchFamily="2" charset="-34"/>
              </a:rPr>
              <a:t>Part I</a:t>
            </a:r>
          </a:p>
        </p:txBody>
      </p:sp>
    </p:spTree>
    <p:extLst>
      <p:ext uri="{BB962C8B-B14F-4D97-AF65-F5344CB8AC3E}">
        <p14:creationId xmlns:p14="http://schemas.microsoft.com/office/powerpoint/2010/main" val="22198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E84EC6-8159-8FAA-6D34-7E0E8E1D8565}"/>
              </a:ext>
            </a:extLst>
          </p:cNvPr>
          <p:cNvSpPr>
            <a:spLocks noGrp="1"/>
          </p:cNvSpPr>
          <p:nvPr>
            <p:ph type="sldNum" sz="quarter" idx="4294967295"/>
          </p:nvPr>
        </p:nvSpPr>
        <p:spPr>
          <a:xfrm>
            <a:off x="11235493" y="6519863"/>
            <a:ext cx="568325" cy="2159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Tree>
    <p:extLst>
      <p:ext uri="{BB962C8B-B14F-4D97-AF65-F5344CB8AC3E}">
        <p14:creationId xmlns:p14="http://schemas.microsoft.com/office/powerpoint/2010/main" val="1626715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E83EF7-4FCF-BCEE-744D-CB56733EEA2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TH Sarabun New"/>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TH Sarabun New"/>
            </a:endParaRPr>
          </a:p>
        </p:txBody>
      </p:sp>
      <p:sp>
        <p:nvSpPr>
          <p:cNvPr id="49" name="Title 1">
            <a:extLst>
              <a:ext uri="{FF2B5EF4-FFF2-40B4-BE49-F238E27FC236}">
                <a16:creationId xmlns:a16="http://schemas.microsoft.com/office/drawing/2014/main" id="{C031E27B-BA1A-1B90-6468-FA89C40AD4E8}"/>
              </a:ext>
            </a:extLst>
          </p:cNvPr>
          <p:cNvSpPr>
            <a:spLocks noGrp="1"/>
          </p:cNvSpPr>
          <p:nvPr>
            <p:ph type="title"/>
          </p:nvPr>
        </p:nvSpPr>
        <p:spPr>
          <a:xfrm>
            <a:off x="410308" y="78839"/>
            <a:ext cx="9104233" cy="669942"/>
          </a:xfrm>
        </p:spPr>
        <p:txBody>
          <a:bodyPr>
            <a:normAutofit/>
          </a:bodyPr>
          <a:lstStyle/>
          <a:p>
            <a:pPr lvl="0">
              <a:defRPr/>
            </a:pPr>
            <a:r>
              <a:rPr lang="en-US" sz="2400">
                <a:solidFill>
                  <a:srgbClr val="1F497D"/>
                </a:solidFill>
              </a:rPr>
              <a:t>Public Advisory Team</a:t>
            </a:r>
          </a:p>
        </p:txBody>
      </p:sp>
      <p:pic>
        <p:nvPicPr>
          <p:cNvPr id="51" name="Picture 50">
            <a:extLst>
              <a:ext uri="{FF2B5EF4-FFF2-40B4-BE49-F238E27FC236}">
                <a16:creationId xmlns:a16="http://schemas.microsoft.com/office/drawing/2014/main" id="{2057A9AE-A31A-0DEA-21BB-EAC92C684C41}"/>
              </a:ext>
            </a:extLst>
          </p:cNvPr>
          <p:cNvPicPr>
            <a:picLocks noChangeAspect="1"/>
          </p:cNvPicPr>
          <p:nvPr/>
        </p:nvPicPr>
        <p:blipFill>
          <a:blip r:embed="rId2"/>
          <a:stretch>
            <a:fillRect/>
          </a:stretch>
        </p:blipFill>
        <p:spPr>
          <a:xfrm>
            <a:off x="10483846" y="170075"/>
            <a:ext cx="1297846" cy="798256"/>
          </a:xfrm>
          <a:prstGeom prst="rect">
            <a:avLst/>
          </a:prstGeom>
        </p:spPr>
      </p:pic>
      <p:sp>
        <p:nvSpPr>
          <p:cNvPr id="54" name="Content Placeholder 4">
            <a:extLst>
              <a:ext uri="{FF2B5EF4-FFF2-40B4-BE49-F238E27FC236}">
                <a16:creationId xmlns:a16="http://schemas.microsoft.com/office/drawing/2014/main" id="{9E12A0DB-C4CE-944C-6BDC-8C2D06BE8A86}"/>
              </a:ext>
            </a:extLst>
          </p:cNvPr>
          <p:cNvSpPr txBox="1">
            <a:spLocks/>
          </p:cNvSpPr>
          <p:nvPr/>
        </p:nvSpPr>
        <p:spPr>
          <a:xfrm>
            <a:off x="3295991" y="7254338"/>
            <a:ext cx="11383963" cy="2843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Inter" panose="02000503000000020004" pitchFamily="2" charset="0"/>
                <a:ea typeface="Inter" panose="02000503000000020004" pitchFamily="2"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Inter" panose="02000503000000020004" pitchFamily="2" charset="0"/>
                <a:ea typeface="Inter" panose="02000503000000020004" pitchFamily="2"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endParaRPr lang="th-TH" sz="1600">
              <a:cs typeface="+mj-cs"/>
            </a:endParaRPr>
          </a:p>
          <a:p>
            <a:pPr marL="342900" indent="-342900">
              <a:buFont typeface="+mj-lt"/>
              <a:buAutoNum type="arabicPeriod"/>
            </a:pPr>
            <a:endParaRPr lang="en-US" sz="1600">
              <a:cs typeface="+mj-cs"/>
            </a:endParaRPr>
          </a:p>
          <a:p>
            <a:pPr marL="342900" indent="-342900">
              <a:buFont typeface="+mj-lt"/>
              <a:buAutoNum type="arabicPeriod"/>
            </a:pPr>
            <a:endParaRPr lang="en-US" sz="1600">
              <a:cs typeface="+mj-cs"/>
            </a:endParaRPr>
          </a:p>
        </p:txBody>
      </p:sp>
      <p:sp>
        <p:nvSpPr>
          <p:cNvPr id="2" name="Rectangle 1">
            <a:extLst>
              <a:ext uri="{FF2B5EF4-FFF2-40B4-BE49-F238E27FC236}">
                <a16:creationId xmlns:a16="http://schemas.microsoft.com/office/drawing/2014/main" id="{5EC68C6F-A1E1-33BE-7487-776F38B26576}"/>
              </a:ext>
            </a:extLst>
          </p:cNvPr>
          <p:cNvSpPr/>
          <p:nvPr/>
        </p:nvSpPr>
        <p:spPr>
          <a:xfrm>
            <a:off x="2108975" y="1221103"/>
            <a:ext cx="3845356" cy="1280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TH Sarabun New"/>
            </a:endParaRPr>
          </a:p>
        </p:txBody>
      </p:sp>
      <p:sp>
        <p:nvSpPr>
          <p:cNvPr id="3" name="Rectangle 2">
            <a:extLst>
              <a:ext uri="{FF2B5EF4-FFF2-40B4-BE49-F238E27FC236}">
                <a16:creationId xmlns:a16="http://schemas.microsoft.com/office/drawing/2014/main" id="{E9835D29-7BEA-233C-D8FD-5FBDD4674704}"/>
              </a:ext>
            </a:extLst>
          </p:cNvPr>
          <p:cNvSpPr/>
          <p:nvPr/>
        </p:nvSpPr>
        <p:spPr>
          <a:xfrm>
            <a:off x="6021586" y="1221103"/>
            <a:ext cx="3782993" cy="1280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th-TH" sz="1800" b="0" i="0" u="none" strike="noStrike" kern="1200" cap="none" spc="0" normalizeH="0" baseline="0" noProof="0">
                <a:ln>
                  <a:noFill/>
                </a:ln>
                <a:solidFill>
                  <a:srgbClr val="FFFFFF"/>
                </a:solidFill>
                <a:effectLst/>
                <a:uLnTx/>
                <a:uFillTx/>
                <a:latin typeface="Arial"/>
                <a:ea typeface="+mn-ea"/>
                <a:cs typeface="Cordia New" panose="020B0304020202020204" pitchFamily="34" charset="-34"/>
              </a:rPr>
              <a:t>ฉฮ</a:t>
            </a:r>
            <a:endParaRPr kumimoji="0" lang="en-GB" sz="1800" b="0" i="0" u="none" strike="noStrike" kern="1200" cap="none" spc="0" normalizeH="0" baseline="0" noProof="0">
              <a:ln>
                <a:noFill/>
              </a:ln>
              <a:solidFill>
                <a:srgbClr val="FFFFFF"/>
              </a:solidFill>
              <a:effectLst/>
              <a:uLnTx/>
              <a:uFillTx/>
              <a:latin typeface="Arial"/>
              <a:ea typeface="+mn-ea"/>
              <a:cs typeface="TH Sarabun New"/>
            </a:endParaRPr>
          </a:p>
        </p:txBody>
      </p:sp>
      <p:sp>
        <p:nvSpPr>
          <p:cNvPr id="5" name="Rectangle 4">
            <a:extLst>
              <a:ext uri="{FF2B5EF4-FFF2-40B4-BE49-F238E27FC236}">
                <a16:creationId xmlns:a16="http://schemas.microsoft.com/office/drawing/2014/main" id="{B1BDC28C-69ED-A029-4856-926AE5B0CC73}"/>
              </a:ext>
            </a:extLst>
          </p:cNvPr>
          <p:cNvSpPr/>
          <p:nvPr/>
        </p:nvSpPr>
        <p:spPr>
          <a:xfrm>
            <a:off x="2040353" y="1157683"/>
            <a:ext cx="7843387" cy="13741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TH Sarabun New"/>
            </a:endParaRPr>
          </a:p>
        </p:txBody>
      </p:sp>
      <p:sp>
        <p:nvSpPr>
          <p:cNvPr id="6" name="Content Placeholder 7">
            <a:extLst>
              <a:ext uri="{FF2B5EF4-FFF2-40B4-BE49-F238E27FC236}">
                <a16:creationId xmlns:a16="http://schemas.microsoft.com/office/drawing/2014/main" id="{3D70FB7E-F36F-7D30-18E4-AB2E978674B8}"/>
              </a:ext>
            </a:extLst>
          </p:cNvPr>
          <p:cNvSpPr txBox="1">
            <a:spLocks/>
          </p:cNvSpPr>
          <p:nvPr/>
        </p:nvSpPr>
        <p:spPr>
          <a:xfrm>
            <a:off x="7079276" y="1327168"/>
            <a:ext cx="2639766" cy="1107996"/>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1" i="0" u="none" strike="noStrike" kern="1200" cap="none" spc="0" normalizeH="0" baseline="0" noProof="0">
                <a:ln>
                  <a:noFill/>
                </a:ln>
                <a:solidFill>
                  <a:srgbClr val="061F32"/>
                </a:solidFill>
                <a:effectLst/>
                <a:uLnTx/>
                <a:uFillTx/>
                <a:latin typeface="Arial" pitchFamily="34" charset="0"/>
                <a:ea typeface="+mn-ea"/>
                <a:cs typeface="Arial" pitchFamily="34" charset="0"/>
              </a:rPr>
              <a:t>Boonrod  Yaowapruek (Tik)</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rPr>
              <a:t>Partner</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GB" sz="950" b="0" i="0" u="none" strike="noStrike" kern="1200" cap="none" spc="0" normalizeH="0" baseline="0" noProof="0">
                <a:ln>
                  <a:noFill/>
                </a:ln>
                <a:solidFill>
                  <a:srgbClr val="061F32"/>
                </a:solidFill>
                <a:effectLst/>
                <a:uLnTx/>
                <a:uFillTx/>
                <a:latin typeface="Arial" pitchFamily="34" charset="0"/>
                <a:ea typeface="+mn-ea"/>
                <a:cs typeface="Arial" pitchFamily="34" charset="0"/>
              </a:rPr>
              <a:t>MSc in Sustainable Energy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50" b="0" i="0" u="none" strike="noStrike" kern="1200" cap="none" spc="0" normalizeH="0" baseline="0" noProof="0">
                <a:ln>
                  <a:noFill/>
                </a:ln>
                <a:solidFill>
                  <a:srgbClr val="061F32"/>
                </a:solidFill>
                <a:effectLst/>
                <a:uLnTx/>
                <a:uFillTx/>
                <a:latin typeface="Arial" pitchFamily="34" charset="0"/>
                <a:ea typeface="+mn-ea"/>
                <a:cs typeface="Arial" pitchFamily="34" charset="0"/>
              </a:rPr>
              <a:t>2</a:t>
            </a:r>
            <a:r>
              <a:rPr kumimoji="0" lang="th-TH" sz="950" b="0" i="0" u="none" strike="noStrike" kern="1200" cap="none" spc="0" normalizeH="0" baseline="0" noProof="0">
                <a:ln>
                  <a:noFill/>
                </a:ln>
                <a:solidFill>
                  <a:srgbClr val="061F32"/>
                </a:solidFill>
                <a:effectLst/>
                <a:uLnTx/>
                <a:uFillTx/>
                <a:latin typeface="Arial" pitchFamily="34" charset="0"/>
                <a:ea typeface="+mn-ea"/>
                <a:cs typeface="Arial" pitchFamily="34" charset="0"/>
              </a:rPr>
              <a:t>0+</a:t>
            </a:r>
            <a:r>
              <a:rPr kumimoji="0" lang="en-US" sz="950" b="0" i="0" u="none" strike="noStrike" kern="1200" cap="none" spc="0" normalizeH="0" baseline="0" noProof="0">
                <a:ln>
                  <a:noFill/>
                </a:ln>
                <a:solidFill>
                  <a:srgbClr val="061F32"/>
                </a:solidFill>
                <a:effectLst/>
                <a:uLnTx/>
                <a:uFillTx/>
                <a:latin typeface="Arial" pitchFamily="34" charset="0"/>
                <a:ea typeface="+mn-ea"/>
                <a:cs typeface="Arial" pitchFamily="34" charset="0"/>
              </a:rPr>
              <a:t> </a:t>
            </a:r>
            <a:r>
              <a:rPr kumimoji="0" lang="en-GB" sz="950" b="0" i="0" u="none" strike="noStrike" kern="1200" cap="none" spc="0" normalizeH="0" baseline="0" noProof="0">
                <a:ln>
                  <a:noFill/>
                </a:ln>
                <a:solidFill>
                  <a:srgbClr val="061F32"/>
                </a:solidFill>
                <a:effectLst/>
                <a:uLnTx/>
                <a:uFillTx/>
                <a:latin typeface="Arial" pitchFamily="34" charset="0"/>
                <a:ea typeface="+mn-ea"/>
                <a:cs typeface="Arial" pitchFamily="34" charset="0"/>
              </a:rPr>
              <a:t>years </a:t>
            </a:r>
            <a:r>
              <a:rPr kumimoji="0" lang="en-US" sz="950" b="0" i="0" u="none" strike="noStrike" kern="1200" cap="none" spc="0" normalizeH="0" baseline="0" noProof="0">
                <a:ln>
                  <a:noFill/>
                </a:ln>
                <a:solidFill>
                  <a:srgbClr val="061F32"/>
                </a:solidFill>
                <a:effectLst/>
                <a:uLnTx/>
                <a:uFillTx/>
                <a:latin typeface="Arial" pitchFamily="34" charset="0"/>
                <a:ea typeface="+mn-ea"/>
                <a:cs typeface="Arial" pitchFamily="34" charset="0"/>
              </a:rPr>
              <a:t>in climate finance and energy industry</a:t>
            </a:r>
            <a:endParaRPr kumimoji="0" lang="th-TH" sz="950" b="0" i="0" u="none" strike="noStrike" kern="1200" cap="none" spc="0" normalizeH="0" baseline="0" noProof="0">
              <a:ln>
                <a:noFill/>
              </a:ln>
              <a:solidFill>
                <a:srgbClr val="061F32"/>
              </a:solidFill>
              <a:effectLst/>
              <a:uLnTx/>
              <a:uFillTx/>
              <a:latin typeface="Arial" pitchFamily="34" charset="0"/>
              <a:ea typeface="+mn-e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50" b="0" i="0" u="none" strike="noStrike" kern="1200" cap="none" spc="0" normalizeH="0" baseline="0" noProof="0">
                <a:ln>
                  <a:noFill/>
                </a:ln>
                <a:solidFill>
                  <a:srgbClr val="061F32"/>
                </a:solidFill>
                <a:effectLst/>
                <a:uLnTx/>
                <a:uFillTx/>
                <a:latin typeface="Arial" pitchFamily="34" charset="0"/>
                <a:ea typeface="+mn-ea"/>
                <a:cs typeface="Arial" pitchFamily="34" charset="0"/>
              </a:rPr>
              <a:t>Thailand Carbon Neutral Network (TCNN), Board council</a:t>
            </a:r>
            <a:endParaRPr kumimoji="0" lang="en-GB" sz="950" b="0" i="0" u="none" strike="noStrike" kern="1200" cap="none" spc="0" normalizeH="0" baseline="0" noProof="0">
              <a:ln>
                <a:noFill/>
              </a:ln>
              <a:solidFill>
                <a:srgbClr val="061F32"/>
              </a:solidFill>
              <a:effectLst/>
              <a:uLnTx/>
              <a:uFillTx/>
              <a:latin typeface="Arial" pitchFamily="34" charset="0"/>
              <a:ea typeface="+mn-ea"/>
              <a:cs typeface="Arial" pitchFamily="34" charset="0"/>
            </a:endParaRPr>
          </a:p>
        </p:txBody>
      </p:sp>
      <p:pic>
        <p:nvPicPr>
          <p:cNvPr id="21" name="Picture 20">
            <a:extLst>
              <a:ext uri="{FF2B5EF4-FFF2-40B4-BE49-F238E27FC236}">
                <a16:creationId xmlns:a16="http://schemas.microsoft.com/office/drawing/2014/main" id="{2420BFB0-491E-6FAA-A764-14717E3B6720}"/>
              </a:ext>
            </a:extLst>
          </p:cNvPr>
          <p:cNvPicPr>
            <a:picLocks noChangeAspect="1"/>
          </p:cNvPicPr>
          <p:nvPr/>
        </p:nvPicPr>
        <p:blipFill rotWithShape="1">
          <a:blip r:embed="rId3">
            <a:alphaModFix/>
          </a:blip>
          <a:srcRect l="-847" t="7578" r="6" b="4999"/>
          <a:stretch/>
        </p:blipFill>
        <p:spPr>
          <a:xfrm>
            <a:off x="6137859" y="1299420"/>
            <a:ext cx="825144" cy="1097280"/>
          </a:xfrm>
          <a:prstGeom prst="snip2DiagRect">
            <a:avLst>
              <a:gd name="adj1" fmla="val 0"/>
              <a:gd name="adj2" fmla="val 16667"/>
            </a:avLst>
          </a:prstGeom>
          <a:solidFill>
            <a:schemeClr val="bg1">
              <a:lumMod val="65000"/>
            </a:schemeClr>
          </a:solidFill>
          <a:ln>
            <a:noFill/>
          </a:ln>
          <a:effectLst>
            <a:outerShdw blurRad="50800" dist="12700" algn="tl" rotWithShape="0">
              <a:srgbClr val="000000">
                <a:alpha val="69410"/>
              </a:srgbClr>
            </a:outerShdw>
          </a:effectLst>
        </p:spPr>
      </p:pic>
      <p:sp>
        <p:nvSpPr>
          <p:cNvPr id="22" name="Content Placeholder 7">
            <a:extLst>
              <a:ext uri="{FF2B5EF4-FFF2-40B4-BE49-F238E27FC236}">
                <a16:creationId xmlns:a16="http://schemas.microsoft.com/office/drawing/2014/main" id="{EC8B39B2-42A8-B43D-2DED-54FC24818B56}"/>
              </a:ext>
            </a:extLst>
          </p:cNvPr>
          <p:cNvSpPr txBox="1">
            <a:spLocks/>
          </p:cNvSpPr>
          <p:nvPr/>
        </p:nvSpPr>
        <p:spPr>
          <a:xfrm>
            <a:off x="3284988" y="1316453"/>
            <a:ext cx="2509234" cy="1107996"/>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1" i="0" u="none" strike="noStrike" kern="1200" cap="none" spc="0" normalizeH="0" baseline="0" noProof="0" err="1">
                <a:ln>
                  <a:noFill/>
                </a:ln>
                <a:solidFill>
                  <a:srgbClr val="061F32"/>
                </a:solidFill>
                <a:effectLst/>
                <a:uLnTx/>
                <a:uFillTx/>
                <a:latin typeface="Arial" pitchFamily="34" charset="0"/>
                <a:ea typeface="+mn-ea"/>
                <a:cs typeface="Arial" pitchFamily="34" charset="0"/>
              </a:rPr>
              <a:t>Teeradetch</a:t>
            </a:r>
            <a:r>
              <a:rPr kumimoji="0" lang="en-GB" sz="1000" b="1" i="0" u="none" strike="noStrike" kern="1200" cap="none" spc="0" normalizeH="0" baseline="0" noProof="0">
                <a:ln>
                  <a:noFill/>
                </a:ln>
                <a:solidFill>
                  <a:srgbClr val="061F32"/>
                </a:solidFill>
                <a:effectLst/>
                <a:uLnTx/>
                <a:uFillTx/>
                <a:latin typeface="Arial" pitchFamily="34" charset="0"/>
                <a:ea typeface="+mn-ea"/>
                <a:cs typeface="Arial" pitchFamily="34" charset="0"/>
              </a:rPr>
              <a:t> </a:t>
            </a:r>
            <a:r>
              <a:rPr kumimoji="0" lang="en-GB" sz="1000" b="1" i="0" u="none" strike="noStrike" kern="1200" cap="none" spc="0" normalizeH="0" baseline="0" noProof="0" err="1">
                <a:ln>
                  <a:noFill/>
                </a:ln>
                <a:solidFill>
                  <a:srgbClr val="061F32"/>
                </a:solidFill>
                <a:effectLst/>
                <a:uLnTx/>
                <a:uFillTx/>
                <a:latin typeface="Arial" pitchFamily="34" charset="0"/>
                <a:ea typeface="+mn-ea"/>
                <a:cs typeface="Arial" pitchFamily="34" charset="0"/>
              </a:rPr>
              <a:t>Tungsubutra</a:t>
            </a:r>
            <a:r>
              <a:rPr kumimoji="0" lang="en-GB" sz="1000" b="1" i="0" u="none" strike="noStrike" kern="1200" cap="none" spc="0" normalizeH="0" baseline="0" noProof="0">
                <a:ln>
                  <a:noFill/>
                </a:ln>
                <a:solidFill>
                  <a:srgbClr val="061F32"/>
                </a:solidFill>
                <a:effectLst/>
                <a:uLnTx/>
                <a:uFillTx/>
                <a:latin typeface="Arial" pitchFamily="34" charset="0"/>
                <a:ea typeface="+mn-ea"/>
                <a:cs typeface="Arial" pitchFamily="34" charset="0"/>
              </a:rPr>
              <a:t> (Yod)</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rPr>
              <a:t>Partner</a:t>
            </a:r>
            <a:endParaRPr kumimoji="0" lang="en-GB"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950" b="0" i="0" u="none" strike="noStrike" kern="1200" cap="none" spc="0" normalizeH="0" baseline="0" noProof="0">
                <a:ln>
                  <a:noFill/>
                </a:ln>
                <a:solidFill>
                  <a:srgbClr val="061F32"/>
                </a:solidFill>
                <a:effectLst/>
                <a:uLnTx/>
                <a:uFillTx/>
                <a:latin typeface="Arial" pitchFamily="34" charset="0"/>
                <a:ea typeface="+mn-ea"/>
                <a:cs typeface="Arial" pitchFamily="34" charset="0"/>
              </a:rPr>
              <a:t>Ph.D. Chemical Engineering, MBA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50" b="0" i="0" u="none" strike="noStrike" kern="1200" cap="none" spc="0" normalizeH="0" baseline="0" noProof="0">
                <a:ln>
                  <a:noFill/>
                </a:ln>
                <a:solidFill>
                  <a:srgbClr val="061F32"/>
                </a:solidFill>
                <a:effectLst/>
                <a:uLnTx/>
                <a:uFillTx/>
                <a:latin typeface="Arial" pitchFamily="34" charset="0"/>
                <a:ea typeface="+mn-ea"/>
                <a:cs typeface="Arial" pitchFamily="34" charset="0"/>
              </a:rPr>
              <a:t>20+ years in energy sector, PTT, ExxonMobil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50" b="0" i="0" u="none" strike="noStrike" kern="1200" cap="none" spc="0" normalizeH="0" baseline="0" noProof="0">
                <a:ln>
                  <a:noFill/>
                </a:ln>
                <a:solidFill>
                  <a:srgbClr val="061F32"/>
                </a:solidFill>
                <a:effectLst/>
                <a:uLnTx/>
                <a:uFillTx/>
                <a:latin typeface="Arial" pitchFamily="34" charset="0"/>
                <a:ea typeface="+mn-ea"/>
                <a:cs typeface="Arial" pitchFamily="34" charset="0"/>
              </a:rPr>
              <a:t>Climate Finance Network Thailand (CFNT)  Advisory Board</a:t>
            </a:r>
          </a:p>
        </p:txBody>
      </p:sp>
      <p:pic>
        <p:nvPicPr>
          <p:cNvPr id="26" name="Picture 25" descr="A person in a suit and tie&#10;&#10;Description automatically generated">
            <a:extLst>
              <a:ext uri="{FF2B5EF4-FFF2-40B4-BE49-F238E27FC236}">
                <a16:creationId xmlns:a16="http://schemas.microsoft.com/office/drawing/2014/main" id="{FD565BD8-2AA9-910B-CA77-BA5EC407AEF1}"/>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270713" y="1283010"/>
            <a:ext cx="844137" cy="1097280"/>
          </a:xfrm>
          <a:prstGeom prst="snip2DiagRect">
            <a:avLst>
              <a:gd name="adj1" fmla="val 0"/>
              <a:gd name="adj2" fmla="val 16667"/>
            </a:avLst>
          </a:prstGeom>
          <a:solidFill>
            <a:schemeClr val="bg1">
              <a:lumMod val="65000"/>
            </a:schemeClr>
          </a:solidFill>
          <a:ln>
            <a:noFill/>
          </a:ln>
          <a:effectLst>
            <a:outerShdw blurRad="50800" dist="12700" algn="tl" rotWithShape="0">
              <a:srgbClr val="000000">
                <a:alpha val="69410"/>
              </a:srgbClr>
            </a:outerShdw>
          </a:effectLst>
        </p:spPr>
      </p:pic>
      <p:sp>
        <p:nvSpPr>
          <p:cNvPr id="27" name="Content Placeholder 7">
            <a:extLst>
              <a:ext uri="{FF2B5EF4-FFF2-40B4-BE49-F238E27FC236}">
                <a16:creationId xmlns:a16="http://schemas.microsoft.com/office/drawing/2014/main" id="{FD7B6CA2-5E26-823F-8E66-D06A57B35F02}"/>
              </a:ext>
            </a:extLst>
          </p:cNvPr>
          <p:cNvSpPr txBox="1">
            <a:spLocks/>
          </p:cNvSpPr>
          <p:nvPr/>
        </p:nvSpPr>
        <p:spPr>
          <a:xfrm>
            <a:off x="2149663" y="904226"/>
            <a:ext cx="1940138" cy="171714"/>
          </a:xfrm>
          <a:prstGeom prst="rect">
            <a:avLst/>
          </a:prstGeom>
        </p:spPr>
        <p:txBody>
          <a:bodyPr vert="horz" wrap="square" lIns="0" tIns="0" rIns="0" bIns="0" rtlCol="0" anchor="ctr">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200" b="1" i="0" u="none" strike="noStrike" kern="1200" cap="none" spc="0" normalizeH="0" baseline="0" noProof="0">
                <a:ln>
                  <a:noFill/>
                </a:ln>
                <a:solidFill>
                  <a:srgbClr val="061F32"/>
                </a:solidFill>
                <a:effectLst/>
                <a:uLnTx/>
                <a:uFillTx/>
                <a:latin typeface="Arial" pitchFamily="34" charset="0"/>
                <a:ea typeface="+mn-ea"/>
                <a:cs typeface="Arial" pitchFamily="34" charset="0"/>
              </a:rPr>
              <a:t>Leadership</a:t>
            </a:r>
            <a:endParaRPr kumimoji="0" lang="en-GB" sz="1200" b="1" i="0" u="none" strike="noStrike" kern="1200" cap="none" spc="0" normalizeH="0" baseline="0" noProof="0">
              <a:ln>
                <a:noFill/>
              </a:ln>
              <a:solidFill>
                <a:srgbClr val="061F32"/>
              </a:solidFill>
              <a:effectLst/>
              <a:uLnTx/>
              <a:uFillTx/>
              <a:latin typeface="Arial" pitchFamily="34" charset="0"/>
              <a:ea typeface="+mn-ea"/>
              <a:cs typeface="Arial" pitchFamily="34" charset="0"/>
            </a:endParaRPr>
          </a:p>
        </p:txBody>
      </p:sp>
      <p:sp>
        <p:nvSpPr>
          <p:cNvPr id="28" name="Rectangle 27">
            <a:extLst>
              <a:ext uri="{FF2B5EF4-FFF2-40B4-BE49-F238E27FC236}">
                <a16:creationId xmlns:a16="http://schemas.microsoft.com/office/drawing/2014/main" id="{27881B50-73B5-EE71-6EB2-F7853F5BA751}"/>
              </a:ext>
            </a:extLst>
          </p:cNvPr>
          <p:cNvSpPr/>
          <p:nvPr/>
        </p:nvSpPr>
        <p:spPr>
          <a:xfrm>
            <a:off x="218792" y="3053065"/>
            <a:ext cx="11839838" cy="3030287"/>
          </a:xfrm>
          <a:prstGeom prst="rect">
            <a:avLst/>
          </a:prstGeom>
          <a:solidFill>
            <a:srgbClr val="0C4A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nter" panose="02000503000000020004" pitchFamily="2" charset="0"/>
              <a:ea typeface="Inter" panose="02000503000000020004" pitchFamily="2" charset="0"/>
              <a:cs typeface="TH Sarabun New"/>
            </a:endParaRPr>
          </a:p>
        </p:txBody>
      </p:sp>
      <p:sp>
        <p:nvSpPr>
          <p:cNvPr id="29" name="Rectangle 28">
            <a:extLst>
              <a:ext uri="{FF2B5EF4-FFF2-40B4-BE49-F238E27FC236}">
                <a16:creationId xmlns:a16="http://schemas.microsoft.com/office/drawing/2014/main" id="{E8845167-1D31-A6FF-8B5A-700AAF52DC22}"/>
              </a:ext>
            </a:extLst>
          </p:cNvPr>
          <p:cNvSpPr/>
          <p:nvPr/>
        </p:nvSpPr>
        <p:spPr>
          <a:xfrm>
            <a:off x="308806" y="3153902"/>
            <a:ext cx="3004880" cy="1395453"/>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TH Sarabun New"/>
            </a:endParaRPr>
          </a:p>
        </p:txBody>
      </p:sp>
      <p:sp>
        <p:nvSpPr>
          <p:cNvPr id="30" name="Content Placeholder 7">
            <a:extLst>
              <a:ext uri="{FF2B5EF4-FFF2-40B4-BE49-F238E27FC236}">
                <a16:creationId xmlns:a16="http://schemas.microsoft.com/office/drawing/2014/main" id="{A2B4B4FE-8B29-7A37-6736-94646005EFF5}"/>
              </a:ext>
            </a:extLst>
          </p:cNvPr>
          <p:cNvSpPr txBox="1">
            <a:spLocks/>
          </p:cNvSpPr>
          <p:nvPr/>
        </p:nvSpPr>
        <p:spPr>
          <a:xfrm>
            <a:off x="1314011" y="3263536"/>
            <a:ext cx="2137088" cy="1031051"/>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000" b="1" i="0" u="none" strike="noStrike" kern="1200" cap="none" spc="0" normalizeH="0" baseline="0" noProof="0" err="1">
                <a:ln>
                  <a:noFill/>
                </a:ln>
                <a:solidFill>
                  <a:srgbClr val="000000"/>
                </a:solidFill>
                <a:effectLst/>
                <a:uLnTx/>
                <a:uFillTx/>
                <a:latin typeface="Arial" pitchFamily="34" charset="0"/>
                <a:ea typeface="Inter" panose="02000503000000020004" pitchFamily="2" charset="0"/>
                <a:cs typeface="Arial" pitchFamily="34" charset="0"/>
                <a:sym typeface="Inter"/>
              </a:rPr>
              <a:t>Jiraporn</a:t>
            </a:r>
            <a:r>
              <a:rPr kumimoji="0" lang="en-US" sz="1000" b="1" i="0" u="none" strike="noStrike" kern="1200" cap="none" spc="0" normalizeH="0" baseline="0" noProof="0">
                <a:ln>
                  <a:noFill/>
                </a:ln>
                <a:solidFill>
                  <a:srgbClr val="000000"/>
                </a:solidFill>
                <a:effectLst/>
                <a:uLnTx/>
                <a:uFillTx/>
                <a:latin typeface="Arial" pitchFamily="34" charset="0"/>
                <a:ea typeface="Inter" panose="02000503000000020004" pitchFamily="2" charset="0"/>
                <a:cs typeface="Arial" pitchFamily="34" charset="0"/>
                <a:sym typeface="Inter"/>
              </a:rPr>
              <a:t> </a:t>
            </a:r>
            <a:r>
              <a:rPr kumimoji="0" lang="en-US" sz="1000" b="1" i="0" u="none" strike="noStrike" kern="1200" cap="none" spc="0" normalizeH="0" baseline="0" noProof="0" err="1">
                <a:ln>
                  <a:noFill/>
                </a:ln>
                <a:solidFill>
                  <a:srgbClr val="000000"/>
                </a:solidFill>
                <a:effectLst/>
                <a:uLnTx/>
                <a:uFillTx/>
                <a:latin typeface="Arial" pitchFamily="34" charset="0"/>
                <a:ea typeface="Inter" panose="02000503000000020004" pitchFamily="2" charset="0"/>
                <a:cs typeface="Arial" pitchFamily="34" charset="0"/>
                <a:sym typeface="Inter"/>
              </a:rPr>
              <a:t>Thamniamin</a:t>
            </a:r>
            <a:r>
              <a:rPr kumimoji="0" lang="en-US" sz="1000" b="1" i="0" u="none" strike="noStrike" kern="1200" cap="none" spc="0" normalizeH="0" baseline="0" noProof="0">
                <a:ln>
                  <a:noFill/>
                </a:ln>
                <a:solidFill>
                  <a:srgbClr val="000000"/>
                </a:solidFill>
                <a:effectLst/>
                <a:uLnTx/>
                <a:uFillTx/>
                <a:latin typeface="Arial" pitchFamily="34" charset="0"/>
                <a:ea typeface="Inter" panose="02000503000000020004" pitchFamily="2" charset="0"/>
                <a:cs typeface="Arial" pitchFamily="34" charset="0"/>
                <a:sym typeface="Inter"/>
              </a:rPr>
              <a:t> (Aum)</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sym typeface="Inter"/>
              </a:rPr>
              <a:t>Principal</a:t>
            </a:r>
            <a:endParaRPr kumimoji="0" lang="en-US"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US" sz="950" b="1" i="0" u="none" strike="noStrike" kern="1200" cap="none" spc="0" normalizeH="0" baseline="0" noProof="0">
              <a:ln>
                <a:noFill/>
              </a:ln>
              <a:solidFill>
                <a:srgbClr val="061F32"/>
              </a:solidFill>
              <a:effectLst/>
              <a:uLnTx/>
              <a:uFillTx/>
              <a:latin typeface="Arial" pitchFamily="34" charset="0"/>
              <a:ea typeface="Inter" panose="020B0502030000000004" pitchFamily="34" charset="0"/>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50" b="0" i="0" u="none" strike="noStrike" kern="1200" cap="none" spc="0" normalizeH="0" baseline="0" noProof="0">
                <a:ln>
                  <a:noFill/>
                </a:ln>
                <a:solidFill>
                  <a:srgbClr val="000000"/>
                </a:solidFill>
                <a:effectLst/>
                <a:uLnTx/>
                <a:uFillTx/>
                <a:latin typeface="Arial" pitchFamily="34" charset="0"/>
                <a:ea typeface="Inter" panose="020B0502030000000004" pitchFamily="34" charset="0"/>
                <a:cs typeface="Arial" pitchFamily="34" charset="0"/>
                <a:sym typeface="Inter Medium"/>
              </a:rPr>
              <a:t>M.Eng. in Environmental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50" b="0" i="0" u="none" strike="noStrike" kern="1200" cap="none" spc="0" normalizeH="0" baseline="0" noProof="0">
                <a:ln>
                  <a:noFill/>
                </a:ln>
                <a:solidFill>
                  <a:srgbClr val="000000"/>
                </a:solidFill>
                <a:effectLst/>
                <a:uLnTx/>
                <a:uFillTx/>
                <a:latin typeface="Arial" pitchFamily="34" charset="0"/>
                <a:ea typeface="Inter" panose="020B0502030000000004" pitchFamily="34" charset="0"/>
                <a:cs typeface="Arial" pitchFamily="34" charset="0"/>
                <a:sym typeface="Inter Medium"/>
              </a:rPr>
              <a:t>10+ years of GHG accounting and climate advisory</a:t>
            </a:r>
            <a:endParaRPr kumimoji="0" lang="en-US" sz="950" b="0" i="0" u="none" strike="noStrike" kern="1200" cap="none" spc="0" normalizeH="0" baseline="0" noProof="0">
              <a:ln>
                <a:noFill/>
              </a:ln>
              <a:solidFill>
                <a:srgbClr val="061F32"/>
              </a:solidFill>
              <a:effectLst/>
              <a:uLnTx/>
              <a:uFillTx/>
              <a:latin typeface="Arial" pitchFamily="34" charset="0"/>
              <a:ea typeface="Inter" panose="020B0502030000000004" pitchFamily="34" charset="0"/>
              <a:cs typeface="Arial" pitchFamily="34" charset="0"/>
            </a:endParaRPr>
          </a:p>
        </p:txBody>
      </p:sp>
      <p:sp>
        <p:nvSpPr>
          <p:cNvPr id="31" name="Rectangle 30">
            <a:extLst>
              <a:ext uri="{FF2B5EF4-FFF2-40B4-BE49-F238E27FC236}">
                <a16:creationId xmlns:a16="http://schemas.microsoft.com/office/drawing/2014/main" id="{878A5C7E-B3E5-F1D0-8AAC-46A47C84EE25}"/>
              </a:ext>
            </a:extLst>
          </p:cNvPr>
          <p:cNvSpPr/>
          <p:nvPr/>
        </p:nvSpPr>
        <p:spPr>
          <a:xfrm>
            <a:off x="3389773" y="4613613"/>
            <a:ext cx="2929090" cy="1395453"/>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TH Sarabun New"/>
            </a:endParaRPr>
          </a:p>
        </p:txBody>
      </p:sp>
      <p:sp>
        <p:nvSpPr>
          <p:cNvPr id="32" name="Content Placeholder 7">
            <a:extLst>
              <a:ext uri="{FF2B5EF4-FFF2-40B4-BE49-F238E27FC236}">
                <a16:creationId xmlns:a16="http://schemas.microsoft.com/office/drawing/2014/main" id="{9DF4459C-D6AC-326C-9DD7-FE8A7A26D093}"/>
              </a:ext>
            </a:extLst>
          </p:cNvPr>
          <p:cNvSpPr txBox="1">
            <a:spLocks/>
          </p:cNvSpPr>
          <p:nvPr/>
        </p:nvSpPr>
        <p:spPr>
          <a:xfrm>
            <a:off x="537871" y="2820327"/>
            <a:ext cx="3004879" cy="171714"/>
          </a:xfrm>
          <a:prstGeom prst="rect">
            <a:avLst/>
          </a:prstGeom>
        </p:spPr>
        <p:txBody>
          <a:bodyPr vert="horz" wrap="square" lIns="0" tIns="0" rIns="0" bIns="0" rtlCol="0" anchor="ctr">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1" i="0" u="none" strike="noStrike" kern="1200" cap="none" spc="0" normalizeH="0" baseline="0" noProof="0">
                <a:ln>
                  <a:noFill/>
                </a:ln>
                <a:solidFill>
                  <a:srgbClr val="061F32"/>
                </a:solidFill>
                <a:effectLst/>
                <a:uLnTx/>
                <a:uFillTx/>
                <a:latin typeface="Arial" pitchFamily="34" charset="0"/>
                <a:ea typeface="+mn-ea"/>
                <a:cs typeface="Arial" pitchFamily="34" charset="0"/>
              </a:rPr>
              <a:t>Key Experts: Public Advisory Team </a:t>
            </a:r>
          </a:p>
        </p:txBody>
      </p:sp>
      <p:sp>
        <p:nvSpPr>
          <p:cNvPr id="33" name="Rectangle 32">
            <a:extLst>
              <a:ext uri="{FF2B5EF4-FFF2-40B4-BE49-F238E27FC236}">
                <a16:creationId xmlns:a16="http://schemas.microsoft.com/office/drawing/2014/main" id="{9462AAC6-571F-73FC-CD9F-163672409F88}"/>
              </a:ext>
            </a:extLst>
          </p:cNvPr>
          <p:cNvSpPr/>
          <p:nvPr/>
        </p:nvSpPr>
        <p:spPr>
          <a:xfrm>
            <a:off x="308806" y="4592649"/>
            <a:ext cx="3004880" cy="1395453"/>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TH Sarabun New"/>
            </a:endParaRPr>
          </a:p>
        </p:txBody>
      </p:sp>
      <p:sp>
        <p:nvSpPr>
          <p:cNvPr id="34" name="Content Placeholder 7">
            <a:extLst>
              <a:ext uri="{FF2B5EF4-FFF2-40B4-BE49-F238E27FC236}">
                <a16:creationId xmlns:a16="http://schemas.microsoft.com/office/drawing/2014/main" id="{FB62A951-4A91-8A64-1EE7-B970D0C725A9}"/>
              </a:ext>
            </a:extLst>
          </p:cNvPr>
          <p:cNvSpPr txBox="1">
            <a:spLocks/>
          </p:cNvSpPr>
          <p:nvPr/>
        </p:nvSpPr>
        <p:spPr>
          <a:xfrm>
            <a:off x="1307571" y="4634720"/>
            <a:ext cx="1994305" cy="1323439"/>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000" b="1" i="0" u="none" strike="noStrike" kern="1200" cap="none" spc="0" normalizeH="0" baseline="0" noProof="0" err="1">
                <a:ln>
                  <a:noFill/>
                </a:ln>
                <a:solidFill>
                  <a:srgbClr val="061F32"/>
                </a:solidFill>
                <a:effectLst/>
                <a:uLnTx/>
                <a:uFillTx/>
                <a:latin typeface="Arial" pitchFamily="34" charset="0"/>
                <a:ea typeface="+mn-ea"/>
                <a:cs typeface="Arial" pitchFamily="34" charset="0"/>
              </a:rPr>
              <a:t>Phatchariya</a:t>
            </a:r>
            <a:r>
              <a:rPr kumimoji="0" lang="en-US" sz="1000" b="1" i="0" u="none" strike="noStrike" kern="1200" cap="none" spc="0" normalizeH="0" baseline="0" noProof="0">
                <a:ln>
                  <a:noFill/>
                </a:ln>
                <a:solidFill>
                  <a:srgbClr val="061F32"/>
                </a:solidFill>
                <a:effectLst/>
                <a:uLnTx/>
                <a:uFillTx/>
                <a:latin typeface="Arial" pitchFamily="34" charset="0"/>
                <a:ea typeface="+mn-ea"/>
                <a:cs typeface="Arial" pitchFamily="34" charset="0"/>
              </a:rPr>
              <a:t>  </a:t>
            </a:r>
            <a:r>
              <a:rPr kumimoji="0" lang="en-US" sz="1000" b="1" i="0" u="none" strike="noStrike" kern="1200" cap="none" spc="0" normalizeH="0" baseline="0" noProof="0" err="1">
                <a:ln>
                  <a:noFill/>
                </a:ln>
                <a:solidFill>
                  <a:srgbClr val="061F32"/>
                </a:solidFill>
                <a:effectLst/>
                <a:uLnTx/>
                <a:uFillTx/>
                <a:latin typeface="Arial" pitchFamily="34" charset="0"/>
                <a:ea typeface="+mn-ea"/>
                <a:cs typeface="Arial" pitchFamily="34" charset="0"/>
              </a:rPr>
              <a:t>Welutung</a:t>
            </a:r>
            <a:r>
              <a:rPr kumimoji="0" lang="en-US" sz="1000" b="1" i="0" u="none" strike="noStrike" kern="1200" cap="none" spc="0" normalizeH="0" baseline="0" noProof="0">
                <a:ln>
                  <a:noFill/>
                </a:ln>
                <a:solidFill>
                  <a:srgbClr val="061F32"/>
                </a:solidFill>
                <a:effectLst/>
                <a:uLnTx/>
                <a:uFillTx/>
                <a:latin typeface="Arial" pitchFamily="34" charset="0"/>
                <a:ea typeface="+mn-ea"/>
                <a:cs typeface="Arial" pitchFamily="34" charset="0"/>
              </a:rPr>
              <a:t> (</a:t>
            </a:r>
            <a:r>
              <a:rPr kumimoji="0" lang="en-GB" sz="1000" b="1" i="0" u="none" strike="noStrike" kern="1200" cap="none" spc="0" normalizeH="0" baseline="0" noProof="0" err="1">
                <a:ln>
                  <a:noFill/>
                </a:ln>
                <a:solidFill>
                  <a:srgbClr val="061F32"/>
                </a:solidFill>
                <a:effectLst/>
                <a:uLnTx/>
                <a:uFillTx/>
                <a:latin typeface="Arial" pitchFamily="34" charset="0"/>
                <a:ea typeface="+mn-ea"/>
                <a:cs typeface="Arial" pitchFamily="34" charset="0"/>
              </a:rPr>
              <a:t>Meji</a:t>
            </a:r>
            <a:r>
              <a:rPr kumimoji="0" lang="en-GB" sz="1000" b="1" i="0" u="none" strike="noStrike" kern="1200" cap="none" spc="0" normalizeH="0" baseline="0" noProof="0">
                <a:ln>
                  <a:noFill/>
                </a:ln>
                <a:solidFill>
                  <a:srgbClr val="061F32"/>
                </a:solidFill>
                <a:effectLst/>
                <a:uLnTx/>
                <a:uFillTx/>
                <a:latin typeface="Arial" pitchFamily="34" charset="0"/>
                <a:ea typeface="+mn-ea"/>
                <a:cs typeface="Arial" pitchFamily="34" charset="0"/>
              </a:rPr>
              <a:t>)</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rPr>
              <a:t>Senior Consultant</a:t>
            </a:r>
            <a:endParaRPr kumimoji="0" lang="en-GB" sz="1000" b="1" i="0" u="none" strike="noStrike" kern="1200" cap="none" spc="0" normalizeH="0" baseline="0" noProof="0">
              <a:ln>
                <a:noFill/>
              </a:ln>
              <a:solidFill>
                <a:srgbClr val="061F32"/>
              </a:solidFill>
              <a:effectLst/>
              <a:uLnTx/>
              <a:uFillTx/>
              <a:latin typeface="Arial" pitchFamily="34" charset="0"/>
              <a:ea typeface="+mn-ea"/>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50" b="0" i="0" u="none" strike="noStrike" kern="1200" cap="none" spc="0" normalizeH="0" baseline="0" noProof="0" err="1">
                <a:ln>
                  <a:noFill/>
                </a:ln>
                <a:solidFill>
                  <a:srgbClr val="000000"/>
                </a:solidFill>
                <a:effectLst/>
                <a:uLnTx/>
                <a:uFillTx/>
                <a:latin typeface="Arial" pitchFamily="34" charset="0"/>
                <a:ea typeface="Inter" panose="02000503000000020004" pitchFamily="2" charset="0"/>
                <a:cs typeface="Arial" pitchFamily="34" charset="0"/>
              </a:rPr>
              <a:t>Ph.D</a:t>
            </a:r>
            <a:r>
              <a:rPr kumimoji="0" lang="en-GB" sz="950" b="0" i="0" u="none" strike="noStrike" kern="1200" cap="none" spc="0" normalizeH="0" baseline="0" noProof="0">
                <a:ln>
                  <a:noFill/>
                </a:ln>
                <a:solidFill>
                  <a:srgbClr val="000000"/>
                </a:solidFill>
                <a:effectLst/>
                <a:uLnTx/>
                <a:uFillTx/>
                <a:latin typeface="Arial" pitchFamily="34" charset="0"/>
                <a:ea typeface="Inter" panose="02000503000000020004" pitchFamily="2" charset="0"/>
                <a:cs typeface="Arial" pitchFamily="34" charset="0"/>
              </a:rPr>
              <a:t> in Environmental Technology and Management</a:t>
            </a:r>
            <a:endParaRPr kumimoji="0" lang="en-US" sz="950" b="0" i="0" u="none" strike="noStrike" kern="1200" cap="none" spc="0" normalizeH="0" baseline="0" noProof="0">
              <a:ln>
                <a:noFill/>
              </a:ln>
              <a:solidFill>
                <a:srgbClr val="000000"/>
              </a:solidFill>
              <a:effectLst/>
              <a:uLnTx/>
              <a:uFillTx/>
              <a:latin typeface="Arial" pitchFamily="34" charset="0"/>
              <a:ea typeface="Inter" panose="02000503000000020004" pitchFamily="2" charset="0"/>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50" b="0" i="0" u="none" strike="noStrike" kern="1200" cap="none" spc="0" normalizeH="0" baseline="0" noProof="0">
                <a:ln>
                  <a:noFill/>
                </a:ln>
                <a:solidFill>
                  <a:srgbClr val="000000"/>
                </a:solidFill>
                <a:effectLst/>
                <a:uLnTx/>
                <a:uFillTx/>
                <a:latin typeface="Arial" pitchFamily="34" charset="0"/>
                <a:ea typeface="Inter" panose="02000503000000020004" pitchFamily="2" charset="0"/>
                <a:cs typeface="Arial" pitchFamily="34" charset="0"/>
              </a:rPr>
              <a:t>10+ years of academic research on GHG emissions, mitigation measures in agricultural sector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50" b="0" i="0" u="none" strike="noStrike" kern="1200" cap="none" spc="0" normalizeH="0" baseline="0" noProof="0">
                <a:ln>
                  <a:noFill/>
                </a:ln>
                <a:solidFill>
                  <a:srgbClr val="000000"/>
                </a:solidFill>
                <a:effectLst/>
                <a:uLnTx/>
                <a:uFillTx/>
                <a:latin typeface="Arial" pitchFamily="34" charset="0"/>
                <a:ea typeface="Inter" panose="02000503000000020004" pitchFamily="2" charset="0"/>
                <a:cs typeface="Arial" pitchFamily="34" charset="0"/>
              </a:rPr>
              <a:t>2 years of climate advisory in public sector</a:t>
            </a:r>
            <a:endParaRPr kumimoji="0" lang="en-US" sz="950" b="0" i="0" u="none" strike="noStrike" kern="1200" cap="none" spc="0" normalizeH="0" baseline="0" noProof="0">
              <a:ln>
                <a:noFill/>
              </a:ln>
              <a:solidFill>
                <a:srgbClr val="061F32"/>
              </a:solidFill>
              <a:effectLst/>
              <a:uLnTx/>
              <a:uFillTx/>
              <a:latin typeface="Arial" pitchFamily="34" charset="0"/>
              <a:ea typeface="+mn-ea"/>
              <a:cs typeface="Arial" pitchFamily="34" charset="0"/>
            </a:endParaRPr>
          </a:p>
        </p:txBody>
      </p:sp>
      <p:sp>
        <p:nvSpPr>
          <p:cNvPr id="36" name="Rectangle 35">
            <a:extLst>
              <a:ext uri="{FF2B5EF4-FFF2-40B4-BE49-F238E27FC236}">
                <a16:creationId xmlns:a16="http://schemas.microsoft.com/office/drawing/2014/main" id="{E8A97B2C-82F7-983D-0B0A-3CFDC00178C7}"/>
              </a:ext>
            </a:extLst>
          </p:cNvPr>
          <p:cNvSpPr/>
          <p:nvPr/>
        </p:nvSpPr>
        <p:spPr>
          <a:xfrm>
            <a:off x="6386091" y="4625195"/>
            <a:ext cx="2711553" cy="138282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TH Sarabun New"/>
            </a:endParaRPr>
          </a:p>
        </p:txBody>
      </p:sp>
      <p:sp>
        <p:nvSpPr>
          <p:cNvPr id="37" name="Rectangle 36">
            <a:extLst>
              <a:ext uri="{FF2B5EF4-FFF2-40B4-BE49-F238E27FC236}">
                <a16:creationId xmlns:a16="http://schemas.microsoft.com/office/drawing/2014/main" id="{23FD0803-C57F-66D3-CF1B-F4EEC18EC496}"/>
              </a:ext>
            </a:extLst>
          </p:cNvPr>
          <p:cNvSpPr/>
          <p:nvPr/>
        </p:nvSpPr>
        <p:spPr>
          <a:xfrm>
            <a:off x="3389773" y="3156274"/>
            <a:ext cx="2929090" cy="1395453"/>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TH Sarabun New"/>
            </a:endParaRPr>
          </a:p>
        </p:txBody>
      </p:sp>
      <p:sp>
        <p:nvSpPr>
          <p:cNvPr id="38" name="Content Placeholder 7">
            <a:extLst>
              <a:ext uri="{FF2B5EF4-FFF2-40B4-BE49-F238E27FC236}">
                <a16:creationId xmlns:a16="http://schemas.microsoft.com/office/drawing/2014/main" id="{D06C6689-36B7-B38C-DEB7-7920231C7BE1}"/>
              </a:ext>
            </a:extLst>
          </p:cNvPr>
          <p:cNvSpPr txBox="1">
            <a:spLocks/>
          </p:cNvSpPr>
          <p:nvPr/>
        </p:nvSpPr>
        <p:spPr>
          <a:xfrm>
            <a:off x="4407491" y="3239164"/>
            <a:ext cx="1961137" cy="1269578"/>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1" i="0" u="none" strike="noStrike" kern="1200" cap="none" spc="0" normalizeH="0" baseline="0" noProof="0" err="1">
                <a:ln>
                  <a:noFill/>
                </a:ln>
                <a:solidFill>
                  <a:srgbClr val="000000"/>
                </a:solidFill>
                <a:effectLst/>
                <a:uLnTx/>
                <a:uFillTx/>
                <a:latin typeface="Arial" pitchFamily="34" charset="0"/>
                <a:ea typeface="+mn-ea"/>
                <a:cs typeface="Arial" pitchFamily="34" charset="0"/>
              </a:rPr>
              <a:t>Kittinut</a:t>
            </a:r>
            <a:r>
              <a:rPr kumimoji="0" lang="en-GB" sz="1000" b="1" i="0" u="none" strike="noStrike" kern="1200" cap="none" spc="0" normalizeH="0" baseline="0" noProof="0">
                <a:ln>
                  <a:noFill/>
                </a:ln>
                <a:solidFill>
                  <a:srgbClr val="000000"/>
                </a:solidFill>
                <a:effectLst/>
                <a:uLnTx/>
                <a:uFillTx/>
                <a:latin typeface="Arial" pitchFamily="34" charset="0"/>
                <a:ea typeface="+mn-ea"/>
                <a:cs typeface="Arial" pitchFamily="34" charset="0"/>
              </a:rPr>
              <a:t> </a:t>
            </a:r>
            <a:r>
              <a:rPr kumimoji="0" lang="en-GB" sz="1000" b="1" i="0" u="none" strike="noStrike" kern="1200" cap="none" spc="0" normalizeH="0" baseline="0" noProof="0" err="1">
                <a:ln>
                  <a:noFill/>
                </a:ln>
                <a:solidFill>
                  <a:srgbClr val="000000"/>
                </a:solidFill>
                <a:effectLst/>
                <a:uLnTx/>
                <a:uFillTx/>
                <a:latin typeface="Arial" pitchFamily="34" charset="0"/>
                <a:ea typeface="+mn-ea"/>
                <a:cs typeface="Arial" pitchFamily="34" charset="0"/>
              </a:rPr>
              <a:t>Supsoontornkul</a:t>
            </a:r>
            <a:r>
              <a:rPr kumimoji="0" lang="en-GB" sz="1000" b="1" i="0" u="none" strike="noStrike" kern="1200" cap="none" spc="0" normalizeH="0" baseline="0" noProof="0">
                <a:ln>
                  <a:noFill/>
                </a:ln>
                <a:solidFill>
                  <a:srgbClr val="000000"/>
                </a:solidFill>
                <a:effectLst/>
                <a:uLnTx/>
                <a:uFillTx/>
                <a:latin typeface="Arial" pitchFamily="34" charset="0"/>
                <a:ea typeface="+mn-ea"/>
                <a:cs typeface="Arial" pitchFamily="34" charset="0"/>
              </a:rPr>
              <a:t> (Gink)</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rPr>
              <a:t>Principal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Arial" pitchFamily="34" charset="0"/>
                <a:ea typeface="+mn-ea"/>
                <a:cs typeface="Arial" pitchFamily="34" charset="0"/>
              </a:rPr>
              <a:t>Doctor in Juridical Science (in Environmental Law)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Arial" pitchFamily="34" charset="0"/>
              </a:rPr>
              <a:t>6+ years of extensive academic research on international environmental-trade governance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Inter Medium"/>
              </a:rPr>
              <a:t>3+ years in climate advisory for public sector</a:t>
            </a:r>
            <a:endParaRPr kumimoji="0" lang="en-US" sz="9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9" name="Rectangle 38">
            <a:extLst>
              <a:ext uri="{FF2B5EF4-FFF2-40B4-BE49-F238E27FC236}">
                <a16:creationId xmlns:a16="http://schemas.microsoft.com/office/drawing/2014/main" id="{E55DE4B8-7B9B-B6E7-D474-678C8880D77C}"/>
              </a:ext>
            </a:extLst>
          </p:cNvPr>
          <p:cNvSpPr/>
          <p:nvPr/>
        </p:nvSpPr>
        <p:spPr>
          <a:xfrm>
            <a:off x="9164874" y="4639739"/>
            <a:ext cx="2835620" cy="138282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TH Sarabun New"/>
            </a:endParaRPr>
          </a:p>
        </p:txBody>
      </p:sp>
      <p:sp>
        <p:nvSpPr>
          <p:cNvPr id="40" name="Content Placeholder 7">
            <a:extLst>
              <a:ext uri="{FF2B5EF4-FFF2-40B4-BE49-F238E27FC236}">
                <a16:creationId xmlns:a16="http://schemas.microsoft.com/office/drawing/2014/main" id="{C79E7BEB-289D-66E5-3B7C-68C494DA81A0}"/>
              </a:ext>
            </a:extLst>
          </p:cNvPr>
          <p:cNvSpPr txBox="1">
            <a:spLocks/>
          </p:cNvSpPr>
          <p:nvPr/>
        </p:nvSpPr>
        <p:spPr>
          <a:xfrm>
            <a:off x="4429090" y="4732592"/>
            <a:ext cx="1773854" cy="1184940"/>
          </a:xfrm>
          <a:prstGeom prst="rect">
            <a:avLst/>
          </a:prstGeom>
        </p:spPr>
        <p:txBody>
          <a:bodyPr vert="horz" wrap="square" lIns="0" tIns="0" rIns="91440" bIns="0" rtlCol="0" anchor="t">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1" i="0" u="none" strike="noStrike" kern="1200" cap="none" spc="0" normalizeH="0" baseline="0" noProof="0" err="1">
                <a:ln>
                  <a:noFill/>
                </a:ln>
                <a:solidFill>
                  <a:srgbClr val="061F32"/>
                </a:solidFill>
                <a:effectLst/>
                <a:uLnTx/>
                <a:uFillTx/>
                <a:latin typeface="Arial" pitchFamily="34" charset="0"/>
                <a:ea typeface="+mn-ea"/>
                <a:cs typeface="Arial" pitchFamily="34" charset="0"/>
              </a:rPr>
              <a:t>Tharaya</a:t>
            </a:r>
            <a:r>
              <a:rPr kumimoji="0" lang="en-GB" sz="1000" b="1" i="0" u="none" strike="noStrike" kern="1200" cap="none" spc="0" normalizeH="0" baseline="0" noProof="0">
                <a:ln>
                  <a:noFill/>
                </a:ln>
                <a:solidFill>
                  <a:srgbClr val="061F32"/>
                </a:solidFill>
                <a:effectLst/>
                <a:uLnTx/>
                <a:uFillTx/>
                <a:latin typeface="Arial" pitchFamily="34" charset="0"/>
                <a:ea typeface="+mn-ea"/>
                <a:cs typeface="Arial" pitchFamily="34" charset="0"/>
              </a:rPr>
              <a:t> </a:t>
            </a:r>
            <a:r>
              <a:rPr kumimoji="0" lang="en-GB" sz="1000" b="1" i="0" u="none" strike="noStrike" kern="1200" cap="none" spc="0" normalizeH="0" baseline="0" noProof="0" err="1">
                <a:ln>
                  <a:noFill/>
                </a:ln>
                <a:solidFill>
                  <a:srgbClr val="061F32"/>
                </a:solidFill>
                <a:effectLst/>
                <a:uLnTx/>
                <a:uFillTx/>
                <a:latin typeface="Arial" pitchFamily="34" charset="0"/>
                <a:ea typeface="+mn-ea"/>
                <a:cs typeface="Arial" pitchFamily="34" charset="0"/>
              </a:rPr>
              <a:t>Tangsirichoochuay</a:t>
            </a:r>
            <a:r>
              <a:rPr kumimoji="0" lang="en-GB" sz="1000" b="1" i="0" u="none" strike="noStrike" kern="1200" cap="none" spc="0" normalizeH="0" baseline="0" noProof="0">
                <a:ln>
                  <a:noFill/>
                </a:ln>
                <a:solidFill>
                  <a:srgbClr val="061F32"/>
                </a:solidFill>
                <a:effectLst/>
                <a:uLnTx/>
                <a:uFillTx/>
                <a:latin typeface="Arial" pitchFamily="34" charset="0"/>
                <a:ea typeface="+mn-ea"/>
                <a:cs typeface="Arial" pitchFamily="34" charset="0"/>
              </a:rPr>
              <a:t> (Jane)</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rPr>
              <a:t>Consultant</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50" b="0" i="0" u="none" strike="noStrike" kern="1200" cap="none" spc="0" normalizeH="0" baseline="0" noProof="0" err="1">
                <a:ln>
                  <a:noFill/>
                </a:ln>
                <a:solidFill>
                  <a:srgbClr val="000000"/>
                </a:solidFill>
                <a:effectLst/>
                <a:uLnTx/>
                <a:uFillTx/>
                <a:latin typeface="Arial" pitchFamily="34" charset="0"/>
                <a:ea typeface="Inter" panose="02000503000000020004" pitchFamily="2" charset="0"/>
                <a:cs typeface="Arial" pitchFamily="34" charset="0"/>
              </a:rPr>
              <a:t>M.Eng</a:t>
            </a:r>
            <a:r>
              <a:rPr kumimoji="0" lang="en-GB" sz="950" b="0" i="0" u="none" strike="noStrike" kern="1200" cap="none" spc="0" normalizeH="0" baseline="0" noProof="0">
                <a:ln>
                  <a:noFill/>
                </a:ln>
                <a:solidFill>
                  <a:srgbClr val="000000"/>
                </a:solidFill>
                <a:effectLst/>
                <a:uLnTx/>
                <a:uFillTx/>
                <a:latin typeface="Arial" pitchFamily="34" charset="0"/>
                <a:ea typeface="Inter" panose="02000503000000020004" pitchFamily="2" charset="0"/>
                <a:cs typeface="Arial" pitchFamily="34" charset="0"/>
              </a:rPr>
              <a:t> in Civil and Environmental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50" b="0" i="0" u="none" strike="noStrike" kern="1200" cap="none" spc="0" normalizeH="0" baseline="0" noProof="0">
                <a:ln>
                  <a:noFill/>
                </a:ln>
                <a:solidFill>
                  <a:srgbClr val="000000"/>
                </a:solidFill>
                <a:effectLst/>
                <a:uLnTx/>
                <a:uFillTx/>
                <a:latin typeface="Arial" pitchFamily="34" charset="0"/>
                <a:ea typeface="Inter" panose="02000503000000020004" pitchFamily="2" charset="0"/>
                <a:cs typeface="Arial" pitchFamily="34" charset="0"/>
              </a:rPr>
              <a:t>2+ years in climate advisory for public sector</a:t>
            </a:r>
            <a:endParaRPr kumimoji="0" lang="en-GB" sz="1000" b="1" i="0" u="none" strike="noStrike" kern="1200" cap="none" spc="0" normalizeH="0" baseline="0" noProof="0">
              <a:ln>
                <a:noFill/>
              </a:ln>
              <a:solidFill>
                <a:srgbClr val="061F32"/>
              </a:solidFill>
              <a:effectLst/>
              <a:uLnTx/>
              <a:uFillTx/>
              <a:latin typeface="Arial" pitchFamily="34" charset="0"/>
              <a:ea typeface="+mn-ea"/>
              <a:cs typeface="Arial" pitchFamily="34" charset="0"/>
            </a:endParaRPr>
          </a:p>
        </p:txBody>
      </p:sp>
      <p:sp>
        <p:nvSpPr>
          <p:cNvPr id="41" name="Rectangle 40">
            <a:extLst>
              <a:ext uri="{FF2B5EF4-FFF2-40B4-BE49-F238E27FC236}">
                <a16:creationId xmlns:a16="http://schemas.microsoft.com/office/drawing/2014/main" id="{5890BFE2-0365-E34D-1E9E-826FBF981907}"/>
              </a:ext>
            </a:extLst>
          </p:cNvPr>
          <p:cNvSpPr/>
          <p:nvPr/>
        </p:nvSpPr>
        <p:spPr>
          <a:xfrm>
            <a:off x="9164873" y="3161308"/>
            <a:ext cx="2804278" cy="138282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TH Sarabun New"/>
            </a:endParaRPr>
          </a:p>
        </p:txBody>
      </p:sp>
      <p:pic>
        <p:nvPicPr>
          <p:cNvPr id="45" name="Picture 44">
            <a:extLst>
              <a:ext uri="{FF2B5EF4-FFF2-40B4-BE49-F238E27FC236}">
                <a16:creationId xmlns:a16="http://schemas.microsoft.com/office/drawing/2014/main" id="{67914CBC-EE2E-C1CC-069B-A0A7834BC61A}"/>
              </a:ext>
            </a:extLst>
          </p:cNvPr>
          <p:cNvPicPr>
            <a:picLocks noChangeAspect="1"/>
          </p:cNvPicPr>
          <p:nvPr/>
        </p:nvPicPr>
        <p:blipFill>
          <a:blip r:embed="rId5" cstate="print">
            <a:alphaModFix/>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439685" y="3270630"/>
            <a:ext cx="917894" cy="1180360"/>
          </a:xfrm>
          <a:prstGeom prst="snip2DiagRect">
            <a:avLst>
              <a:gd name="adj1" fmla="val 0"/>
              <a:gd name="adj2" fmla="val 16667"/>
            </a:avLst>
          </a:prstGeom>
          <a:solidFill>
            <a:schemeClr val="bg1">
              <a:lumMod val="65000"/>
            </a:schemeClr>
          </a:solidFill>
          <a:ln>
            <a:noFill/>
          </a:ln>
          <a:effectLst>
            <a:outerShdw blurRad="50800" dist="12700" algn="tl" rotWithShape="0">
              <a:srgbClr val="000000">
                <a:alpha val="69410"/>
              </a:srgbClr>
            </a:outerShdw>
          </a:effectLst>
        </p:spPr>
      </p:pic>
      <p:pic>
        <p:nvPicPr>
          <p:cNvPr id="46" name="Picture 45">
            <a:extLst>
              <a:ext uri="{FF2B5EF4-FFF2-40B4-BE49-F238E27FC236}">
                <a16:creationId xmlns:a16="http://schemas.microsoft.com/office/drawing/2014/main" id="{A99DB15D-D45B-C50D-8E2B-12B2947C9021}"/>
              </a:ext>
            </a:extLst>
          </p:cNvPr>
          <p:cNvPicPr>
            <a:picLocks noChangeAspect="1"/>
          </p:cNvPicPr>
          <p:nvPr/>
        </p:nvPicPr>
        <p:blipFill>
          <a:blip r:embed="rId7">
            <a:alphaModFix/>
            <a:extLst>
              <a:ext uri="{28A0092B-C50C-407E-A947-70E740481C1C}">
                <a14:useLocalDpi xmlns:a14="http://schemas.microsoft.com/office/drawing/2010/main" val="0"/>
              </a:ext>
            </a:extLst>
          </a:blip>
          <a:srcRect l="4783" r="5107"/>
          <a:stretch/>
        </p:blipFill>
        <p:spPr bwMode="auto">
          <a:xfrm>
            <a:off x="9205410" y="3231568"/>
            <a:ext cx="924904" cy="1219422"/>
          </a:xfrm>
          <a:prstGeom prst="snip2DiagRect">
            <a:avLst>
              <a:gd name="adj1" fmla="val 0"/>
              <a:gd name="adj2" fmla="val 16667"/>
            </a:avLst>
          </a:prstGeom>
          <a:solidFill>
            <a:schemeClr val="bg1">
              <a:lumMod val="65000"/>
            </a:schemeClr>
          </a:solidFill>
          <a:ln>
            <a:noFill/>
          </a:ln>
          <a:effectLst>
            <a:outerShdw blurRad="50800" dist="12700" algn="tl" rotWithShape="0">
              <a:srgbClr val="000000">
                <a:alpha val="69410"/>
              </a:srgbClr>
            </a:outerShdw>
          </a:effectLst>
        </p:spPr>
      </p:pic>
      <p:pic>
        <p:nvPicPr>
          <p:cNvPr id="47" name="Picture 46">
            <a:extLst>
              <a:ext uri="{FF2B5EF4-FFF2-40B4-BE49-F238E27FC236}">
                <a16:creationId xmlns:a16="http://schemas.microsoft.com/office/drawing/2014/main" id="{8D4D2BDE-2BB8-B946-F315-C5FCC8DEC948}"/>
              </a:ext>
            </a:extLst>
          </p:cNvPr>
          <p:cNvPicPr>
            <a:picLocks noChangeAspect="1"/>
          </p:cNvPicPr>
          <p:nvPr/>
        </p:nvPicPr>
        <p:blipFill rotWithShape="1">
          <a:blip r:embed="rId8">
            <a:alphaModFix/>
          </a:blip>
          <a:srcRect l="9680" t="17874" r="12899" b="7880"/>
          <a:stretch/>
        </p:blipFill>
        <p:spPr>
          <a:xfrm>
            <a:off x="357518" y="3254819"/>
            <a:ext cx="880259" cy="1164074"/>
          </a:xfrm>
          <a:prstGeom prst="snip2DiagRect">
            <a:avLst>
              <a:gd name="adj1" fmla="val 0"/>
              <a:gd name="adj2" fmla="val 16667"/>
            </a:avLst>
          </a:prstGeom>
          <a:solidFill>
            <a:schemeClr val="bg1">
              <a:lumMod val="65000"/>
            </a:schemeClr>
          </a:solidFill>
          <a:ln>
            <a:noFill/>
          </a:ln>
          <a:effectLst>
            <a:outerShdw blurRad="50800" dist="12700" algn="tl" rotWithShape="0">
              <a:srgbClr val="000000">
                <a:alpha val="69410"/>
              </a:srgbClr>
            </a:outerShdw>
          </a:effectLst>
        </p:spPr>
      </p:pic>
      <p:pic>
        <p:nvPicPr>
          <p:cNvPr id="48" name="Picture 47">
            <a:extLst>
              <a:ext uri="{FF2B5EF4-FFF2-40B4-BE49-F238E27FC236}">
                <a16:creationId xmlns:a16="http://schemas.microsoft.com/office/drawing/2014/main" id="{4136A19E-8559-99E7-9254-A3BBC75DF956}"/>
              </a:ext>
            </a:extLst>
          </p:cNvPr>
          <p:cNvPicPr>
            <a:picLocks noChangeAspect="1"/>
          </p:cNvPicPr>
          <p:nvPr/>
        </p:nvPicPr>
        <p:blipFill rotWithShape="1">
          <a:blip r:embed="rId9" cstate="print">
            <a:alphaModFix/>
            <a:extLst>
              <a:ext uri="{28A0092B-C50C-407E-A947-70E740481C1C}">
                <a14:useLocalDpi xmlns:a14="http://schemas.microsoft.com/office/drawing/2010/main" val="0"/>
              </a:ext>
            </a:extLst>
          </a:blip>
          <a:srcRect l="-229" r="9719"/>
          <a:stretch/>
        </p:blipFill>
        <p:spPr bwMode="auto">
          <a:xfrm>
            <a:off x="357518" y="4667878"/>
            <a:ext cx="814787" cy="1263403"/>
          </a:xfrm>
          <a:prstGeom prst="snip2DiagRect">
            <a:avLst>
              <a:gd name="adj1" fmla="val 0"/>
              <a:gd name="adj2" fmla="val 16667"/>
            </a:avLst>
          </a:prstGeom>
          <a:solidFill>
            <a:schemeClr val="bg1">
              <a:lumMod val="65000"/>
            </a:schemeClr>
          </a:solidFill>
          <a:ln>
            <a:noFill/>
          </a:ln>
          <a:effectLst>
            <a:outerShdw blurRad="50800" dist="12700" algn="tl" rotWithShape="0">
              <a:srgbClr val="000000">
                <a:alpha val="69410"/>
              </a:srgbClr>
            </a:outerShdw>
          </a:effectLst>
          <a:extLst>
            <a:ext uri="{53640926-AAD7-44D8-BBD7-CCE9431645EC}">
              <a14:shadowObscured xmlns:a14="http://schemas.microsoft.com/office/drawing/2010/main"/>
            </a:ext>
          </a:extLst>
        </p:spPr>
      </p:pic>
      <p:pic>
        <p:nvPicPr>
          <p:cNvPr id="50" name="Picture 49">
            <a:extLst>
              <a:ext uri="{FF2B5EF4-FFF2-40B4-BE49-F238E27FC236}">
                <a16:creationId xmlns:a16="http://schemas.microsoft.com/office/drawing/2014/main" id="{36DE8F6F-E646-0E40-6DA7-25F858C1BFFE}"/>
              </a:ext>
            </a:extLst>
          </p:cNvPr>
          <p:cNvPicPr>
            <a:picLocks noChangeAspect="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3432183" y="4732592"/>
            <a:ext cx="949073" cy="1146150"/>
          </a:xfrm>
          <a:prstGeom prst="snip2DiagRect">
            <a:avLst>
              <a:gd name="adj1" fmla="val 0"/>
              <a:gd name="adj2" fmla="val 16667"/>
            </a:avLst>
          </a:prstGeom>
          <a:solidFill>
            <a:schemeClr val="bg1">
              <a:lumMod val="65000"/>
            </a:schemeClr>
          </a:solidFill>
          <a:ln>
            <a:noFill/>
          </a:ln>
          <a:effectLst>
            <a:outerShdw blurRad="50800" dist="12700" algn="tl" rotWithShape="0">
              <a:srgbClr val="000000">
                <a:alpha val="69410"/>
              </a:srgbClr>
            </a:outerShdw>
          </a:effectLst>
        </p:spPr>
      </p:pic>
      <p:pic>
        <p:nvPicPr>
          <p:cNvPr id="57" name="Picture 56">
            <a:extLst>
              <a:ext uri="{FF2B5EF4-FFF2-40B4-BE49-F238E27FC236}">
                <a16:creationId xmlns:a16="http://schemas.microsoft.com/office/drawing/2014/main" id="{E23CED44-1C30-CD55-FDF4-DD4727A74821}"/>
              </a:ext>
            </a:extLst>
          </p:cNvPr>
          <p:cNvPicPr>
            <a:picLocks noChangeAspect="1"/>
          </p:cNvPicPr>
          <p:nvPr/>
        </p:nvPicPr>
        <p:blipFill>
          <a:blip r:embed="rId11" cstate="print">
            <a:alphaModFix/>
            <a:extLst>
              <a:ext uri="{28A0092B-C50C-407E-A947-70E740481C1C}">
                <a14:useLocalDpi xmlns:a14="http://schemas.microsoft.com/office/drawing/2010/main" val="0"/>
              </a:ext>
            </a:extLst>
          </a:blip>
          <a:srcRect l="19211" t="11117" r="18823"/>
          <a:stretch/>
        </p:blipFill>
        <p:spPr>
          <a:xfrm>
            <a:off x="6423943" y="4679419"/>
            <a:ext cx="891498" cy="1278740"/>
          </a:xfrm>
          <a:prstGeom prst="snip2DiagRect">
            <a:avLst>
              <a:gd name="adj1" fmla="val 0"/>
              <a:gd name="adj2" fmla="val 16667"/>
            </a:avLst>
          </a:prstGeom>
          <a:solidFill>
            <a:schemeClr val="bg1">
              <a:lumMod val="65000"/>
            </a:schemeClr>
          </a:solidFill>
          <a:ln>
            <a:noFill/>
          </a:ln>
          <a:effectLst>
            <a:outerShdw blurRad="50800" dist="12700" algn="tl" rotWithShape="0">
              <a:srgbClr val="000000">
                <a:alpha val="69410"/>
              </a:srgbClr>
            </a:outerShdw>
          </a:effectLst>
        </p:spPr>
      </p:pic>
      <p:sp>
        <p:nvSpPr>
          <p:cNvPr id="58" name="Content Placeholder 7">
            <a:extLst>
              <a:ext uri="{FF2B5EF4-FFF2-40B4-BE49-F238E27FC236}">
                <a16:creationId xmlns:a16="http://schemas.microsoft.com/office/drawing/2014/main" id="{6B07281C-0EDE-D799-513D-49563883A0D2}"/>
              </a:ext>
            </a:extLst>
          </p:cNvPr>
          <p:cNvSpPr txBox="1">
            <a:spLocks/>
          </p:cNvSpPr>
          <p:nvPr/>
        </p:nvSpPr>
        <p:spPr>
          <a:xfrm>
            <a:off x="7356668" y="4714118"/>
            <a:ext cx="1803053" cy="1184940"/>
          </a:xfrm>
          <a:prstGeom prst="rect">
            <a:avLst/>
          </a:prstGeom>
        </p:spPr>
        <p:txBody>
          <a:bodyPr vert="horz" wrap="square" lIns="0" tIns="0" rIns="91440" bIns="0" rtlCol="0" anchor="t">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000" b="1" i="0" u="none" strike="noStrike" kern="1200" cap="none" spc="0" normalizeH="0" baseline="0" noProof="0" err="1">
                <a:ln>
                  <a:noFill/>
                </a:ln>
                <a:solidFill>
                  <a:srgbClr val="061F32"/>
                </a:solidFill>
                <a:effectLst/>
                <a:uLnTx/>
                <a:uFillTx/>
                <a:latin typeface="Arial" pitchFamily="34" charset="0"/>
                <a:ea typeface="+mn-ea"/>
                <a:cs typeface="Arial" pitchFamily="34" charset="0"/>
              </a:rPr>
              <a:t>Bunyanuch</a:t>
            </a:r>
            <a:r>
              <a:rPr kumimoji="0" lang="en-US" sz="1000" b="1" i="0" u="none" strike="noStrike" kern="1200" cap="none" spc="0" normalizeH="0" baseline="0" noProof="0">
                <a:ln>
                  <a:noFill/>
                </a:ln>
                <a:solidFill>
                  <a:srgbClr val="061F32"/>
                </a:solidFill>
                <a:effectLst/>
                <a:uLnTx/>
                <a:uFillTx/>
                <a:latin typeface="Arial" pitchFamily="34" charset="0"/>
                <a:ea typeface="+mn-ea"/>
                <a:cs typeface="Arial" pitchFamily="34" charset="0"/>
              </a:rPr>
              <a:t> </a:t>
            </a:r>
            <a:r>
              <a:rPr kumimoji="0" lang="en-US" sz="1000" b="1" i="0" u="none" strike="noStrike" kern="1200" cap="none" spc="0" normalizeH="0" baseline="0" noProof="0" err="1">
                <a:ln>
                  <a:noFill/>
                </a:ln>
                <a:solidFill>
                  <a:srgbClr val="061F32"/>
                </a:solidFill>
                <a:effectLst/>
                <a:uLnTx/>
                <a:uFillTx/>
                <a:latin typeface="Arial" pitchFamily="34" charset="0"/>
                <a:ea typeface="+mn-ea"/>
                <a:cs typeface="Arial" pitchFamily="34" charset="0"/>
              </a:rPr>
              <a:t>Tumthamai</a:t>
            </a:r>
            <a:r>
              <a:rPr kumimoji="0" lang="en-US" sz="1000" b="1" i="0" u="none" strike="noStrike" kern="1200" cap="none" spc="0" normalizeH="0" baseline="0" noProof="0">
                <a:ln>
                  <a:noFill/>
                </a:ln>
                <a:solidFill>
                  <a:srgbClr val="061F32"/>
                </a:solidFill>
                <a:effectLst/>
                <a:uLnTx/>
                <a:uFillTx/>
                <a:latin typeface="Arial" pitchFamily="34" charset="0"/>
                <a:ea typeface="+mn-ea"/>
                <a:cs typeface="Arial" pitchFamily="34" charset="0"/>
              </a:rPr>
              <a:t> </a:t>
            </a:r>
            <a:r>
              <a:rPr kumimoji="0" lang="en-GB" sz="1000" b="1" i="0" u="none" strike="noStrike" kern="1200" cap="none" spc="0" normalizeH="0" baseline="0" noProof="0">
                <a:ln>
                  <a:noFill/>
                </a:ln>
                <a:solidFill>
                  <a:srgbClr val="061F32"/>
                </a:solidFill>
                <a:effectLst/>
                <a:uLnTx/>
                <a:uFillTx/>
                <a:latin typeface="Arial" pitchFamily="34" charset="0"/>
                <a:ea typeface="+mn-ea"/>
                <a:cs typeface="Arial" pitchFamily="34" charset="0"/>
              </a:rPr>
              <a:t>(Tarn)</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rPr>
              <a:t>Senior Consultant</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50" b="0" i="0" u="none" strike="noStrike" kern="1200" cap="none" spc="0" normalizeH="0" baseline="0" noProof="0">
                <a:ln>
                  <a:noFill/>
                </a:ln>
                <a:solidFill>
                  <a:srgbClr val="000000"/>
                </a:solidFill>
                <a:effectLst/>
                <a:uLnTx/>
                <a:uFillTx/>
                <a:latin typeface="Arial" pitchFamily="34" charset="0"/>
                <a:ea typeface="Inter" panose="02000503000000020004" pitchFamily="2" charset="0"/>
                <a:cs typeface="Arial" pitchFamily="34" charset="0"/>
              </a:rPr>
              <a:t>MSc in Urban Economic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50" b="0" i="0" u="none" strike="noStrike" kern="1200" cap="none" spc="0" normalizeH="0" baseline="0" noProof="0">
                <a:ln>
                  <a:noFill/>
                </a:ln>
                <a:solidFill>
                  <a:srgbClr val="000000"/>
                </a:solidFill>
                <a:effectLst/>
                <a:uLnTx/>
                <a:uFillTx/>
                <a:latin typeface="Arial" pitchFamily="34" charset="0"/>
                <a:ea typeface="Inter" panose="02000503000000020004" pitchFamily="2" charset="0"/>
                <a:cs typeface="Arial" pitchFamily="34" charset="0"/>
              </a:rPr>
              <a:t>6</a:t>
            </a:r>
            <a:r>
              <a:rPr kumimoji="0" lang="en-GB" sz="950" b="0" i="0" u="none" strike="noStrike" kern="1200" cap="none" spc="0" normalizeH="0" baseline="0" noProof="0">
                <a:ln>
                  <a:noFill/>
                </a:ln>
                <a:solidFill>
                  <a:srgbClr val="000000"/>
                </a:solidFill>
                <a:effectLst/>
                <a:uLnTx/>
                <a:uFillTx/>
                <a:latin typeface="Arial" pitchFamily="34" charset="0"/>
                <a:ea typeface="Inter" panose="02000503000000020004" pitchFamily="2" charset="0"/>
                <a:cs typeface="Arial" pitchFamily="34" charset="0"/>
              </a:rPr>
              <a:t>+ years in climate policy and advisory in public sector</a:t>
            </a:r>
            <a:endParaRPr kumimoji="0" lang="en-GB" sz="1000" b="1" i="0" u="none" strike="noStrike" kern="1200" cap="none" spc="0" normalizeH="0" baseline="0" noProof="0">
              <a:ln>
                <a:noFill/>
              </a:ln>
              <a:solidFill>
                <a:srgbClr val="061F32"/>
              </a:solidFill>
              <a:effectLst/>
              <a:uLnTx/>
              <a:uFillTx/>
              <a:latin typeface="Arial" pitchFamily="34" charset="0"/>
              <a:ea typeface="+mn-ea"/>
              <a:cs typeface="Arial" pitchFamily="34" charset="0"/>
            </a:endParaRPr>
          </a:p>
        </p:txBody>
      </p:sp>
      <p:sp>
        <p:nvSpPr>
          <p:cNvPr id="59" name="Content Placeholder 7">
            <a:extLst>
              <a:ext uri="{FF2B5EF4-FFF2-40B4-BE49-F238E27FC236}">
                <a16:creationId xmlns:a16="http://schemas.microsoft.com/office/drawing/2014/main" id="{BC0E3315-8DD6-446B-897D-E9F49450D53B}"/>
              </a:ext>
            </a:extLst>
          </p:cNvPr>
          <p:cNvSpPr txBox="1">
            <a:spLocks/>
          </p:cNvSpPr>
          <p:nvPr/>
        </p:nvSpPr>
        <p:spPr>
          <a:xfrm>
            <a:off x="10208329" y="3349566"/>
            <a:ext cx="1824409" cy="1031051"/>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1" i="0" u="none" strike="noStrike" kern="1200" cap="none" spc="0" normalizeH="0" baseline="0" noProof="0" err="1">
                <a:ln>
                  <a:noFill/>
                </a:ln>
                <a:solidFill>
                  <a:srgbClr val="000000"/>
                </a:solidFill>
                <a:effectLst/>
                <a:uLnTx/>
                <a:uFillTx/>
                <a:latin typeface="Arial" pitchFamily="34" charset="0"/>
                <a:ea typeface="+mn-ea"/>
                <a:cs typeface="Arial" pitchFamily="34" charset="0"/>
              </a:rPr>
              <a:t>Sittichat</a:t>
            </a:r>
            <a:r>
              <a:rPr kumimoji="0" lang="en-GB" sz="1000" b="1" i="0" u="none" strike="noStrike" kern="1200" cap="none" spc="0" normalizeH="0" baseline="0" noProof="0">
                <a:ln>
                  <a:noFill/>
                </a:ln>
                <a:solidFill>
                  <a:srgbClr val="000000"/>
                </a:solidFill>
                <a:effectLst/>
                <a:uLnTx/>
                <a:uFillTx/>
                <a:latin typeface="Arial" pitchFamily="34" charset="0"/>
                <a:ea typeface="+mn-ea"/>
                <a:cs typeface="Arial" pitchFamily="34" charset="0"/>
              </a:rPr>
              <a:t> </a:t>
            </a:r>
            <a:r>
              <a:rPr kumimoji="0" lang="en-GB" sz="1000" b="1" i="0" u="none" strike="noStrike" kern="1200" cap="none" spc="0" normalizeH="0" baseline="0" noProof="0" err="1">
                <a:ln>
                  <a:noFill/>
                </a:ln>
                <a:solidFill>
                  <a:srgbClr val="000000"/>
                </a:solidFill>
                <a:effectLst/>
                <a:uLnTx/>
                <a:uFillTx/>
                <a:latin typeface="Arial" pitchFamily="34" charset="0"/>
                <a:ea typeface="+mn-ea"/>
                <a:cs typeface="Arial" pitchFamily="34" charset="0"/>
              </a:rPr>
              <a:t>Sukpholtham</a:t>
            </a:r>
            <a:r>
              <a:rPr kumimoji="0" lang="en-GB" sz="1000" b="1" i="0" u="none" strike="noStrike" kern="1200" cap="none" spc="0" normalizeH="0" baseline="0" noProof="0">
                <a:ln>
                  <a:noFill/>
                </a:ln>
                <a:solidFill>
                  <a:srgbClr val="000000"/>
                </a:solidFill>
                <a:effectLst/>
                <a:uLnTx/>
                <a:uFillTx/>
                <a:latin typeface="Arial" pitchFamily="34" charset="0"/>
                <a:ea typeface="+mn-ea"/>
                <a:cs typeface="Arial" pitchFamily="34" charset="0"/>
              </a:rPr>
              <a:t> (Boss)</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950" b="1" i="0" u="none" strike="noStrike" kern="1200" cap="none" spc="0" normalizeH="0" baseline="0" noProof="0">
                <a:ln>
                  <a:noFill/>
                </a:ln>
                <a:solidFill>
                  <a:srgbClr val="797979">
                    <a:lumMod val="75000"/>
                  </a:srgbClr>
                </a:solidFill>
                <a:effectLst/>
                <a:uLnTx/>
                <a:uFillTx/>
                <a:latin typeface="Arial" pitchFamily="34" charset="0"/>
                <a:ea typeface="+mn-ea"/>
                <a:cs typeface="Arial" pitchFamily="34" charset="0"/>
              </a:rPr>
              <a:t>Principal</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US" sz="9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50" b="0" i="0" u="none" strike="noStrike" kern="1200" cap="none" spc="0" normalizeH="0" baseline="0" noProof="0">
                <a:ln>
                  <a:noFill/>
                </a:ln>
                <a:solidFill>
                  <a:srgbClr val="000000"/>
                </a:solidFill>
                <a:effectLst/>
                <a:uLnTx/>
                <a:uFillTx/>
                <a:latin typeface="Arial" pitchFamily="34" charset="0"/>
                <a:ea typeface="+mn-ea"/>
                <a:cs typeface="Arial" pitchFamily="34" charset="0"/>
              </a:rPr>
              <a:t>M.S. in Ocean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50" b="0" i="0" u="none" strike="noStrike" kern="1200" cap="none" spc="0" normalizeH="0" baseline="0" noProof="0">
                <a:ln>
                  <a:noFill/>
                </a:ln>
                <a:solidFill>
                  <a:srgbClr val="000000"/>
                </a:solidFill>
                <a:effectLst/>
                <a:uLnTx/>
                <a:uFillTx/>
                <a:latin typeface="Arial" pitchFamily="34" charset="0"/>
                <a:ea typeface="+mn-ea"/>
                <a:cs typeface="Arial" pitchFamily="34" charset="0"/>
              </a:rPr>
              <a:t>5+ years in climate strategy and climate risk assessment</a:t>
            </a:r>
          </a:p>
        </p:txBody>
      </p:sp>
      <p:sp>
        <p:nvSpPr>
          <p:cNvPr id="7" name="Rectangle 6">
            <a:extLst>
              <a:ext uri="{FF2B5EF4-FFF2-40B4-BE49-F238E27FC236}">
                <a16:creationId xmlns:a16="http://schemas.microsoft.com/office/drawing/2014/main" id="{680B7904-670B-AA9D-CDE0-DD383D1F1D99}"/>
              </a:ext>
            </a:extLst>
          </p:cNvPr>
          <p:cNvSpPr/>
          <p:nvPr/>
        </p:nvSpPr>
        <p:spPr>
          <a:xfrm>
            <a:off x="6381274" y="3169132"/>
            <a:ext cx="2711553" cy="136069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Content Placeholder 7">
            <a:extLst>
              <a:ext uri="{FF2B5EF4-FFF2-40B4-BE49-F238E27FC236}">
                <a16:creationId xmlns:a16="http://schemas.microsoft.com/office/drawing/2014/main" id="{59D5DBC0-2C34-F23E-C6FD-EDDBA2D45091}"/>
              </a:ext>
            </a:extLst>
          </p:cNvPr>
          <p:cNvSpPr txBox="1">
            <a:spLocks/>
          </p:cNvSpPr>
          <p:nvPr/>
        </p:nvSpPr>
        <p:spPr>
          <a:xfrm>
            <a:off x="7386346" y="3196525"/>
            <a:ext cx="1649459" cy="1328569"/>
          </a:xfrm>
          <a:prstGeom prst="rect">
            <a:avLst/>
          </a:prstGeom>
        </p:spPr>
        <p:txBody>
          <a:bodyPr vert="horz" wrap="square" lIns="0" tIns="0" rIns="91440" bIns="0" rtlCol="0" anchor="t">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kumimoji="0" lang="en-US" sz="1000" b="1" i="0" u="none" strike="noStrike" kern="1200" cap="none" spc="0" normalizeH="0" baseline="0" noProof="0">
                <a:ln>
                  <a:noFill/>
                </a:ln>
                <a:solidFill>
                  <a:srgbClr val="082134"/>
                </a:solidFill>
                <a:effectLst/>
                <a:uLnTx/>
                <a:uFillTx/>
                <a:latin typeface="Inter"/>
                <a:ea typeface="Inter" panose="02000503000000020004" pitchFamily="2" charset="0"/>
                <a:cs typeface="Lato"/>
                <a:sym typeface="Inter"/>
              </a:rPr>
              <a:t>Kornkanok Laoprasertsuk (Mom)</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950" b="1" i="0" u="none" strike="noStrike" kern="1200" cap="none" spc="0" normalizeH="0" baseline="0" noProof="0">
                <a:ln>
                  <a:noFill/>
                </a:ln>
                <a:solidFill>
                  <a:srgbClr val="797979"/>
                </a:solidFill>
                <a:effectLst/>
                <a:uLnTx/>
                <a:uFillTx/>
                <a:latin typeface="Arial"/>
                <a:cs typeface="Arial"/>
              </a:rPr>
              <a:t>Principal,</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950">
                <a:solidFill>
                  <a:srgbClr val="061F32"/>
                </a:solidFill>
                <a:latin typeface="Arial"/>
                <a:cs typeface="Arial"/>
              </a:rPr>
              <a:t>Bachelor in Aerospace Engineering</a:t>
            </a:r>
            <a:endParaRPr lang="en-US" sz="950" b="0" i="0" u="none" strike="noStrike" kern="1200" cap="none" spc="0" normalizeH="0" baseline="0" noProof="0">
              <a:ln>
                <a:noFill/>
              </a:ln>
              <a:solidFill>
                <a:srgbClr val="061F32"/>
              </a:solidFill>
              <a:effectLst/>
              <a:uLnTx/>
              <a:uFillTx/>
              <a:latin typeface="Arial"/>
              <a:cs typeface="Arial"/>
            </a:endParaRPr>
          </a:p>
          <a:p>
            <a:pPr marL="171450" marR="0" lvl="0" indent="-171450" algn="l" defTabSz="914400" rtl="0" eaLnBrk="1" fontAlgn="auto" latinLnBrk="0" hangingPunct="1">
              <a:lnSpc>
                <a:spcPct val="93000"/>
              </a:lnSpc>
              <a:spcBef>
                <a:spcPts val="300"/>
              </a:spcBef>
              <a:spcAft>
                <a:spcPts val="0"/>
              </a:spcAft>
              <a:buClrTx/>
              <a:buSzTx/>
              <a:buFont typeface="Arial" panose="020B0604020202020204" pitchFamily="34" charset="0"/>
              <a:buChar char="•"/>
              <a:tabLst/>
              <a:defRPr/>
            </a:pPr>
            <a:r>
              <a:rPr lang="en-US" sz="950">
                <a:solidFill>
                  <a:srgbClr val="061F32"/>
                </a:solidFill>
                <a:latin typeface="Arial"/>
                <a:cs typeface="Arial"/>
              </a:rPr>
              <a:t>7</a:t>
            </a:r>
            <a:r>
              <a:rPr kumimoji="0" lang="en-US" sz="950" b="0" i="0" u="none" strike="noStrike" kern="1200" cap="none" spc="0" normalizeH="0" baseline="0" noProof="0">
                <a:ln>
                  <a:noFill/>
                </a:ln>
                <a:solidFill>
                  <a:srgbClr val="061F32"/>
                </a:solidFill>
                <a:effectLst/>
                <a:uLnTx/>
                <a:uFillTx/>
                <a:latin typeface="Arial"/>
                <a:cs typeface="Arial"/>
              </a:rPr>
              <a:t> years in clean energy &amp; climate policy, climate risk assessment and stakeholder engagement</a:t>
            </a:r>
            <a:endParaRPr lang="en-US" sz="950" b="0" i="0" u="none" strike="noStrike" kern="1200" cap="none" spc="0" normalizeH="0" baseline="0" noProof="0">
              <a:ln>
                <a:noFill/>
              </a:ln>
              <a:solidFill>
                <a:srgbClr val="061F32"/>
              </a:solidFill>
              <a:effectLst/>
              <a:uLnTx/>
              <a:uFillTx/>
              <a:latin typeface="Arial"/>
              <a:cs typeface="Arial"/>
            </a:endParaRPr>
          </a:p>
        </p:txBody>
      </p:sp>
      <p:pic>
        <p:nvPicPr>
          <p:cNvPr id="9" name="Picture 8">
            <a:extLst>
              <a:ext uri="{FF2B5EF4-FFF2-40B4-BE49-F238E27FC236}">
                <a16:creationId xmlns:a16="http://schemas.microsoft.com/office/drawing/2014/main" id="{637A09AC-1451-4C6E-0FEB-E3B313AA8D65}"/>
              </a:ext>
            </a:extLst>
          </p:cNvPr>
          <p:cNvPicPr>
            <a:picLocks noChangeAspect="1"/>
          </p:cNvPicPr>
          <p:nvPr/>
        </p:nvPicPr>
        <p:blipFill rotWithShape="1">
          <a:blip r:embed="rId12">
            <a:alphaModFix/>
          </a:blip>
          <a:srcRect l="9858" r="16248" b="18317"/>
          <a:stretch/>
        </p:blipFill>
        <p:spPr>
          <a:xfrm>
            <a:off x="6440674" y="3270630"/>
            <a:ext cx="818869" cy="1097280"/>
          </a:xfrm>
          <a:prstGeom prst="snip2DiagRect">
            <a:avLst>
              <a:gd name="adj1" fmla="val 0"/>
              <a:gd name="adj2" fmla="val 16667"/>
            </a:avLst>
          </a:prstGeom>
          <a:solidFill>
            <a:schemeClr val="bg1">
              <a:lumMod val="65000"/>
            </a:schemeClr>
          </a:solidFill>
          <a:ln>
            <a:noFill/>
          </a:ln>
          <a:effectLst>
            <a:outerShdw blurRad="50800" dist="12700" algn="tl" rotWithShape="0">
              <a:srgbClr val="000000">
                <a:alpha val="69410"/>
              </a:srgbClr>
            </a:outerShdw>
          </a:effectLst>
        </p:spPr>
      </p:pic>
      <p:pic>
        <p:nvPicPr>
          <p:cNvPr id="10" name="Picture 9">
            <a:extLst>
              <a:ext uri="{FF2B5EF4-FFF2-40B4-BE49-F238E27FC236}">
                <a16:creationId xmlns:a16="http://schemas.microsoft.com/office/drawing/2014/main" id="{C77EAC2C-E685-BC01-771E-691BCB5D4CF7}"/>
              </a:ext>
            </a:extLst>
          </p:cNvPr>
          <p:cNvPicPr>
            <a:picLocks noChangeAspect="1"/>
          </p:cNvPicPr>
          <p:nvPr/>
        </p:nvPicPr>
        <p:blipFill rotWithShape="1">
          <a:blip r:embed="rId13">
            <a:alphaModFix/>
          </a:blip>
          <a:srcRect l="12419" t="12445" r="15841" b="9775"/>
          <a:stretch/>
        </p:blipFill>
        <p:spPr>
          <a:xfrm>
            <a:off x="9268920" y="4781462"/>
            <a:ext cx="797884" cy="1097280"/>
          </a:xfrm>
          <a:prstGeom prst="snip2DiagRect">
            <a:avLst>
              <a:gd name="adj1" fmla="val 0"/>
              <a:gd name="adj2" fmla="val 14153"/>
            </a:avLst>
          </a:prstGeom>
          <a:noFill/>
          <a:ln>
            <a:noFill/>
          </a:ln>
          <a:effectLst>
            <a:outerShdw blurRad="50800" dist="12700" algn="tl" rotWithShape="0">
              <a:srgbClr val="000000">
                <a:alpha val="69410"/>
              </a:srgbClr>
            </a:outerShdw>
          </a:effectLst>
        </p:spPr>
      </p:pic>
      <p:sp>
        <p:nvSpPr>
          <p:cNvPr id="11" name="Content Placeholder 7">
            <a:extLst>
              <a:ext uri="{FF2B5EF4-FFF2-40B4-BE49-F238E27FC236}">
                <a16:creationId xmlns:a16="http://schemas.microsoft.com/office/drawing/2014/main" id="{6DEB1128-8DD9-89F4-2E86-60E991C81A85}"/>
              </a:ext>
            </a:extLst>
          </p:cNvPr>
          <p:cNvSpPr txBox="1">
            <a:spLocks/>
          </p:cNvSpPr>
          <p:nvPr/>
        </p:nvSpPr>
        <p:spPr>
          <a:xfrm>
            <a:off x="10206281" y="4691434"/>
            <a:ext cx="1792165" cy="1331134"/>
          </a:xfrm>
          <a:prstGeom prst="rect">
            <a:avLst/>
          </a:prstGeom>
        </p:spPr>
        <p:txBody>
          <a:bodyPr vert="horz" wrap="square" lIns="0" tIns="0" rIns="91440" bIns="0" rtlCol="0" anchor="t">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GB" sz="1000" b="1" err="1">
                <a:solidFill>
                  <a:srgbClr val="061F32"/>
                </a:solidFill>
                <a:latin typeface="Arial"/>
                <a:cs typeface="Arial"/>
              </a:rPr>
              <a:t>Vaivisarn</a:t>
            </a:r>
            <a:r>
              <a:rPr lang="en-GB" sz="1000" b="1">
                <a:solidFill>
                  <a:srgbClr val="061F32"/>
                </a:solidFill>
                <a:latin typeface="Arial"/>
                <a:cs typeface="Arial"/>
              </a:rPr>
              <a:t> </a:t>
            </a:r>
            <a:r>
              <a:rPr lang="en-GB" sz="1000" b="1" err="1">
                <a:solidFill>
                  <a:srgbClr val="061F32"/>
                </a:solidFill>
                <a:latin typeface="Arial"/>
                <a:cs typeface="Arial"/>
              </a:rPr>
              <a:t>Bunjaroen</a:t>
            </a:r>
            <a:r>
              <a:rPr lang="en-GB" sz="1000" b="1">
                <a:solidFill>
                  <a:srgbClr val="061F32"/>
                </a:solidFill>
                <a:latin typeface="Arial"/>
                <a:cs typeface="Arial"/>
              </a:rPr>
              <a:t> (</a:t>
            </a:r>
            <a:r>
              <a:rPr lang="en-GB" sz="1000" b="1" err="1">
                <a:solidFill>
                  <a:srgbClr val="061F32"/>
                </a:solidFill>
                <a:latin typeface="Arial"/>
                <a:cs typeface="Arial"/>
              </a:rPr>
              <a:t>Tonkar</a:t>
            </a:r>
            <a:r>
              <a:rPr lang="en-GB" sz="1000" b="1">
                <a:solidFill>
                  <a:srgbClr val="061F32"/>
                </a:solidFill>
                <a:latin typeface="Arial"/>
                <a:cs typeface="Arial"/>
              </a:rPr>
              <a:t>)</a:t>
            </a:r>
            <a:br>
              <a:rPr lang="en-GB" sz="1000" b="1" i="0" u="none" strike="noStrike" kern="1200" cap="none" spc="0" normalizeH="0" baseline="0" noProof="0">
                <a:ln>
                  <a:noFill/>
                </a:ln>
                <a:effectLst/>
                <a:uLnTx/>
                <a:uFillTx/>
                <a:latin typeface="Arial" pitchFamily="34" charset="0"/>
                <a:cs typeface="Arial" pitchFamily="34" charset="0"/>
              </a:rPr>
            </a:br>
            <a:r>
              <a:rPr lang="en-US" sz="950" b="1">
                <a:solidFill>
                  <a:srgbClr val="797979"/>
                </a:solidFill>
                <a:latin typeface="Arial"/>
                <a:cs typeface="Arial"/>
              </a:rPr>
              <a:t>Data analyst</a:t>
            </a:r>
          </a:p>
          <a:p>
            <a:pPr>
              <a:spcBef>
                <a:spcPts val="0"/>
              </a:spcBef>
              <a:defRPr/>
            </a:pPr>
            <a:r>
              <a:rPr lang="en-US" sz="950">
                <a:solidFill>
                  <a:srgbClr val="061F32"/>
                </a:solidFill>
                <a:latin typeface="Arial"/>
                <a:cs typeface="Arial"/>
              </a:rPr>
              <a:t>Bachelor of Environmental</a:t>
            </a:r>
            <a:r>
              <a:rPr kumimoji="0" lang="en-US" sz="950" b="0" i="0" u="none" strike="noStrike" kern="1200" cap="none" spc="0" normalizeH="0" baseline="0" noProof="0">
                <a:ln>
                  <a:noFill/>
                </a:ln>
                <a:solidFill>
                  <a:srgbClr val="061F32"/>
                </a:solidFill>
                <a:effectLst/>
                <a:uLnTx/>
                <a:uFillTx/>
                <a:latin typeface="Arial"/>
                <a:cs typeface="Arial"/>
              </a:rPr>
              <a:t> Engineering</a:t>
            </a:r>
            <a:endParaRPr lang="en-US" sz="950" b="0" i="0" u="none" strike="noStrike" kern="1200" cap="none" spc="0" normalizeH="0" baseline="0" noProof="0">
              <a:ln>
                <a:noFill/>
              </a:ln>
              <a:solidFill>
                <a:srgbClr val="061F32"/>
              </a:solidFill>
              <a:effectLst/>
              <a:uLnTx/>
              <a:uFillTx/>
              <a:latin typeface="Arial"/>
              <a:cs typeface="Arial"/>
            </a:endParaRPr>
          </a:p>
          <a:p>
            <a:pPr marL="171450" indent="-171450">
              <a:spcBef>
                <a:spcPts val="0"/>
              </a:spcBef>
              <a:buFont typeface="Arial" panose="020B0604020202020204" pitchFamily="34" charset="0"/>
              <a:buChar char="•"/>
              <a:defRPr/>
            </a:pPr>
            <a:r>
              <a:rPr lang="en-US" sz="950">
                <a:solidFill>
                  <a:srgbClr val="061F32"/>
                </a:solidFill>
                <a:latin typeface="Arial"/>
                <a:cs typeface="Arial"/>
              </a:rPr>
              <a:t>Experience </a:t>
            </a:r>
            <a:r>
              <a:rPr lang="th-TH" sz="950" err="1">
                <a:solidFill>
                  <a:srgbClr val="061F32"/>
                </a:solidFill>
                <a:latin typeface="Arial"/>
              </a:rPr>
              <a:t>in</a:t>
            </a:r>
            <a:r>
              <a:rPr lang="th-TH" sz="950">
                <a:solidFill>
                  <a:srgbClr val="061F32"/>
                </a:solidFill>
                <a:latin typeface="Arial"/>
                <a:cs typeface="Arial"/>
              </a:rPr>
              <a:t> </a:t>
            </a:r>
            <a:r>
              <a:rPr lang="en-US" sz="950">
                <a:solidFill>
                  <a:srgbClr val="061F32"/>
                </a:solidFill>
                <a:latin typeface="Arial"/>
                <a:cs typeface="Arial"/>
              </a:rPr>
              <a:t>GHG accounting and software and weather simulation modeling</a:t>
            </a:r>
            <a:endParaRPr lang="en-US" sz="950">
              <a:solidFill>
                <a:srgbClr val="061F32"/>
              </a:solidFill>
            </a:endParaRPr>
          </a:p>
        </p:txBody>
      </p:sp>
    </p:spTree>
    <p:extLst>
      <p:ext uri="{BB962C8B-B14F-4D97-AF65-F5344CB8AC3E}">
        <p14:creationId xmlns:p14="http://schemas.microsoft.com/office/powerpoint/2010/main" val="4110650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D2157-94EB-64D4-AA72-2F03D71B782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F2955F-70DF-764B-E60A-7318B620ED8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TH Sarabun New"/>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TH Sarabun New"/>
            </a:endParaRPr>
          </a:p>
        </p:txBody>
      </p:sp>
      <p:grpSp>
        <p:nvGrpSpPr>
          <p:cNvPr id="7" name="Group 6">
            <a:extLst>
              <a:ext uri="{FF2B5EF4-FFF2-40B4-BE49-F238E27FC236}">
                <a16:creationId xmlns:a16="http://schemas.microsoft.com/office/drawing/2014/main" id="{E053757B-C4E6-FC70-9B30-E237BC8BCCD7}"/>
              </a:ext>
            </a:extLst>
          </p:cNvPr>
          <p:cNvGrpSpPr/>
          <p:nvPr/>
        </p:nvGrpSpPr>
        <p:grpSpPr>
          <a:xfrm>
            <a:off x="4195632" y="1867809"/>
            <a:ext cx="3124675" cy="3300891"/>
            <a:chOff x="4698655" y="2243303"/>
            <a:chExt cx="3124675" cy="3300891"/>
          </a:xfrm>
        </p:grpSpPr>
        <p:grpSp>
          <p:nvGrpSpPr>
            <p:cNvPr id="8" name="Group 7">
              <a:extLst>
                <a:ext uri="{FF2B5EF4-FFF2-40B4-BE49-F238E27FC236}">
                  <a16:creationId xmlns:a16="http://schemas.microsoft.com/office/drawing/2014/main" id="{C25940C3-1210-CC27-761A-A6A3E3DF7F7C}"/>
                </a:ext>
              </a:extLst>
            </p:cNvPr>
            <p:cNvGrpSpPr/>
            <p:nvPr/>
          </p:nvGrpSpPr>
          <p:grpSpPr>
            <a:xfrm>
              <a:off x="5094975" y="4208256"/>
              <a:ext cx="2238106" cy="1335938"/>
              <a:chOff x="4355503" y="3918654"/>
              <a:chExt cx="2238106" cy="1335938"/>
            </a:xfrm>
          </p:grpSpPr>
          <p:sp>
            <p:nvSpPr>
              <p:cNvPr id="18" name="Freeform: Shape 1493">
                <a:extLst>
                  <a:ext uri="{FF2B5EF4-FFF2-40B4-BE49-F238E27FC236}">
                    <a16:creationId xmlns:a16="http://schemas.microsoft.com/office/drawing/2014/main" id="{EC50127D-0F8A-AB5F-4BEA-1E6FB14E8450}"/>
                  </a:ext>
                </a:extLst>
              </p:cNvPr>
              <p:cNvSpPr/>
              <p:nvPr/>
            </p:nvSpPr>
            <p:spPr>
              <a:xfrm>
                <a:off x="4356126" y="3918654"/>
                <a:ext cx="2237483" cy="1332504"/>
              </a:xfrm>
              <a:custGeom>
                <a:avLst/>
                <a:gdLst>
                  <a:gd name="connsiteX0" fmla="*/ 4647204 w 4643235"/>
                  <a:gd name="connsiteY0" fmla="*/ 1328211 h 2765218"/>
                  <a:gd name="connsiteX1" fmla="*/ 4645909 w 4643235"/>
                  <a:gd name="connsiteY1" fmla="*/ 1299070 h 2765218"/>
                  <a:gd name="connsiteX2" fmla="*/ 4646556 w 4643235"/>
                  <a:gd name="connsiteY2" fmla="*/ 638526 h 2765218"/>
                  <a:gd name="connsiteX3" fmla="*/ 4624538 w 4643235"/>
                  <a:gd name="connsiteY3" fmla="*/ 605499 h 2765218"/>
                  <a:gd name="connsiteX4" fmla="*/ 4217203 w 4643235"/>
                  <a:gd name="connsiteY4" fmla="*/ 433887 h 2765218"/>
                  <a:gd name="connsiteX5" fmla="*/ 4215908 w 4643235"/>
                  <a:gd name="connsiteY5" fmla="*/ 380784 h 2765218"/>
                  <a:gd name="connsiteX6" fmla="*/ 4215908 w 4643235"/>
                  <a:gd name="connsiteY6" fmla="*/ 380784 h 2765218"/>
                  <a:gd name="connsiteX7" fmla="*/ 4215908 w 4643235"/>
                  <a:gd name="connsiteY7" fmla="*/ 380784 h 2765218"/>
                  <a:gd name="connsiteX8" fmla="*/ 4192594 w 4643235"/>
                  <a:gd name="connsiteY8" fmla="*/ 340633 h 2765218"/>
                  <a:gd name="connsiteX9" fmla="*/ 4148558 w 4643235"/>
                  <a:gd name="connsiteY9" fmla="*/ 321853 h 2765218"/>
                  <a:gd name="connsiteX10" fmla="*/ 3925139 w 4643235"/>
                  <a:gd name="connsiteY10" fmla="*/ 290121 h 2765218"/>
                  <a:gd name="connsiteX11" fmla="*/ 3832533 w 4643235"/>
                  <a:gd name="connsiteY11" fmla="*/ 271341 h 2765218"/>
                  <a:gd name="connsiteX12" fmla="*/ 3558602 w 4643235"/>
                  <a:gd name="connsiteY12" fmla="*/ 154774 h 2765218"/>
                  <a:gd name="connsiteX13" fmla="*/ 3557306 w 4643235"/>
                  <a:gd name="connsiteY13" fmla="*/ 91958 h 2765218"/>
                  <a:gd name="connsiteX14" fmla="*/ 3531403 w 4643235"/>
                  <a:gd name="connsiteY14" fmla="*/ 50512 h 2765218"/>
                  <a:gd name="connsiteX15" fmla="*/ 3445920 w 4643235"/>
                  <a:gd name="connsiteY15" fmla="*/ 21370 h 2765218"/>
                  <a:gd name="connsiteX16" fmla="*/ 3301507 w 4643235"/>
                  <a:gd name="connsiteY16" fmla="*/ 0 h 2765218"/>
                  <a:gd name="connsiteX17" fmla="*/ 3140905 w 4643235"/>
                  <a:gd name="connsiteY17" fmla="*/ 0 h 2765218"/>
                  <a:gd name="connsiteX18" fmla="*/ 3109820 w 4643235"/>
                  <a:gd name="connsiteY18" fmla="*/ 4533 h 2765218"/>
                  <a:gd name="connsiteX19" fmla="*/ 2916190 w 4643235"/>
                  <a:gd name="connsiteY19" fmla="*/ 47274 h 2765218"/>
                  <a:gd name="connsiteX20" fmla="*/ 2887696 w 4643235"/>
                  <a:gd name="connsiteY20" fmla="*/ 100377 h 2765218"/>
                  <a:gd name="connsiteX21" fmla="*/ 2887696 w 4643235"/>
                  <a:gd name="connsiteY21" fmla="*/ 100377 h 2765218"/>
                  <a:gd name="connsiteX22" fmla="*/ 2887696 w 4643235"/>
                  <a:gd name="connsiteY22" fmla="*/ 100377 h 2765218"/>
                  <a:gd name="connsiteX23" fmla="*/ 2882515 w 4643235"/>
                  <a:gd name="connsiteY23" fmla="*/ 169022 h 2765218"/>
                  <a:gd name="connsiteX24" fmla="*/ 2620240 w 4643235"/>
                  <a:gd name="connsiteY24" fmla="*/ 248028 h 2765218"/>
                  <a:gd name="connsiteX25" fmla="*/ 2578795 w 4643235"/>
                  <a:gd name="connsiteY25" fmla="*/ 251913 h 2765218"/>
                  <a:gd name="connsiteX26" fmla="*/ 2209019 w 4643235"/>
                  <a:gd name="connsiteY26" fmla="*/ 251913 h 2765218"/>
                  <a:gd name="connsiteX27" fmla="*/ 2084034 w 4643235"/>
                  <a:gd name="connsiteY27" fmla="*/ 287531 h 2765218"/>
                  <a:gd name="connsiteX28" fmla="*/ 2059426 w 4643235"/>
                  <a:gd name="connsiteY28" fmla="*/ 337396 h 2765218"/>
                  <a:gd name="connsiteX29" fmla="*/ 2052950 w 4643235"/>
                  <a:gd name="connsiteY29" fmla="*/ 422230 h 2765218"/>
                  <a:gd name="connsiteX30" fmla="*/ 1830826 w 4643235"/>
                  <a:gd name="connsiteY30" fmla="*/ 488932 h 2765218"/>
                  <a:gd name="connsiteX31" fmla="*/ 1763476 w 4643235"/>
                  <a:gd name="connsiteY31" fmla="*/ 493465 h 2765218"/>
                  <a:gd name="connsiteX32" fmla="*/ 1431261 w 4643235"/>
                  <a:gd name="connsiteY32" fmla="*/ 483104 h 2765218"/>
                  <a:gd name="connsiteX33" fmla="*/ 1260945 w 4643235"/>
                  <a:gd name="connsiteY33" fmla="*/ 522607 h 2765218"/>
                  <a:gd name="connsiteX34" fmla="*/ 1229213 w 4643235"/>
                  <a:gd name="connsiteY34" fmla="*/ 578300 h 2765218"/>
                  <a:gd name="connsiteX35" fmla="*/ 1223384 w 4643235"/>
                  <a:gd name="connsiteY35" fmla="*/ 675438 h 2765218"/>
                  <a:gd name="connsiteX36" fmla="*/ 1014212 w 4643235"/>
                  <a:gd name="connsiteY36" fmla="*/ 738255 h 2765218"/>
                  <a:gd name="connsiteX37" fmla="*/ 983128 w 4643235"/>
                  <a:gd name="connsiteY37" fmla="*/ 742788 h 2765218"/>
                  <a:gd name="connsiteX38" fmla="*/ 548593 w 4643235"/>
                  <a:gd name="connsiteY38" fmla="*/ 729189 h 2765218"/>
                  <a:gd name="connsiteX39" fmla="*/ 421665 w 4643235"/>
                  <a:gd name="connsiteY39" fmla="*/ 766749 h 2765218"/>
                  <a:gd name="connsiteX40" fmla="*/ 402885 w 4643235"/>
                  <a:gd name="connsiteY40" fmla="*/ 814023 h 2765218"/>
                  <a:gd name="connsiteX41" fmla="*/ 397704 w 4643235"/>
                  <a:gd name="connsiteY41" fmla="*/ 837984 h 2765218"/>
                  <a:gd name="connsiteX42" fmla="*/ 397057 w 4643235"/>
                  <a:gd name="connsiteY42" fmla="*/ 925409 h 2765218"/>
                  <a:gd name="connsiteX43" fmla="*/ 397057 w 4643235"/>
                  <a:gd name="connsiteY43" fmla="*/ 925409 h 2765218"/>
                  <a:gd name="connsiteX44" fmla="*/ 397057 w 4643235"/>
                  <a:gd name="connsiteY44" fmla="*/ 925409 h 2765218"/>
                  <a:gd name="connsiteX45" fmla="*/ 82975 w 4643235"/>
                  <a:gd name="connsiteY45" fmla="*/ 1021253 h 2765218"/>
                  <a:gd name="connsiteX46" fmla="*/ 14330 w 4643235"/>
                  <a:gd name="connsiteY46" fmla="*/ 1038090 h 2765218"/>
                  <a:gd name="connsiteX47" fmla="*/ 2673 w 4643235"/>
                  <a:gd name="connsiteY47" fmla="*/ 1058165 h 2765218"/>
                  <a:gd name="connsiteX48" fmla="*/ 1378 w 4643235"/>
                  <a:gd name="connsiteY48" fmla="*/ 2195985 h 2765218"/>
                  <a:gd name="connsiteX49" fmla="*/ 31167 w 4643235"/>
                  <a:gd name="connsiteY49" fmla="*/ 2240021 h 2765218"/>
                  <a:gd name="connsiteX50" fmla="*/ 973414 w 4643235"/>
                  <a:gd name="connsiteY50" fmla="*/ 2620158 h 2765218"/>
                  <a:gd name="connsiteX51" fmla="*/ 1325056 w 4643235"/>
                  <a:gd name="connsiteY51" fmla="*/ 2760685 h 2765218"/>
                  <a:gd name="connsiteX52" fmla="*/ 1325056 w 4643235"/>
                  <a:gd name="connsiteY52" fmla="*/ 2760685 h 2765218"/>
                  <a:gd name="connsiteX53" fmla="*/ 1325056 w 4643235"/>
                  <a:gd name="connsiteY53" fmla="*/ 2760685 h 2765218"/>
                  <a:gd name="connsiteX54" fmla="*/ 1358731 w 4643235"/>
                  <a:gd name="connsiteY54" fmla="*/ 2767161 h 2765218"/>
                  <a:gd name="connsiteX55" fmla="*/ 1839244 w 4643235"/>
                  <a:gd name="connsiteY55" fmla="*/ 2615624 h 2765218"/>
                  <a:gd name="connsiteX56" fmla="*/ 1872919 w 4643235"/>
                  <a:gd name="connsiteY56" fmla="*/ 2611739 h 2765218"/>
                  <a:gd name="connsiteX57" fmla="*/ 2403945 w 4643235"/>
                  <a:gd name="connsiteY57" fmla="*/ 2442070 h 2765218"/>
                  <a:gd name="connsiteX58" fmla="*/ 2434382 w 4643235"/>
                  <a:gd name="connsiteY58" fmla="*/ 2427175 h 2765218"/>
                  <a:gd name="connsiteX59" fmla="*/ 2921371 w 4643235"/>
                  <a:gd name="connsiteY59" fmla="*/ 2272401 h 2765218"/>
                  <a:gd name="connsiteX60" fmla="*/ 2942741 w 4643235"/>
                  <a:gd name="connsiteY60" fmla="*/ 2265925 h 2765218"/>
                  <a:gd name="connsiteX61" fmla="*/ 2956988 w 4643235"/>
                  <a:gd name="connsiteY61" fmla="*/ 2259449 h 2765218"/>
                  <a:gd name="connsiteX62" fmla="*/ 3522336 w 4643235"/>
                  <a:gd name="connsiteY62" fmla="*/ 2080066 h 2765218"/>
                  <a:gd name="connsiteX63" fmla="*/ 4617415 w 4643235"/>
                  <a:gd name="connsiteY63" fmla="*/ 1733604 h 2765218"/>
                  <a:gd name="connsiteX64" fmla="*/ 4648499 w 4643235"/>
                  <a:gd name="connsiteY64" fmla="*/ 1692158 h 2765218"/>
                  <a:gd name="connsiteX65" fmla="*/ 4647204 w 4643235"/>
                  <a:gd name="connsiteY65" fmla="*/ 1328211 h 276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643235" h="2765218">
                    <a:moveTo>
                      <a:pt x="4647204" y="1328211"/>
                    </a:moveTo>
                    <a:cubicBezTo>
                      <a:pt x="4646556" y="1318498"/>
                      <a:pt x="4645909" y="1308784"/>
                      <a:pt x="4645909" y="1299070"/>
                    </a:cubicBezTo>
                    <a:cubicBezTo>
                      <a:pt x="4645909" y="1078888"/>
                      <a:pt x="4645261" y="858707"/>
                      <a:pt x="4646556" y="638526"/>
                    </a:cubicBezTo>
                    <a:cubicBezTo>
                      <a:pt x="4646556" y="620393"/>
                      <a:pt x="4640728" y="612622"/>
                      <a:pt x="4624538" y="605499"/>
                    </a:cubicBezTo>
                    <a:cubicBezTo>
                      <a:pt x="4488544" y="548510"/>
                      <a:pt x="4352549" y="490875"/>
                      <a:pt x="4217203" y="433887"/>
                    </a:cubicBezTo>
                    <a:cubicBezTo>
                      <a:pt x="4216555" y="416402"/>
                      <a:pt x="4216555" y="398269"/>
                      <a:pt x="4215908" y="380784"/>
                    </a:cubicBezTo>
                    <a:cubicBezTo>
                      <a:pt x="4215908" y="380784"/>
                      <a:pt x="4215908" y="380784"/>
                      <a:pt x="4215908" y="380784"/>
                    </a:cubicBezTo>
                    <a:cubicBezTo>
                      <a:pt x="4215908" y="380784"/>
                      <a:pt x="4215908" y="380784"/>
                      <a:pt x="4215908" y="380784"/>
                    </a:cubicBezTo>
                    <a:cubicBezTo>
                      <a:pt x="4220441" y="360061"/>
                      <a:pt x="4207489" y="349052"/>
                      <a:pt x="4192594" y="340633"/>
                    </a:cubicBezTo>
                    <a:cubicBezTo>
                      <a:pt x="4178995" y="332862"/>
                      <a:pt x="4164100" y="326386"/>
                      <a:pt x="4148558" y="321853"/>
                    </a:cubicBezTo>
                    <a:cubicBezTo>
                      <a:pt x="4076027" y="299187"/>
                      <a:pt x="4000907" y="291416"/>
                      <a:pt x="3925139" y="290121"/>
                    </a:cubicBezTo>
                    <a:cubicBezTo>
                      <a:pt x="3892759" y="289474"/>
                      <a:pt x="3862322" y="284293"/>
                      <a:pt x="3832533" y="271341"/>
                    </a:cubicBezTo>
                    <a:cubicBezTo>
                      <a:pt x="3741870" y="231190"/>
                      <a:pt x="3649912" y="193630"/>
                      <a:pt x="3558602" y="154774"/>
                    </a:cubicBezTo>
                    <a:cubicBezTo>
                      <a:pt x="3557954" y="134051"/>
                      <a:pt x="3557306" y="112681"/>
                      <a:pt x="3557306" y="91958"/>
                    </a:cubicBezTo>
                    <a:cubicBezTo>
                      <a:pt x="3562487" y="69292"/>
                      <a:pt x="3546945" y="58931"/>
                      <a:pt x="3531403" y="50512"/>
                    </a:cubicBezTo>
                    <a:cubicBezTo>
                      <a:pt x="3504852" y="36265"/>
                      <a:pt x="3475062" y="28494"/>
                      <a:pt x="3445920" y="21370"/>
                    </a:cubicBezTo>
                    <a:cubicBezTo>
                      <a:pt x="3397999" y="9714"/>
                      <a:pt x="3349429" y="9066"/>
                      <a:pt x="3301507" y="0"/>
                    </a:cubicBezTo>
                    <a:cubicBezTo>
                      <a:pt x="3247757" y="0"/>
                      <a:pt x="3194655" y="0"/>
                      <a:pt x="3140905" y="0"/>
                    </a:cubicBezTo>
                    <a:cubicBezTo>
                      <a:pt x="3131191" y="7124"/>
                      <a:pt x="3120182" y="3886"/>
                      <a:pt x="3109820" y="4533"/>
                    </a:cubicBezTo>
                    <a:cubicBezTo>
                      <a:pt x="3043766" y="11657"/>
                      <a:pt x="2977711" y="18780"/>
                      <a:pt x="2916190" y="47274"/>
                    </a:cubicBezTo>
                    <a:cubicBezTo>
                      <a:pt x="2893524" y="57636"/>
                      <a:pt x="2876687" y="71235"/>
                      <a:pt x="2887696" y="100377"/>
                    </a:cubicBezTo>
                    <a:cubicBezTo>
                      <a:pt x="2887696" y="100377"/>
                      <a:pt x="2887696" y="100377"/>
                      <a:pt x="2887696" y="100377"/>
                    </a:cubicBezTo>
                    <a:cubicBezTo>
                      <a:pt x="2887696" y="100377"/>
                      <a:pt x="2887696" y="100377"/>
                      <a:pt x="2887696" y="100377"/>
                    </a:cubicBezTo>
                    <a:cubicBezTo>
                      <a:pt x="2878630" y="123042"/>
                      <a:pt x="2887048" y="146356"/>
                      <a:pt x="2882515" y="169022"/>
                    </a:cubicBezTo>
                    <a:cubicBezTo>
                      <a:pt x="2795090" y="195573"/>
                      <a:pt x="2707665" y="221476"/>
                      <a:pt x="2620240" y="248028"/>
                    </a:cubicBezTo>
                    <a:cubicBezTo>
                      <a:pt x="2606641" y="252561"/>
                      <a:pt x="2593042" y="253856"/>
                      <a:pt x="2578795" y="251913"/>
                    </a:cubicBezTo>
                    <a:cubicBezTo>
                      <a:pt x="2455752" y="234428"/>
                      <a:pt x="2332062" y="233781"/>
                      <a:pt x="2209019" y="251913"/>
                    </a:cubicBezTo>
                    <a:cubicBezTo>
                      <a:pt x="2165631" y="258389"/>
                      <a:pt x="2123537" y="267455"/>
                      <a:pt x="2084034" y="287531"/>
                    </a:cubicBezTo>
                    <a:cubicBezTo>
                      <a:pt x="2063959" y="297892"/>
                      <a:pt x="2047769" y="311492"/>
                      <a:pt x="2059426" y="337396"/>
                    </a:cubicBezTo>
                    <a:cubicBezTo>
                      <a:pt x="2047121" y="364594"/>
                      <a:pt x="2058131" y="394384"/>
                      <a:pt x="2052950" y="422230"/>
                    </a:cubicBezTo>
                    <a:cubicBezTo>
                      <a:pt x="1979124" y="444248"/>
                      <a:pt x="1904651" y="465619"/>
                      <a:pt x="1830826" y="488932"/>
                    </a:cubicBezTo>
                    <a:cubicBezTo>
                      <a:pt x="1808160" y="496056"/>
                      <a:pt x="1786789" y="497998"/>
                      <a:pt x="1763476" y="493465"/>
                    </a:cubicBezTo>
                    <a:cubicBezTo>
                      <a:pt x="1653385" y="473390"/>
                      <a:pt x="1542000" y="472095"/>
                      <a:pt x="1431261" y="483104"/>
                    </a:cubicBezTo>
                    <a:cubicBezTo>
                      <a:pt x="1372978" y="488932"/>
                      <a:pt x="1314695" y="497351"/>
                      <a:pt x="1260945" y="522607"/>
                    </a:cubicBezTo>
                    <a:cubicBezTo>
                      <a:pt x="1236336" y="533616"/>
                      <a:pt x="1220794" y="549158"/>
                      <a:pt x="1229213" y="578300"/>
                    </a:cubicBezTo>
                    <a:cubicBezTo>
                      <a:pt x="1218851" y="610032"/>
                      <a:pt x="1230508" y="643059"/>
                      <a:pt x="1223384" y="675438"/>
                    </a:cubicBezTo>
                    <a:cubicBezTo>
                      <a:pt x="1154092" y="696162"/>
                      <a:pt x="1084152" y="717532"/>
                      <a:pt x="1014212" y="738255"/>
                    </a:cubicBezTo>
                    <a:cubicBezTo>
                      <a:pt x="1004498" y="740845"/>
                      <a:pt x="995432" y="746026"/>
                      <a:pt x="983128" y="742788"/>
                    </a:cubicBezTo>
                    <a:cubicBezTo>
                      <a:pt x="839362" y="708466"/>
                      <a:pt x="693654" y="709761"/>
                      <a:pt x="548593" y="729189"/>
                    </a:cubicBezTo>
                    <a:cubicBezTo>
                      <a:pt x="504557" y="735017"/>
                      <a:pt x="461168" y="744731"/>
                      <a:pt x="421665" y="766749"/>
                    </a:cubicBezTo>
                    <a:cubicBezTo>
                      <a:pt x="402885" y="777110"/>
                      <a:pt x="389933" y="790710"/>
                      <a:pt x="402885" y="814023"/>
                    </a:cubicBezTo>
                    <a:cubicBezTo>
                      <a:pt x="393171" y="820499"/>
                      <a:pt x="397704" y="830213"/>
                      <a:pt x="397704" y="837984"/>
                    </a:cubicBezTo>
                    <a:cubicBezTo>
                      <a:pt x="397057" y="867126"/>
                      <a:pt x="397057" y="896267"/>
                      <a:pt x="397057" y="925409"/>
                    </a:cubicBezTo>
                    <a:cubicBezTo>
                      <a:pt x="397057" y="925409"/>
                      <a:pt x="397057" y="925409"/>
                      <a:pt x="397057" y="925409"/>
                    </a:cubicBezTo>
                    <a:cubicBezTo>
                      <a:pt x="397057" y="925409"/>
                      <a:pt x="397057" y="925409"/>
                      <a:pt x="397057" y="925409"/>
                    </a:cubicBezTo>
                    <a:cubicBezTo>
                      <a:pt x="292147" y="957789"/>
                      <a:pt x="187884" y="990168"/>
                      <a:pt x="82975" y="1021253"/>
                    </a:cubicBezTo>
                    <a:cubicBezTo>
                      <a:pt x="60309" y="1027729"/>
                      <a:pt x="38938" y="1040033"/>
                      <a:pt x="14330" y="1038090"/>
                    </a:cubicBezTo>
                    <a:cubicBezTo>
                      <a:pt x="-8336" y="1033557"/>
                      <a:pt x="2673" y="1052337"/>
                      <a:pt x="2673" y="1058165"/>
                    </a:cubicBezTo>
                    <a:cubicBezTo>
                      <a:pt x="2025" y="1437654"/>
                      <a:pt x="2025" y="1816496"/>
                      <a:pt x="1378" y="2195985"/>
                    </a:cubicBezTo>
                    <a:cubicBezTo>
                      <a:pt x="1378" y="2220593"/>
                      <a:pt x="9149" y="2230955"/>
                      <a:pt x="31167" y="2240021"/>
                    </a:cubicBezTo>
                    <a:cubicBezTo>
                      <a:pt x="345249" y="2366302"/>
                      <a:pt x="659332" y="2493229"/>
                      <a:pt x="973414" y="2620158"/>
                    </a:cubicBezTo>
                    <a:cubicBezTo>
                      <a:pt x="1090628" y="2667432"/>
                      <a:pt x="1207842" y="2714059"/>
                      <a:pt x="1325056" y="2760685"/>
                    </a:cubicBezTo>
                    <a:cubicBezTo>
                      <a:pt x="1325056" y="2760685"/>
                      <a:pt x="1325056" y="2760685"/>
                      <a:pt x="1325056" y="2760685"/>
                    </a:cubicBezTo>
                    <a:cubicBezTo>
                      <a:pt x="1325056" y="2760685"/>
                      <a:pt x="1325056" y="2760685"/>
                      <a:pt x="1325056" y="2760685"/>
                    </a:cubicBezTo>
                    <a:cubicBezTo>
                      <a:pt x="1333475" y="2776875"/>
                      <a:pt x="1345779" y="2771047"/>
                      <a:pt x="1358731" y="2767161"/>
                    </a:cubicBezTo>
                    <a:cubicBezTo>
                      <a:pt x="1518686" y="2716649"/>
                      <a:pt x="1679289" y="2666137"/>
                      <a:pt x="1839244" y="2615624"/>
                    </a:cubicBezTo>
                    <a:cubicBezTo>
                      <a:pt x="1850901" y="2620158"/>
                      <a:pt x="1861910" y="2615624"/>
                      <a:pt x="1872919" y="2611739"/>
                    </a:cubicBezTo>
                    <a:cubicBezTo>
                      <a:pt x="2049064" y="2553456"/>
                      <a:pt x="2227152" y="2500353"/>
                      <a:pt x="2403945" y="2442070"/>
                    </a:cubicBezTo>
                    <a:cubicBezTo>
                      <a:pt x="2414954" y="2438184"/>
                      <a:pt x="2426610" y="2436889"/>
                      <a:pt x="2434382" y="2427175"/>
                    </a:cubicBezTo>
                    <a:cubicBezTo>
                      <a:pt x="2595632" y="2372777"/>
                      <a:pt x="2758177" y="2321617"/>
                      <a:pt x="2921371" y="2272401"/>
                    </a:cubicBezTo>
                    <a:cubicBezTo>
                      <a:pt x="2930437" y="2275639"/>
                      <a:pt x="2936913" y="2272401"/>
                      <a:pt x="2942741" y="2265925"/>
                    </a:cubicBezTo>
                    <a:cubicBezTo>
                      <a:pt x="2947274" y="2263982"/>
                      <a:pt x="2952455" y="2261392"/>
                      <a:pt x="2956988" y="2259449"/>
                    </a:cubicBezTo>
                    <a:cubicBezTo>
                      <a:pt x="3145438" y="2199870"/>
                      <a:pt x="3333887" y="2139644"/>
                      <a:pt x="3522336" y="2080066"/>
                    </a:cubicBezTo>
                    <a:cubicBezTo>
                      <a:pt x="3886931" y="1964147"/>
                      <a:pt x="4252173" y="1848228"/>
                      <a:pt x="4617415" y="1733604"/>
                    </a:cubicBezTo>
                    <a:cubicBezTo>
                      <a:pt x="4640728" y="1726481"/>
                      <a:pt x="4648499" y="1716767"/>
                      <a:pt x="4648499" y="1692158"/>
                    </a:cubicBezTo>
                    <a:cubicBezTo>
                      <a:pt x="4645909" y="1571058"/>
                      <a:pt x="4647204" y="1449959"/>
                      <a:pt x="4647204" y="1328211"/>
                    </a:cubicBezTo>
                    <a:close/>
                  </a:path>
                </a:pathLst>
              </a:custGeom>
              <a:solidFill>
                <a:schemeClr val="accent1">
                  <a:alpha val="73000"/>
                </a:schemeClr>
              </a:solidFill>
              <a:ln w="6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nter" panose="02000503000000020004"/>
                  <a:ea typeface="Lato" panose="020F0502020204030203" pitchFamily="34" charset="0"/>
                  <a:cs typeface="Lato" panose="020F0502020204030203" pitchFamily="34" charset="0"/>
                </a:endParaRPr>
              </a:p>
            </p:txBody>
          </p:sp>
          <p:sp>
            <p:nvSpPr>
              <p:cNvPr id="19" name="Freeform: Shape 1494">
                <a:extLst>
                  <a:ext uri="{FF2B5EF4-FFF2-40B4-BE49-F238E27FC236}">
                    <a16:creationId xmlns:a16="http://schemas.microsoft.com/office/drawing/2014/main" id="{1CFFEF5A-D759-B97C-D7FF-45CBE02BB125}"/>
                  </a:ext>
                </a:extLst>
              </p:cNvPr>
              <p:cNvSpPr/>
              <p:nvPr/>
            </p:nvSpPr>
            <p:spPr>
              <a:xfrm>
                <a:off x="4355503" y="3968584"/>
                <a:ext cx="2032824" cy="1286008"/>
              </a:xfrm>
              <a:custGeom>
                <a:avLst/>
                <a:gdLst>
                  <a:gd name="connsiteX0" fmla="*/ 847598 w 2032824"/>
                  <a:gd name="connsiteY0" fmla="*/ 490873 h 1286008"/>
                  <a:gd name="connsiteX1" fmla="*/ 847598 w 2032824"/>
                  <a:gd name="connsiteY1" fmla="*/ 549229 h 1286008"/>
                  <a:gd name="connsiteX2" fmla="*/ 847911 w 2032824"/>
                  <a:gd name="connsiteY2" fmla="*/ 578875 h 1286008"/>
                  <a:gd name="connsiteX3" fmla="*/ 817640 w 2032824"/>
                  <a:gd name="connsiteY3" fmla="*/ 624436 h 1286008"/>
                  <a:gd name="connsiteX4" fmla="*/ 711852 w 2032824"/>
                  <a:gd name="connsiteY4" fmla="*/ 648152 h 1286008"/>
                  <a:gd name="connsiteX5" fmla="*/ 588275 w 2032824"/>
                  <a:gd name="connsiteY5" fmla="*/ 639727 h 1286008"/>
                  <a:gd name="connsiteX6" fmla="*/ 529919 w 2032824"/>
                  <a:gd name="connsiteY6" fmla="*/ 616634 h 1286008"/>
                  <a:gd name="connsiteX7" fmla="*/ 522430 w 2032824"/>
                  <a:gd name="connsiteY7" fmla="*/ 602903 h 1286008"/>
                  <a:gd name="connsiteX8" fmla="*/ 522430 w 2032824"/>
                  <a:gd name="connsiteY8" fmla="*/ 493994 h 1286008"/>
                  <a:gd name="connsiteX9" fmla="*/ 847598 w 2032824"/>
                  <a:gd name="connsiteY9" fmla="*/ 490873 h 1286008"/>
                  <a:gd name="connsiteX10" fmla="*/ 6905 w 2032824"/>
                  <a:gd name="connsiteY10" fmla="*/ 455923 h 1286008"/>
                  <a:gd name="connsiteX11" fmla="*/ 10961 w 2032824"/>
                  <a:gd name="connsiteY11" fmla="*/ 463724 h 1286008"/>
                  <a:gd name="connsiteX12" fmla="*/ 157318 w 2032824"/>
                  <a:gd name="connsiteY12" fmla="*/ 523640 h 1286008"/>
                  <a:gd name="connsiteX13" fmla="*/ 497778 w 2032824"/>
                  <a:gd name="connsiteY13" fmla="*/ 663444 h 1286008"/>
                  <a:gd name="connsiteX14" fmla="*/ 628844 w 2032824"/>
                  <a:gd name="connsiteY14" fmla="*/ 716807 h 1286008"/>
                  <a:gd name="connsiteX15" fmla="*/ 641638 w 2032824"/>
                  <a:gd name="connsiteY15" fmla="*/ 734282 h 1286008"/>
                  <a:gd name="connsiteX16" fmla="*/ 641327 w 2032824"/>
                  <a:gd name="connsiteY16" fmla="*/ 1272589 h 1286008"/>
                  <a:gd name="connsiteX17" fmla="*/ 638518 w 2032824"/>
                  <a:gd name="connsiteY17" fmla="*/ 1286008 h 1286008"/>
                  <a:gd name="connsiteX18" fmla="*/ 469069 w 2032824"/>
                  <a:gd name="connsiteY18" fmla="*/ 1218290 h 1286008"/>
                  <a:gd name="connsiteX19" fmla="*/ 15018 w 2032824"/>
                  <a:gd name="connsiteY19" fmla="*/ 1035110 h 1286008"/>
                  <a:gd name="connsiteX20" fmla="*/ 663 w 2032824"/>
                  <a:gd name="connsiteY20" fmla="*/ 1013889 h 1286008"/>
                  <a:gd name="connsiteX21" fmla="*/ 1287 w 2032824"/>
                  <a:gd name="connsiteY21" fmla="*/ 465596 h 1286008"/>
                  <a:gd name="connsiteX22" fmla="*/ 6905 w 2032824"/>
                  <a:gd name="connsiteY22" fmla="*/ 455923 h 1286008"/>
                  <a:gd name="connsiteX23" fmla="*/ 1253279 w 2032824"/>
                  <a:gd name="connsiteY23" fmla="*/ 374786 h 1286008"/>
                  <a:gd name="connsiteX24" fmla="*/ 1253279 w 2032824"/>
                  <a:gd name="connsiteY24" fmla="*/ 481512 h 1286008"/>
                  <a:gd name="connsiteX25" fmla="*/ 1242980 w 2032824"/>
                  <a:gd name="connsiteY25" fmla="*/ 495242 h 1286008"/>
                  <a:gd name="connsiteX26" fmla="*/ 1157788 w 2032824"/>
                  <a:gd name="connsiteY26" fmla="*/ 525512 h 1286008"/>
                  <a:gd name="connsiteX27" fmla="*/ 990835 w 2032824"/>
                  <a:gd name="connsiteY27" fmla="*/ 520519 h 1286008"/>
                  <a:gd name="connsiteX28" fmla="*/ 934352 w 2032824"/>
                  <a:gd name="connsiteY28" fmla="*/ 496490 h 1286008"/>
                  <a:gd name="connsiteX29" fmla="*/ 927798 w 2032824"/>
                  <a:gd name="connsiteY29" fmla="*/ 483696 h 1286008"/>
                  <a:gd name="connsiteX30" fmla="*/ 927798 w 2032824"/>
                  <a:gd name="connsiteY30" fmla="*/ 385709 h 1286008"/>
                  <a:gd name="connsiteX31" fmla="*/ 935600 w 2032824"/>
                  <a:gd name="connsiteY31" fmla="*/ 378531 h 1286008"/>
                  <a:gd name="connsiteX32" fmla="*/ 1014864 w 2032824"/>
                  <a:gd name="connsiteY32" fmla="*/ 401624 h 1286008"/>
                  <a:gd name="connsiteX33" fmla="*/ 1094127 w 2032824"/>
                  <a:gd name="connsiteY33" fmla="*/ 406616 h 1286008"/>
                  <a:gd name="connsiteX34" fmla="*/ 1230498 w 2032824"/>
                  <a:gd name="connsiteY34" fmla="*/ 386957 h 1286008"/>
                  <a:gd name="connsiteX35" fmla="*/ 1253279 w 2032824"/>
                  <a:gd name="connsiteY35" fmla="*/ 374786 h 1286008"/>
                  <a:gd name="connsiteX36" fmla="*/ 517438 w 2032824"/>
                  <a:gd name="connsiteY36" fmla="*/ 344828 h 1286008"/>
                  <a:gd name="connsiteX37" fmla="*/ 517438 w 2032824"/>
                  <a:gd name="connsiteY37" fmla="*/ 420035 h 1286008"/>
                  <a:gd name="connsiteX38" fmla="*/ 517438 w 2032824"/>
                  <a:gd name="connsiteY38" fmla="*/ 434078 h 1286008"/>
                  <a:gd name="connsiteX39" fmla="*/ 489040 w 2032824"/>
                  <a:gd name="connsiteY39" fmla="*/ 477767 h 1286008"/>
                  <a:gd name="connsiteX40" fmla="*/ 377010 w 2032824"/>
                  <a:gd name="connsiteY40" fmla="*/ 502420 h 1286008"/>
                  <a:gd name="connsiteX41" fmla="*/ 242199 w 2032824"/>
                  <a:gd name="connsiteY41" fmla="*/ 489937 h 1286008"/>
                  <a:gd name="connsiteX42" fmla="*/ 234710 w 2032824"/>
                  <a:gd name="connsiteY42" fmla="*/ 487753 h 1286008"/>
                  <a:gd name="connsiteX43" fmla="*/ 191645 w 2032824"/>
                  <a:gd name="connsiteY43" fmla="*/ 425964 h 1286008"/>
                  <a:gd name="connsiteX44" fmla="*/ 191333 w 2032824"/>
                  <a:gd name="connsiteY44" fmla="*/ 401624 h 1286008"/>
                  <a:gd name="connsiteX45" fmla="*/ 191645 w 2032824"/>
                  <a:gd name="connsiteY45" fmla="*/ 359495 h 1286008"/>
                  <a:gd name="connsiteX46" fmla="*/ 194454 w 2032824"/>
                  <a:gd name="connsiteY46" fmla="*/ 347637 h 1286008"/>
                  <a:gd name="connsiteX47" fmla="*/ 271221 w 2032824"/>
                  <a:gd name="connsiteY47" fmla="*/ 373226 h 1286008"/>
                  <a:gd name="connsiteX48" fmla="*/ 378882 w 2032824"/>
                  <a:gd name="connsiteY48" fmla="*/ 378531 h 1286008"/>
                  <a:gd name="connsiteX49" fmla="*/ 482487 w 2032824"/>
                  <a:gd name="connsiteY49" fmla="*/ 363240 h 1286008"/>
                  <a:gd name="connsiteX50" fmla="*/ 517438 w 2032824"/>
                  <a:gd name="connsiteY50" fmla="*/ 344828 h 1286008"/>
                  <a:gd name="connsiteX51" fmla="*/ 1650535 w 2032824"/>
                  <a:gd name="connsiteY51" fmla="*/ 252458 h 1286008"/>
                  <a:gd name="connsiteX52" fmla="*/ 1650535 w 2032824"/>
                  <a:gd name="connsiteY52" fmla="*/ 356999 h 1286008"/>
                  <a:gd name="connsiteX53" fmla="*/ 1634931 w 2032824"/>
                  <a:gd name="connsiteY53" fmla="*/ 378844 h 1286008"/>
                  <a:gd name="connsiteX54" fmla="*/ 1554419 w 2032824"/>
                  <a:gd name="connsiteY54" fmla="*/ 406930 h 1286008"/>
                  <a:gd name="connsiteX55" fmla="*/ 1458304 w 2032824"/>
                  <a:gd name="connsiteY55" fmla="*/ 412235 h 1286008"/>
                  <a:gd name="connsiteX56" fmla="*/ 1342841 w 2032824"/>
                  <a:gd name="connsiteY56" fmla="*/ 386334 h 1286008"/>
                  <a:gd name="connsiteX57" fmla="*/ 1324742 w 2032824"/>
                  <a:gd name="connsiteY57" fmla="*/ 357624 h 1286008"/>
                  <a:gd name="connsiteX58" fmla="*/ 1325054 w 2032824"/>
                  <a:gd name="connsiteY58" fmla="*/ 267437 h 1286008"/>
                  <a:gd name="connsiteX59" fmla="*/ 1334728 w 2032824"/>
                  <a:gd name="connsiteY59" fmla="*/ 261820 h 1286008"/>
                  <a:gd name="connsiteX60" fmla="*/ 1408374 w 2032824"/>
                  <a:gd name="connsiteY60" fmla="*/ 282729 h 1286008"/>
                  <a:gd name="connsiteX61" fmla="*/ 1505738 w 2032824"/>
                  <a:gd name="connsiteY61" fmla="*/ 288033 h 1286008"/>
                  <a:gd name="connsiteX62" fmla="*/ 1628066 w 2032824"/>
                  <a:gd name="connsiteY62" fmla="*/ 268062 h 1286008"/>
                  <a:gd name="connsiteX63" fmla="*/ 1650535 w 2032824"/>
                  <a:gd name="connsiteY63" fmla="*/ 252458 h 1286008"/>
                  <a:gd name="connsiteX64" fmla="*/ 917189 w 2032824"/>
                  <a:gd name="connsiteY64" fmla="*/ 228429 h 1286008"/>
                  <a:gd name="connsiteX65" fmla="*/ 916565 w 2032824"/>
                  <a:gd name="connsiteY65" fmla="*/ 337651 h 1286008"/>
                  <a:gd name="connsiteX66" fmla="*/ 889416 w 2032824"/>
                  <a:gd name="connsiteY66" fmla="*/ 362617 h 1286008"/>
                  <a:gd name="connsiteX67" fmla="*/ 787996 w 2032824"/>
                  <a:gd name="connsiteY67" fmla="*/ 387270 h 1286008"/>
                  <a:gd name="connsiteX68" fmla="*/ 702178 w 2032824"/>
                  <a:gd name="connsiteY68" fmla="*/ 386645 h 1286008"/>
                  <a:gd name="connsiteX69" fmla="*/ 601694 w 2032824"/>
                  <a:gd name="connsiteY69" fmla="*/ 357936 h 1286008"/>
                  <a:gd name="connsiteX70" fmla="*/ 589524 w 2032824"/>
                  <a:gd name="connsiteY70" fmla="*/ 336403 h 1286008"/>
                  <a:gd name="connsiteX71" fmla="*/ 589836 w 2032824"/>
                  <a:gd name="connsiteY71" fmla="*/ 280856 h 1286008"/>
                  <a:gd name="connsiteX72" fmla="*/ 592645 w 2032824"/>
                  <a:gd name="connsiteY72" fmla="*/ 234046 h 1286008"/>
                  <a:gd name="connsiteX73" fmla="*/ 717781 w 2032824"/>
                  <a:gd name="connsiteY73" fmla="*/ 262444 h 1286008"/>
                  <a:gd name="connsiteX74" fmla="*/ 797669 w 2032824"/>
                  <a:gd name="connsiteY74" fmla="*/ 262444 h 1286008"/>
                  <a:gd name="connsiteX75" fmla="*/ 890664 w 2032824"/>
                  <a:gd name="connsiteY75" fmla="*/ 245904 h 1286008"/>
                  <a:gd name="connsiteX76" fmla="*/ 917189 w 2032824"/>
                  <a:gd name="connsiteY76" fmla="*/ 228429 h 1286008"/>
                  <a:gd name="connsiteX77" fmla="*/ 2032186 w 2032824"/>
                  <a:gd name="connsiteY77" fmla="*/ 138243 h 1286008"/>
                  <a:gd name="connsiteX78" fmla="*/ 2032810 w 2032824"/>
                  <a:gd name="connsiteY78" fmla="*/ 164456 h 1286008"/>
                  <a:gd name="connsiteX79" fmla="*/ 2032810 w 2032824"/>
                  <a:gd name="connsiteY79" fmla="*/ 237791 h 1286008"/>
                  <a:gd name="connsiteX80" fmla="*/ 2019079 w 2032824"/>
                  <a:gd name="connsiteY80" fmla="*/ 263069 h 1286008"/>
                  <a:gd name="connsiteX81" fmla="*/ 1927333 w 2032824"/>
                  <a:gd name="connsiteY81" fmla="*/ 293339 h 1286008"/>
                  <a:gd name="connsiteX82" fmla="*/ 1858367 w 2032824"/>
                  <a:gd name="connsiteY82" fmla="*/ 298332 h 1286008"/>
                  <a:gd name="connsiteX83" fmla="*/ 1741344 w 2032824"/>
                  <a:gd name="connsiteY83" fmla="*/ 278360 h 1286008"/>
                  <a:gd name="connsiteX84" fmla="*/ 1734167 w 2032824"/>
                  <a:gd name="connsiteY84" fmla="*/ 275551 h 1286008"/>
                  <a:gd name="connsiteX85" fmla="*/ 1706706 w 2032824"/>
                  <a:gd name="connsiteY85" fmla="*/ 234358 h 1286008"/>
                  <a:gd name="connsiteX86" fmla="*/ 1707330 w 2032824"/>
                  <a:gd name="connsiteY86" fmla="*/ 140427 h 1286008"/>
                  <a:gd name="connsiteX87" fmla="*/ 1778480 w 2032824"/>
                  <a:gd name="connsiteY87" fmla="*/ 165704 h 1286008"/>
                  <a:gd name="connsiteX88" fmla="*/ 1923276 w 2032824"/>
                  <a:gd name="connsiteY88" fmla="*/ 169761 h 1286008"/>
                  <a:gd name="connsiteX89" fmla="*/ 1992866 w 2032824"/>
                  <a:gd name="connsiteY89" fmla="*/ 158527 h 1286008"/>
                  <a:gd name="connsiteX90" fmla="*/ 2032186 w 2032824"/>
                  <a:gd name="connsiteY90" fmla="*/ 138243 h 1286008"/>
                  <a:gd name="connsiteX91" fmla="*/ 1312883 w 2032824"/>
                  <a:gd name="connsiteY91" fmla="*/ 117335 h 1286008"/>
                  <a:gd name="connsiteX92" fmla="*/ 1315067 w 2032824"/>
                  <a:gd name="connsiteY92" fmla="*/ 126697 h 1286008"/>
                  <a:gd name="connsiteX93" fmla="*/ 1315379 w 2032824"/>
                  <a:gd name="connsiteY93" fmla="*/ 214386 h 1286008"/>
                  <a:gd name="connsiteX94" fmla="*/ 1301648 w 2032824"/>
                  <a:gd name="connsiteY94" fmla="*/ 239975 h 1286008"/>
                  <a:gd name="connsiteX95" fmla="*/ 1222385 w 2032824"/>
                  <a:gd name="connsiteY95" fmla="*/ 268061 h 1286008"/>
                  <a:gd name="connsiteX96" fmla="*/ 1114724 w 2032824"/>
                  <a:gd name="connsiteY96" fmla="*/ 272742 h 1286008"/>
                  <a:gd name="connsiteX97" fmla="*/ 1001445 w 2032824"/>
                  <a:gd name="connsiteY97" fmla="*/ 243096 h 1286008"/>
                  <a:gd name="connsiteX98" fmla="*/ 989586 w 2032824"/>
                  <a:gd name="connsiteY98" fmla="*/ 220939 h 1286008"/>
                  <a:gd name="connsiteX99" fmla="*/ 989586 w 2032824"/>
                  <a:gd name="connsiteY99" fmla="*/ 159151 h 1286008"/>
                  <a:gd name="connsiteX100" fmla="*/ 992707 w 2032824"/>
                  <a:gd name="connsiteY100" fmla="*/ 118271 h 1286008"/>
                  <a:gd name="connsiteX101" fmla="*/ 1068538 w 2032824"/>
                  <a:gd name="connsiteY101" fmla="*/ 143548 h 1286008"/>
                  <a:gd name="connsiteX102" fmla="*/ 1181504 w 2032824"/>
                  <a:gd name="connsiteY102" fmla="*/ 148853 h 1286008"/>
                  <a:gd name="connsiteX103" fmla="*/ 1295719 w 2032824"/>
                  <a:gd name="connsiteY103" fmla="*/ 128569 h 1286008"/>
                  <a:gd name="connsiteX104" fmla="*/ 1312883 w 2032824"/>
                  <a:gd name="connsiteY104" fmla="*/ 117335 h 1286008"/>
                  <a:gd name="connsiteX105" fmla="*/ 1714195 w 2032824"/>
                  <a:gd name="connsiteY105" fmla="*/ 0 h 1286008"/>
                  <a:gd name="connsiteX106" fmla="*/ 1715443 w 2032824"/>
                  <a:gd name="connsiteY106" fmla="*/ 29958 h 1286008"/>
                  <a:gd name="connsiteX107" fmla="*/ 1715443 w 2032824"/>
                  <a:gd name="connsiteY107" fmla="*/ 97051 h 1286008"/>
                  <a:gd name="connsiteX108" fmla="*/ 1700152 w 2032824"/>
                  <a:gd name="connsiteY108" fmla="*/ 125762 h 1286008"/>
                  <a:gd name="connsiteX109" fmla="*/ 1615583 w 2032824"/>
                  <a:gd name="connsiteY109" fmla="*/ 154159 h 1286008"/>
                  <a:gd name="connsiteX110" fmla="*/ 1437708 w 2032824"/>
                  <a:gd name="connsiteY110" fmla="*/ 144485 h 1286008"/>
                  <a:gd name="connsiteX111" fmla="*/ 1430218 w 2032824"/>
                  <a:gd name="connsiteY111" fmla="*/ 142301 h 1286008"/>
                  <a:gd name="connsiteX112" fmla="*/ 1389650 w 2032824"/>
                  <a:gd name="connsiteY112" fmla="*/ 83633 h 1286008"/>
                  <a:gd name="connsiteX113" fmla="*/ 1389026 w 2032824"/>
                  <a:gd name="connsiteY113" fmla="*/ 37135 h 1286008"/>
                  <a:gd name="connsiteX114" fmla="*/ 1391523 w 2032824"/>
                  <a:gd name="connsiteY114" fmla="*/ 4057 h 1286008"/>
                  <a:gd name="connsiteX115" fmla="*/ 1521340 w 2032824"/>
                  <a:gd name="connsiteY115" fmla="*/ 33079 h 1286008"/>
                  <a:gd name="connsiteX116" fmla="*/ 1655215 w 2032824"/>
                  <a:gd name="connsiteY116" fmla="*/ 25277 h 1286008"/>
                  <a:gd name="connsiteX117" fmla="*/ 1714195 w 2032824"/>
                  <a:gd name="connsiteY117" fmla="*/ 0 h 128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032824" h="1286008">
                    <a:moveTo>
                      <a:pt x="847598" y="490873"/>
                    </a:moveTo>
                    <a:cubicBezTo>
                      <a:pt x="847598" y="511157"/>
                      <a:pt x="847598" y="530193"/>
                      <a:pt x="847598" y="549229"/>
                    </a:cubicBezTo>
                    <a:cubicBezTo>
                      <a:pt x="847598" y="559215"/>
                      <a:pt x="846350" y="569201"/>
                      <a:pt x="847911" y="578875"/>
                    </a:cubicBezTo>
                    <a:cubicBezTo>
                      <a:pt x="852279" y="604152"/>
                      <a:pt x="837300" y="615386"/>
                      <a:pt x="817640" y="624436"/>
                    </a:cubicBezTo>
                    <a:cubicBezTo>
                      <a:pt x="783938" y="639415"/>
                      <a:pt x="748363" y="644408"/>
                      <a:pt x="711852" y="648152"/>
                    </a:cubicBezTo>
                    <a:cubicBezTo>
                      <a:pt x="670035" y="652209"/>
                      <a:pt x="628843" y="647841"/>
                      <a:pt x="588275" y="639727"/>
                    </a:cubicBezTo>
                    <a:cubicBezTo>
                      <a:pt x="567679" y="635358"/>
                      <a:pt x="547707" y="628804"/>
                      <a:pt x="529919" y="616634"/>
                    </a:cubicBezTo>
                    <a:cubicBezTo>
                      <a:pt x="524927" y="613202"/>
                      <a:pt x="522430" y="609145"/>
                      <a:pt x="522430" y="602903"/>
                    </a:cubicBezTo>
                    <a:cubicBezTo>
                      <a:pt x="522742" y="566704"/>
                      <a:pt x="522430" y="531129"/>
                      <a:pt x="522430" y="493994"/>
                    </a:cubicBezTo>
                    <a:cubicBezTo>
                      <a:pt x="610431" y="535810"/>
                      <a:pt x="788931" y="534250"/>
                      <a:pt x="847598" y="490873"/>
                    </a:cubicBezTo>
                    <a:close/>
                    <a:moveTo>
                      <a:pt x="6905" y="455923"/>
                    </a:moveTo>
                    <a:cubicBezTo>
                      <a:pt x="2535" y="461228"/>
                      <a:pt x="7529" y="462476"/>
                      <a:pt x="10961" y="463724"/>
                    </a:cubicBezTo>
                    <a:cubicBezTo>
                      <a:pt x="59643" y="483696"/>
                      <a:pt x="108637" y="503668"/>
                      <a:pt x="157318" y="523640"/>
                    </a:cubicBezTo>
                    <a:cubicBezTo>
                      <a:pt x="270909" y="570137"/>
                      <a:pt x="384188" y="616946"/>
                      <a:pt x="497778" y="663444"/>
                    </a:cubicBezTo>
                    <a:cubicBezTo>
                      <a:pt x="541467" y="681231"/>
                      <a:pt x="584843" y="699331"/>
                      <a:pt x="628844" y="716807"/>
                    </a:cubicBezTo>
                    <a:cubicBezTo>
                      <a:pt x="637582" y="720239"/>
                      <a:pt x="641638" y="724296"/>
                      <a:pt x="641638" y="734282"/>
                    </a:cubicBezTo>
                    <a:cubicBezTo>
                      <a:pt x="641327" y="913718"/>
                      <a:pt x="641327" y="1093154"/>
                      <a:pt x="641327" y="1272589"/>
                    </a:cubicBezTo>
                    <a:cubicBezTo>
                      <a:pt x="641327" y="1277270"/>
                      <a:pt x="642887" y="1282263"/>
                      <a:pt x="638518" y="1286008"/>
                    </a:cubicBezTo>
                    <a:cubicBezTo>
                      <a:pt x="582035" y="1263539"/>
                      <a:pt x="525552" y="1241071"/>
                      <a:pt x="469069" y="1218290"/>
                    </a:cubicBezTo>
                    <a:cubicBezTo>
                      <a:pt x="317719" y="1157126"/>
                      <a:pt x="166368" y="1095962"/>
                      <a:pt x="15018" y="1035110"/>
                    </a:cubicBezTo>
                    <a:cubicBezTo>
                      <a:pt x="4408" y="1030741"/>
                      <a:pt x="663" y="1026060"/>
                      <a:pt x="663" y="1013889"/>
                    </a:cubicBezTo>
                    <a:cubicBezTo>
                      <a:pt x="1287" y="831021"/>
                      <a:pt x="976" y="648465"/>
                      <a:pt x="1287" y="465596"/>
                    </a:cubicBezTo>
                    <a:cubicBezTo>
                      <a:pt x="1287" y="462476"/>
                      <a:pt x="-4018" y="453426"/>
                      <a:pt x="6905" y="455923"/>
                    </a:cubicBezTo>
                    <a:close/>
                    <a:moveTo>
                      <a:pt x="1253279" y="374786"/>
                    </a:moveTo>
                    <a:cubicBezTo>
                      <a:pt x="1253279" y="411297"/>
                      <a:pt x="1253279" y="446248"/>
                      <a:pt x="1253279" y="481512"/>
                    </a:cubicBezTo>
                    <a:cubicBezTo>
                      <a:pt x="1253279" y="488689"/>
                      <a:pt x="1247974" y="491809"/>
                      <a:pt x="1242980" y="495242"/>
                    </a:cubicBezTo>
                    <a:cubicBezTo>
                      <a:pt x="1217392" y="513342"/>
                      <a:pt x="1187746" y="520519"/>
                      <a:pt x="1157788" y="525512"/>
                    </a:cubicBezTo>
                    <a:cubicBezTo>
                      <a:pt x="1101929" y="535186"/>
                      <a:pt x="1046070" y="533314"/>
                      <a:pt x="990835" y="520519"/>
                    </a:cubicBezTo>
                    <a:cubicBezTo>
                      <a:pt x="971175" y="515838"/>
                      <a:pt x="950891" y="510221"/>
                      <a:pt x="934352" y="496490"/>
                    </a:cubicBezTo>
                    <a:cubicBezTo>
                      <a:pt x="929983" y="492746"/>
                      <a:pt x="927486" y="489625"/>
                      <a:pt x="927798" y="483696"/>
                    </a:cubicBezTo>
                    <a:cubicBezTo>
                      <a:pt x="928110" y="450929"/>
                      <a:pt x="927798" y="418475"/>
                      <a:pt x="927798" y="385709"/>
                    </a:cubicBezTo>
                    <a:cubicBezTo>
                      <a:pt x="927798" y="380715"/>
                      <a:pt x="927174" y="372914"/>
                      <a:pt x="935600" y="378531"/>
                    </a:cubicBezTo>
                    <a:cubicBezTo>
                      <a:pt x="959629" y="394446"/>
                      <a:pt x="987714" y="397879"/>
                      <a:pt x="1014864" y="401624"/>
                    </a:cubicBezTo>
                    <a:cubicBezTo>
                      <a:pt x="1041076" y="405057"/>
                      <a:pt x="1067914" y="407865"/>
                      <a:pt x="1094127" y="406616"/>
                    </a:cubicBezTo>
                    <a:cubicBezTo>
                      <a:pt x="1140000" y="404744"/>
                      <a:pt x="1186497" y="403808"/>
                      <a:pt x="1230498" y="386957"/>
                    </a:cubicBezTo>
                    <a:cubicBezTo>
                      <a:pt x="1238299" y="384148"/>
                      <a:pt x="1244853" y="379467"/>
                      <a:pt x="1253279" y="374786"/>
                    </a:cubicBezTo>
                    <a:close/>
                    <a:moveTo>
                      <a:pt x="517438" y="344828"/>
                    </a:moveTo>
                    <a:cubicBezTo>
                      <a:pt x="517438" y="371353"/>
                      <a:pt x="517438" y="395695"/>
                      <a:pt x="517438" y="420035"/>
                    </a:cubicBezTo>
                    <a:cubicBezTo>
                      <a:pt x="517438" y="424716"/>
                      <a:pt x="516501" y="429709"/>
                      <a:pt x="517438" y="434078"/>
                    </a:cubicBezTo>
                    <a:cubicBezTo>
                      <a:pt x="522743" y="458419"/>
                      <a:pt x="507764" y="469341"/>
                      <a:pt x="489040" y="477767"/>
                    </a:cubicBezTo>
                    <a:cubicBezTo>
                      <a:pt x="453465" y="493994"/>
                      <a:pt x="415706" y="501172"/>
                      <a:pt x="377010" y="502420"/>
                    </a:cubicBezTo>
                    <a:cubicBezTo>
                      <a:pt x="331449" y="503980"/>
                      <a:pt x="286200" y="503356"/>
                      <a:pt x="242199" y="489937"/>
                    </a:cubicBezTo>
                    <a:cubicBezTo>
                      <a:pt x="239703" y="489313"/>
                      <a:pt x="237206" y="488689"/>
                      <a:pt x="234710" y="487753"/>
                    </a:cubicBezTo>
                    <a:cubicBezTo>
                      <a:pt x="191645" y="471526"/>
                      <a:pt x="191957" y="471526"/>
                      <a:pt x="191645" y="425964"/>
                    </a:cubicBezTo>
                    <a:cubicBezTo>
                      <a:pt x="191645" y="417851"/>
                      <a:pt x="191333" y="409737"/>
                      <a:pt x="191333" y="401624"/>
                    </a:cubicBezTo>
                    <a:cubicBezTo>
                      <a:pt x="191333" y="387581"/>
                      <a:pt x="191333" y="373538"/>
                      <a:pt x="191645" y="359495"/>
                    </a:cubicBezTo>
                    <a:cubicBezTo>
                      <a:pt x="191957" y="355438"/>
                      <a:pt x="189461" y="350757"/>
                      <a:pt x="194454" y="347637"/>
                    </a:cubicBezTo>
                    <a:cubicBezTo>
                      <a:pt x="216922" y="365424"/>
                      <a:pt x="244384" y="369481"/>
                      <a:pt x="271221" y="373226"/>
                    </a:cubicBezTo>
                    <a:cubicBezTo>
                      <a:pt x="306796" y="378219"/>
                      <a:pt x="342995" y="380715"/>
                      <a:pt x="378882" y="378531"/>
                    </a:cubicBezTo>
                    <a:cubicBezTo>
                      <a:pt x="413833" y="376347"/>
                      <a:pt x="448784" y="374474"/>
                      <a:pt x="482487" y="363240"/>
                    </a:cubicBezTo>
                    <a:cubicBezTo>
                      <a:pt x="494345" y="359495"/>
                      <a:pt x="505892" y="355127"/>
                      <a:pt x="517438" y="344828"/>
                    </a:cubicBezTo>
                    <a:close/>
                    <a:moveTo>
                      <a:pt x="1650535" y="252458"/>
                    </a:moveTo>
                    <a:cubicBezTo>
                      <a:pt x="1650535" y="288970"/>
                      <a:pt x="1650222" y="322985"/>
                      <a:pt x="1650535" y="356999"/>
                    </a:cubicBezTo>
                    <a:cubicBezTo>
                      <a:pt x="1650535" y="368546"/>
                      <a:pt x="1642421" y="373539"/>
                      <a:pt x="1634931" y="378844"/>
                    </a:cubicBezTo>
                    <a:cubicBezTo>
                      <a:pt x="1610903" y="395696"/>
                      <a:pt x="1582817" y="401937"/>
                      <a:pt x="1554419" y="406930"/>
                    </a:cubicBezTo>
                    <a:cubicBezTo>
                      <a:pt x="1522589" y="412547"/>
                      <a:pt x="1490447" y="413795"/>
                      <a:pt x="1458304" y="412235"/>
                    </a:cubicBezTo>
                    <a:cubicBezTo>
                      <a:pt x="1418360" y="410050"/>
                      <a:pt x="1379353" y="404121"/>
                      <a:pt x="1342841" y="386334"/>
                    </a:cubicBezTo>
                    <a:cubicBezTo>
                      <a:pt x="1330671" y="380404"/>
                      <a:pt x="1324117" y="372915"/>
                      <a:pt x="1324742" y="357624"/>
                    </a:cubicBezTo>
                    <a:cubicBezTo>
                      <a:pt x="1326302" y="327666"/>
                      <a:pt x="1325366" y="297395"/>
                      <a:pt x="1325054" y="267437"/>
                    </a:cubicBezTo>
                    <a:cubicBezTo>
                      <a:pt x="1325054" y="259324"/>
                      <a:pt x="1325678" y="256203"/>
                      <a:pt x="1334728" y="261820"/>
                    </a:cubicBezTo>
                    <a:cubicBezTo>
                      <a:pt x="1357196" y="275551"/>
                      <a:pt x="1382785" y="279296"/>
                      <a:pt x="1408374" y="282729"/>
                    </a:cubicBezTo>
                    <a:cubicBezTo>
                      <a:pt x="1440517" y="287097"/>
                      <a:pt x="1473283" y="290218"/>
                      <a:pt x="1505738" y="288033"/>
                    </a:cubicBezTo>
                    <a:cubicBezTo>
                      <a:pt x="1546930" y="285225"/>
                      <a:pt x="1588434" y="283353"/>
                      <a:pt x="1628066" y="268062"/>
                    </a:cubicBezTo>
                    <a:cubicBezTo>
                      <a:pt x="1636180" y="265253"/>
                      <a:pt x="1642109" y="259324"/>
                      <a:pt x="1650535" y="252458"/>
                    </a:cubicBezTo>
                    <a:close/>
                    <a:moveTo>
                      <a:pt x="917189" y="228429"/>
                    </a:moveTo>
                    <a:cubicBezTo>
                      <a:pt x="917189" y="266813"/>
                      <a:pt x="918437" y="302388"/>
                      <a:pt x="916565" y="337651"/>
                    </a:cubicBezTo>
                    <a:cubicBezTo>
                      <a:pt x="915941" y="351694"/>
                      <a:pt x="900650" y="357311"/>
                      <a:pt x="889416" y="362617"/>
                    </a:cubicBezTo>
                    <a:cubicBezTo>
                      <a:pt x="857273" y="377596"/>
                      <a:pt x="822946" y="383837"/>
                      <a:pt x="787996" y="387270"/>
                    </a:cubicBezTo>
                    <a:cubicBezTo>
                      <a:pt x="759286" y="390078"/>
                      <a:pt x="730576" y="389454"/>
                      <a:pt x="702178" y="386645"/>
                    </a:cubicBezTo>
                    <a:cubicBezTo>
                      <a:pt x="666915" y="383213"/>
                      <a:pt x="632900" y="375724"/>
                      <a:pt x="601694" y="357936"/>
                    </a:cubicBezTo>
                    <a:cubicBezTo>
                      <a:pt x="593269" y="352943"/>
                      <a:pt x="588900" y="347013"/>
                      <a:pt x="589524" y="336403"/>
                    </a:cubicBezTo>
                    <a:cubicBezTo>
                      <a:pt x="590460" y="317992"/>
                      <a:pt x="589836" y="299580"/>
                      <a:pt x="589836" y="280856"/>
                    </a:cubicBezTo>
                    <a:cubicBezTo>
                      <a:pt x="593269" y="265565"/>
                      <a:pt x="587651" y="249337"/>
                      <a:pt x="592645" y="234046"/>
                    </a:cubicBezTo>
                    <a:cubicBezTo>
                      <a:pt x="631340" y="255891"/>
                      <a:pt x="674405" y="260572"/>
                      <a:pt x="717781" y="262444"/>
                    </a:cubicBezTo>
                    <a:cubicBezTo>
                      <a:pt x="744307" y="263380"/>
                      <a:pt x="771144" y="263692"/>
                      <a:pt x="797669" y="262444"/>
                    </a:cubicBezTo>
                    <a:cubicBezTo>
                      <a:pt x="829188" y="260884"/>
                      <a:pt x="860706" y="256203"/>
                      <a:pt x="890664" y="245904"/>
                    </a:cubicBezTo>
                    <a:cubicBezTo>
                      <a:pt x="899713" y="242784"/>
                      <a:pt x="908451" y="238103"/>
                      <a:pt x="917189" y="228429"/>
                    </a:cubicBezTo>
                    <a:close/>
                    <a:moveTo>
                      <a:pt x="2032186" y="138243"/>
                    </a:moveTo>
                    <a:cubicBezTo>
                      <a:pt x="2032498" y="147293"/>
                      <a:pt x="2032810" y="156031"/>
                      <a:pt x="2032810" y="164456"/>
                    </a:cubicBezTo>
                    <a:cubicBezTo>
                      <a:pt x="2032810" y="188797"/>
                      <a:pt x="2031874" y="213450"/>
                      <a:pt x="2032810" y="237791"/>
                    </a:cubicBezTo>
                    <a:cubicBezTo>
                      <a:pt x="2033122" y="249649"/>
                      <a:pt x="2028441" y="256827"/>
                      <a:pt x="2019079" y="263069"/>
                    </a:cubicBezTo>
                    <a:cubicBezTo>
                      <a:pt x="1991306" y="281481"/>
                      <a:pt x="1959476" y="288658"/>
                      <a:pt x="1927333" y="293339"/>
                    </a:cubicBezTo>
                    <a:cubicBezTo>
                      <a:pt x="1904553" y="296459"/>
                      <a:pt x="1881460" y="299580"/>
                      <a:pt x="1858367" y="298332"/>
                    </a:cubicBezTo>
                    <a:cubicBezTo>
                      <a:pt x="1818736" y="296148"/>
                      <a:pt x="1778792" y="293339"/>
                      <a:pt x="1741344" y="278360"/>
                    </a:cubicBezTo>
                    <a:cubicBezTo>
                      <a:pt x="1738848" y="277424"/>
                      <a:pt x="1736351" y="276800"/>
                      <a:pt x="1734167" y="275551"/>
                    </a:cubicBezTo>
                    <a:cubicBezTo>
                      <a:pt x="1716067" y="268062"/>
                      <a:pt x="1704521" y="257764"/>
                      <a:pt x="1706706" y="234358"/>
                    </a:cubicBezTo>
                    <a:cubicBezTo>
                      <a:pt x="1709514" y="204400"/>
                      <a:pt x="1707330" y="173818"/>
                      <a:pt x="1707330" y="140427"/>
                    </a:cubicBezTo>
                    <a:cubicBezTo>
                      <a:pt x="1729798" y="157279"/>
                      <a:pt x="1754139" y="162272"/>
                      <a:pt x="1778480" y="165704"/>
                    </a:cubicBezTo>
                    <a:cubicBezTo>
                      <a:pt x="1826537" y="172882"/>
                      <a:pt x="1874595" y="173818"/>
                      <a:pt x="1923276" y="169761"/>
                    </a:cubicBezTo>
                    <a:cubicBezTo>
                      <a:pt x="1946681" y="167889"/>
                      <a:pt x="1970086" y="164456"/>
                      <a:pt x="1992866" y="158527"/>
                    </a:cubicBezTo>
                    <a:cubicBezTo>
                      <a:pt x="2007533" y="154782"/>
                      <a:pt x="2021576" y="149789"/>
                      <a:pt x="2032186" y="138243"/>
                    </a:cubicBezTo>
                    <a:close/>
                    <a:moveTo>
                      <a:pt x="1312883" y="117335"/>
                    </a:moveTo>
                    <a:cubicBezTo>
                      <a:pt x="1316939" y="119831"/>
                      <a:pt x="1315067" y="123576"/>
                      <a:pt x="1315067" y="126697"/>
                    </a:cubicBezTo>
                    <a:cubicBezTo>
                      <a:pt x="1315379" y="156030"/>
                      <a:pt x="1314755" y="185364"/>
                      <a:pt x="1315379" y="214386"/>
                    </a:cubicBezTo>
                    <a:cubicBezTo>
                      <a:pt x="1315691" y="226245"/>
                      <a:pt x="1311010" y="233422"/>
                      <a:pt x="1301648" y="239975"/>
                    </a:cubicBezTo>
                    <a:cubicBezTo>
                      <a:pt x="1277620" y="256203"/>
                      <a:pt x="1250158" y="262444"/>
                      <a:pt x="1222385" y="268061"/>
                    </a:cubicBezTo>
                    <a:cubicBezTo>
                      <a:pt x="1186809" y="274927"/>
                      <a:pt x="1150611" y="274927"/>
                      <a:pt x="1114724" y="272742"/>
                    </a:cubicBezTo>
                    <a:cubicBezTo>
                      <a:pt x="1075404" y="270246"/>
                      <a:pt x="1036396" y="264317"/>
                      <a:pt x="1001445" y="243096"/>
                    </a:cubicBezTo>
                    <a:cubicBezTo>
                      <a:pt x="992707" y="237790"/>
                      <a:pt x="988962" y="231550"/>
                      <a:pt x="989586" y="220939"/>
                    </a:cubicBezTo>
                    <a:cubicBezTo>
                      <a:pt x="990210" y="200343"/>
                      <a:pt x="989586" y="179747"/>
                      <a:pt x="989586" y="159151"/>
                    </a:cubicBezTo>
                    <a:cubicBezTo>
                      <a:pt x="992083" y="145732"/>
                      <a:pt x="986778" y="131378"/>
                      <a:pt x="992707" y="118271"/>
                    </a:cubicBezTo>
                    <a:cubicBezTo>
                      <a:pt x="1015176" y="134810"/>
                      <a:pt x="1042013" y="139803"/>
                      <a:pt x="1068538" y="143548"/>
                    </a:cubicBezTo>
                    <a:cubicBezTo>
                      <a:pt x="1105986" y="149165"/>
                      <a:pt x="1143745" y="151037"/>
                      <a:pt x="1181504" y="148853"/>
                    </a:cubicBezTo>
                    <a:cubicBezTo>
                      <a:pt x="1220200" y="146669"/>
                      <a:pt x="1259208" y="143860"/>
                      <a:pt x="1295719" y="128569"/>
                    </a:cubicBezTo>
                    <a:cubicBezTo>
                      <a:pt x="1302273" y="125760"/>
                      <a:pt x="1307266" y="121703"/>
                      <a:pt x="1312883" y="117335"/>
                    </a:cubicBezTo>
                    <a:close/>
                    <a:moveTo>
                      <a:pt x="1714195" y="0"/>
                    </a:moveTo>
                    <a:cubicBezTo>
                      <a:pt x="1715131" y="9986"/>
                      <a:pt x="1715131" y="19972"/>
                      <a:pt x="1715443" y="29958"/>
                    </a:cubicBezTo>
                    <a:cubicBezTo>
                      <a:pt x="1715443" y="52426"/>
                      <a:pt x="1714195" y="74583"/>
                      <a:pt x="1715443" y="97051"/>
                    </a:cubicBezTo>
                    <a:cubicBezTo>
                      <a:pt x="1716067" y="110782"/>
                      <a:pt x="1710450" y="118896"/>
                      <a:pt x="1700152" y="125762"/>
                    </a:cubicBezTo>
                    <a:cubicBezTo>
                      <a:pt x="1674563" y="142613"/>
                      <a:pt x="1645229" y="149478"/>
                      <a:pt x="1615583" y="154159"/>
                    </a:cubicBezTo>
                    <a:cubicBezTo>
                      <a:pt x="1555667" y="163521"/>
                      <a:pt x="1496376" y="161649"/>
                      <a:pt x="1437708" y="144485"/>
                    </a:cubicBezTo>
                    <a:cubicBezTo>
                      <a:pt x="1435211" y="143861"/>
                      <a:pt x="1432715" y="143237"/>
                      <a:pt x="1430218" y="142301"/>
                    </a:cubicBezTo>
                    <a:cubicBezTo>
                      <a:pt x="1389650" y="127010"/>
                      <a:pt x="1389650" y="127010"/>
                      <a:pt x="1389650" y="83633"/>
                    </a:cubicBezTo>
                    <a:cubicBezTo>
                      <a:pt x="1389650" y="68030"/>
                      <a:pt x="1389338" y="52738"/>
                      <a:pt x="1389026" y="37135"/>
                    </a:cubicBezTo>
                    <a:cubicBezTo>
                      <a:pt x="1391210" y="26213"/>
                      <a:pt x="1387154" y="14667"/>
                      <a:pt x="1391523" y="4057"/>
                    </a:cubicBezTo>
                    <a:cubicBezTo>
                      <a:pt x="1431778" y="27774"/>
                      <a:pt x="1476404" y="31206"/>
                      <a:pt x="1521340" y="33079"/>
                    </a:cubicBezTo>
                    <a:cubicBezTo>
                      <a:pt x="1566278" y="34951"/>
                      <a:pt x="1611214" y="34639"/>
                      <a:pt x="1655215" y="25277"/>
                    </a:cubicBezTo>
                    <a:cubicBezTo>
                      <a:pt x="1676435" y="20908"/>
                      <a:pt x="1698280" y="17163"/>
                      <a:pt x="1714195" y="0"/>
                    </a:cubicBezTo>
                    <a:close/>
                  </a:path>
                </a:pathLst>
              </a:custGeom>
              <a:solidFill>
                <a:schemeClr val="accent1">
                  <a:lumMod val="75000"/>
                </a:schemeClr>
              </a:solidFill>
              <a:ln w="6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nter" panose="02000503000000020004"/>
                  <a:ea typeface="Lato" panose="020F0502020204030203" pitchFamily="34" charset="0"/>
                  <a:cs typeface="Lato" panose="020F0502020204030203" pitchFamily="34" charset="0"/>
                </a:endParaRPr>
              </a:p>
            </p:txBody>
          </p:sp>
        </p:grpSp>
        <p:grpSp>
          <p:nvGrpSpPr>
            <p:cNvPr id="9" name="Group 8">
              <a:extLst>
                <a:ext uri="{FF2B5EF4-FFF2-40B4-BE49-F238E27FC236}">
                  <a16:creationId xmlns:a16="http://schemas.microsoft.com/office/drawing/2014/main" id="{E479B4CB-6030-81C4-A6AE-1B7D90637C12}"/>
                </a:ext>
              </a:extLst>
            </p:cNvPr>
            <p:cNvGrpSpPr/>
            <p:nvPr/>
          </p:nvGrpSpPr>
          <p:grpSpPr>
            <a:xfrm>
              <a:off x="5585223" y="3509550"/>
              <a:ext cx="2238107" cy="1335625"/>
              <a:chOff x="4845751" y="3219948"/>
              <a:chExt cx="2238107" cy="1335625"/>
            </a:xfrm>
          </p:grpSpPr>
          <p:sp>
            <p:nvSpPr>
              <p:cNvPr id="16" name="Freeform: Shape 1491">
                <a:extLst>
                  <a:ext uri="{FF2B5EF4-FFF2-40B4-BE49-F238E27FC236}">
                    <a16:creationId xmlns:a16="http://schemas.microsoft.com/office/drawing/2014/main" id="{8D999653-AD0A-5EC6-8631-63E0BDCCBA40}"/>
                  </a:ext>
                </a:extLst>
              </p:cNvPr>
              <p:cNvSpPr/>
              <p:nvPr/>
            </p:nvSpPr>
            <p:spPr>
              <a:xfrm>
                <a:off x="4846375" y="3219948"/>
                <a:ext cx="2237483" cy="1332504"/>
              </a:xfrm>
              <a:custGeom>
                <a:avLst/>
                <a:gdLst>
                  <a:gd name="connsiteX0" fmla="*/ 4647204 w 4643235"/>
                  <a:gd name="connsiteY0" fmla="*/ 1328211 h 2765218"/>
                  <a:gd name="connsiteX1" fmla="*/ 4645909 w 4643235"/>
                  <a:gd name="connsiteY1" fmla="*/ 1299070 h 2765218"/>
                  <a:gd name="connsiteX2" fmla="*/ 4646556 w 4643235"/>
                  <a:gd name="connsiteY2" fmla="*/ 638526 h 2765218"/>
                  <a:gd name="connsiteX3" fmla="*/ 4624538 w 4643235"/>
                  <a:gd name="connsiteY3" fmla="*/ 605499 h 2765218"/>
                  <a:gd name="connsiteX4" fmla="*/ 4217203 w 4643235"/>
                  <a:gd name="connsiteY4" fmla="*/ 433887 h 2765218"/>
                  <a:gd name="connsiteX5" fmla="*/ 4215908 w 4643235"/>
                  <a:gd name="connsiteY5" fmla="*/ 380784 h 2765218"/>
                  <a:gd name="connsiteX6" fmla="*/ 4215908 w 4643235"/>
                  <a:gd name="connsiteY6" fmla="*/ 380784 h 2765218"/>
                  <a:gd name="connsiteX7" fmla="*/ 4215908 w 4643235"/>
                  <a:gd name="connsiteY7" fmla="*/ 380784 h 2765218"/>
                  <a:gd name="connsiteX8" fmla="*/ 4192594 w 4643235"/>
                  <a:gd name="connsiteY8" fmla="*/ 340633 h 2765218"/>
                  <a:gd name="connsiteX9" fmla="*/ 4148558 w 4643235"/>
                  <a:gd name="connsiteY9" fmla="*/ 321853 h 2765218"/>
                  <a:gd name="connsiteX10" fmla="*/ 3925139 w 4643235"/>
                  <a:gd name="connsiteY10" fmla="*/ 290121 h 2765218"/>
                  <a:gd name="connsiteX11" fmla="*/ 3832533 w 4643235"/>
                  <a:gd name="connsiteY11" fmla="*/ 271341 h 2765218"/>
                  <a:gd name="connsiteX12" fmla="*/ 3558601 w 4643235"/>
                  <a:gd name="connsiteY12" fmla="*/ 154775 h 2765218"/>
                  <a:gd name="connsiteX13" fmla="*/ 3557306 w 4643235"/>
                  <a:gd name="connsiteY13" fmla="*/ 91958 h 2765218"/>
                  <a:gd name="connsiteX14" fmla="*/ 3531402 w 4643235"/>
                  <a:gd name="connsiteY14" fmla="*/ 50512 h 2765218"/>
                  <a:gd name="connsiteX15" fmla="*/ 3445921 w 4643235"/>
                  <a:gd name="connsiteY15" fmla="*/ 21371 h 2765218"/>
                  <a:gd name="connsiteX16" fmla="*/ 3301507 w 4643235"/>
                  <a:gd name="connsiteY16" fmla="*/ 0 h 2765218"/>
                  <a:gd name="connsiteX17" fmla="*/ 3140904 w 4643235"/>
                  <a:gd name="connsiteY17" fmla="*/ 0 h 2765218"/>
                  <a:gd name="connsiteX18" fmla="*/ 3109820 w 4643235"/>
                  <a:gd name="connsiteY18" fmla="*/ 4533 h 2765218"/>
                  <a:gd name="connsiteX19" fmla="*/ 2916190 w 4643235"/>
                  <a:gd name="connsiteY19" fmla="*/ 47274 h 2765218"/>
                  <a:gd name="connsiteX20" fmla="*/ 2887696 w 4643235"/>
                  <a:gd name="connsiteY20" fmla="*/ 100377 h 2765218"/>
                  <a:gd name="connsiteX21" fmla="*/ 2887696 w 4643235"/>
                  <a:gd name="connsiteY21" fmla="*/ 100377 h 2765218"/>
                  <a:gd name="connsiteX22" fmla="*/ 2887696 w 4643235"/>
                  <a:gd name="connsiteY22" fmla="*/ 100377 h 2765218"/>
                  <a:gd name="connsiteX23" fmla="*/ 2882515 w 4643235"/>
                  <a:gd name="connsiteY23" fmla="*/ 169022 h 2765218"/>
                  <a:gd name="connsiteX24" fmla="*/ 2620241 w 4643235"/>
                  <a:gd name="connsiteY24" fmla="*/ 248028 h 2765218"/>
                  <a:gd name="connsiteX25" fmla="*/ 2578795 w 4643235"/>
                  <a:gd name="connsiteY25" fmla="*/ 251913 h 2765218"/>
                  <a:gd name="connsiteX26" fmla="*/ 2209020 w 4643235"/>
                  <a:gd name="connsiteY26" fmla="*/ 251913 h 2765218"/>
                  <a:gd name="connsiteX27" fmla="*/ 2084034 w 4643235"/>
                  <a:gd name="connsiteY27" fmla="*/ 287531 h 2765218"/>
                  <a:gd name="connsiteX28" fmla="*/ 2059426 w 4643235"/>
                  <a:gd name="connsiteY28" fmla="*/ 337396 h 2765218"/>
                  <a:gd name="connsiteX29" fmla="*/ 2052950 w 4643235"/>
                  <a:gd name="connsiteY29" fmla="*/ 422230 h 2765218"/>
                  <a:gd name="connsiteX30" fmla="*/ 1830826 w 4643235"/>
                  <a:gd name="connsiteY30" fmla="*/ 488932 h 2765218"/>
                  <a:gd name="connsiteX31" fmla="*/ 1763476 w 4643235"/>
                  <a:gd name="connsiteY31" fmla="*/ 493465 h 2765218"/>
                  <a:gd name="connsiteX32" fmla="*/ 1431261 w 4643235"/>
                  <a:gd name="connsiteY32" fmla="*/ 483104 h 2765218"/>
                  <a:gd name="connsiteX33" fmla="*/ 1260945 w 4643235"/>
                  <a:gd name="connsiteY33" fmla="*/ 522607 h 2765218"/>
                  <a:gd name="connsiteX34" fmla="*/ 1229213 w 4643235"/>
                  <a:gd name="connsiteY34" fmla="*/ 578300 h 2765218"/>
                  <a:gd name="connsiteX35" fmla="*/ 1223384 w 4643235"/>
                  <a:gd name="connsiteY35" fmla="*/ 675439 h 2765218"/>
                  <a:gd name="connsiteX36" fmla="*/ 1014212 w 4643235"/>
                  <a:gd name="connsiteY36" fmla="*/ 738255 h 2765218"/>
                  <a:gd name="connsiteX37" fmla="*/ 983128 w 4643235"/>
                  <a:gd name="connsiteY37" fmla="*/ 742788 h 2765218"/>
                  <a:gd name="connsiteX38" fmla="*/ 548593 w 4643235"/>
                  <a:gd name="connsiteY38" fmla="*/ 729189 h 2765218"/>
                  <a:gd name="connsiteX39" fmla="*/ 421665 w 4643235"/>
                  <a:gd name="connsiteY39" fmla="*/ 766749 h 2765218"/>
                  <a:gd name="connsiteX40" fmla="*/ 402885 w 4643235"/>
                  <a:gd name="connsiteY40" fmla="*/ 814023 h 2765218"/>
                  <a:gd name="connsiteX41" fmla="*/ 397704 w 4643235"/>
                  <a:gd name="connsiteY41" fmla="*/ 837984 h 2765218"/>
                  <a:gd name="connsiteX42" fmla="*/ 397057 w 4643235"/>
                  <a:gd name="connsiteY42" fmla="*/ 925409 h 2765218"/>
                  <a:gd name="connsiteX43" fmla="*/ 397057 w 4643235"/>
                  <a:gd name="connsiteY43" fmla="*/ 925409 h 2765218"/>
                  <a:gd name="connsiteX44" fmla="*/ 397057 w 4643235"/>
                  <a:gd name="connsiteY44" fmla="*/ 925409 h 2765218"/>
                  <a:gd name="connsiteX45" fmla="*/ 82974 w 4643235"/>
                  <a:gd name="connsiteY45" fmla="*/ 1021253 h 2765218"/>
                  <a:gd name="connsiteX46" fmla="*/ 14330 w 4643235"/>
                  <a:gd name="connsiteY46" fmla="*/ 1038090 h 2765218"/>
                  <a:gd name="connsiteX47" fmla="*/ 2673 w 4643235"/>
                  <a:gd name="connsiteY47" fmla="*/ 1058166 h 2765218"/>
                  <a:gd name="connsiteX48" fmla="*/ 1378 w 4643235"/>
                  <a:gd name="connsiteY48" fmla="*/ 2195985 h 2765218"/>
                  <a:gd name="connsiteX49" fmla="*/ 31167 w 4643235"/>
                  <a:gd name="connsiteY49" fmla="*/ 2240021 h 2765218"/>
                  <a:gd name="connsiteX50" fmla="*/ 973414 w 4643235"/>
                  <a:gd name="connsiteY50" fmla="*/ 2620158 h 2765218"/>
                  <a:gd name="connsiteX51" fmla="*/ 1325056 w 4643235"/>
                  <a:gd name="connsiteY51" fmla="*/ 2760685 h 2765218"/>
                  <a:gd name="connsiteX52" fmla="*/ 1325056 w 4643235"/>
                  <a:gd name="connsiteY52" fmla="*/ 2760685 h 2765218"/>
                  <a:gd name="connsiteX53" fmla="*/ 1325056 w 4643235"/>
                  <a:gd name="connsiteY53" fmla="*/ 2760685 h 2765218"/>
                  <a:gd name="connsiteX54" fmla="*/ 1358731 w 4643235"/>
                  <a:gd name="connsiteY54" fmla="*/ 2767161 h 2765218"/>
                  <a:gd name="connsiteX55" fmla="*/ 1839244 w 4643235"/>
                  <a:gd name="connsiteY55" fmla="*/ 2615624 h 2765218"/>
                  <a:gd name="connsiteX56" fmla="*/ 1872919 w 4643235"/>
                  <a:gd name="connsiteY56" fmla="*/ 2611739 h 2765218"/>
                  <a:gd name="connsiteX57" fmla="*/ 2403945 w 4643235"/>
                  <a:gd name="connsiteY57" fmla="*/ 2442070 h 2765218"/>
                  <a:gd name="connsiteX58" fmla="*/ 2434382 w 4643235"/>
                  <a:gd name="connsiteY58" fmla="*/ 2427175 h 2765218"/>
                  <a:gd name="connsiteX59" fmla="*/ 2921371 w 4643235"/>
                  <a:gd name="connsiteY59" fmla="*/ 2272401 h 2765218"/>
                  <a:gd name="connsiteX60" fmla="*/ 2942741 w 4643235"/>
                  <a:gd name="connsiteY60" fmla="*/ 2265925 h 2765218"/>
                  <a:gd name="connsiteX61" fmla="*/ 2956989 w 4643235"/>
                  <a:gd name="connsiteY61" fmla="*/ 2259449 h 2765218"/>
                  <a:gd name="connsiteX62" fmla="*/ 3522336 w 4643235"/>
                  <a:gd name="connsiteY62" fmla="*/ 2080066 h 2765218"/>
                  <a:gd name="connsiteX63" fmla="*/ 4617415 w 4643235"/>
                  <a:gd name="connsiteY63" fmla="*/ 1733604 h 2765218"/>
                  <a:gd name="connsiteX64" fmla="*/ 4648499 w 4643235"/>
                  <a:gd name="connsiteY64" fmla="*/ 1692158 h 2765218"/>
                  <a:gd name="connsiteX65" fmla="*/ 4647204 w 4643235"/>
                  <a:gd name="connsiteY65" fmla="*/ 1328211 h 276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643235" h="2765218">
                    <a:moveTo>
                      <a:pt x="4647204" y="1328211"/>
                    </a:moveTo>
                    <a:cubicBezTo>
                      <a:pt x="4646556" y="1318497"/>
                      <a:pt x="4645909" y="1308784"/>
                      <a:pt x="4645909" y="1299070"/>
                    </a:cubicBezTo>
                    <a:cubicBezTo>
                      <a:pt x="4645909" y="1078888"/>
                      <a:pt x="4645261" y="858707"/>
                      <a:pt x="4646556" y="638526"/>
                    </a:cubicBezTo>
                    <a:cubicBezTo>
                      <a:pt x="4646556" y="620393"/>
                      <a:pt x="4640728" y="612622"/>
                      <a:pt x="4624538" y="605499"/>
                    </a:cubicBezTo>
                    <a:cubicBezTo>
                      <a:pt x="4488544" y="548510"/>
                      <a:pt x="4352550" y="490875"/>
                      <a:pt x="4217203" y="433887"/>
                    </a:cubicBezTo>
                    <a:cubicBezTo>
                      <a:pt x="4216555" y="416402"/>
                      <a:pt x="4216555" y="398269"/>
                      <a:pt x="4215908" y="380784"/>
                    </a:cubicBezTo>
                    <a:cubicBezTo>
                      <a:pt x="4215908" y="380784"/>
                      <a:pt x="4215908" y="380784"/>
                      <a:pt x="4215908" y="380784"/>
                    </a:cubicBezTo>
                    <a:cubicBezTo>
                      <a:pt x="4215908" y="380784"/>
                      <a:pt x="4215908" y="380784"/>
                      <a:pt x="4215908" y="380784"/>
                    </a:cubicBezTo>
                    <a:cubicBezTo>
                      <a:pt x="4220441" y="360061"/>
                      <a:pt x="4207489" y="349052"/>
                      <a:pt x="4192594" y="340633"/>
                    </a:cubicBezTo>
                    <a:cubicBezTo>
                      <a:pt x="4178995" y="332862"/>
                      <a:pt x="4164100" y="326386"/>
                      <a:pt x="4148558" y="321853"/>
                    </a:cubicBezTo>
                    <a:cubicBezTo>
                      <a:pt x="4076028" y="299188"/>
                      <a:pt x="4000907" y="291416"/>
                      <a:pt x="3925139" y="290121"/>
                    </a:cubicBezTo>
                    <a:cubicBezTo>
                      <a:pt x="3892759" y="289474"/>
                      <a:pt x="3862322" y="284293"/>
                      <a:pt x="3832533" y="271341"/>
                    </a:cubicBezTo>
                    <a:cubicBezTo>
                      <a:pt x="3741870" y="231190"/>
                      <a:pt x="3649912" y="193630"/>
                      <a:pt x="3558601" y="154775"/>
                    </a:cubicBezTo>
                    <a:cubicBezTo>
                      <a:pt x="3557954" y="134052"/>
                      <a:pt x="3557306" y="112681"/>
                      <a:pt x="3557306" y="91958"/>
                    </a:cubicBezTo>
                    <a:cubicBezTo>
                      <a:pt x="3562487" y="69292"/>
                      <a:pt x="3546945" y="58931"/>
                      <a:pt x="3531402" y="50512"/>
                    </a:cubicBezTo>
                    <a:cubicBezTo>
                      <a:pt x="3504851" y="36265"/>
                      <a:pt x="3475062" y="28494"/>
                      <a:pt x="3445921" y="21371"/>
                    </a:cubicBezTo>
                    <a:cubicBezTo>
                      <a:pt x="3397999" y="9714"/>
                      <a:pt x="3349429" y="9066"/>
                      <a:pt x="3301507" y="0"/>
                    </a:cubicBezTo>
                    <a:cubicBezTo>
                      <a:pt x="3247757" y="0"/>
                      <a:pt x="3194655" y="0"/>
                      <a:pt x="3140904" y="0"/>
                    </a:cubicBezTo>
                    <a:cubicBezTo>
                      <a:pt x="3131191" y="7124"/>
                      <a:pt x="3120181" y="3886"/>
                      <a:pt x="3109820" y="4533"/>
                    </a:cubicBezTo>
                    <a:cubicBezTo>
                      <a:pt x="3043766" y="11657"/>
                      <a:pt x="2977711" y="18780"/>
                      <a:pt x="2916190" y="47274"/>
                    </a:cubicBezTo>
                    <a:cubicBezTo>
                      <a:pt x="2893524" y="57636"/>
                      <a:pt x="2876687" y="71235"/>
                      <a:pt x="2887696" y="100377"/>
                    </a:cubicBezTo>
                    <a:cubicBezTo>
                      <a:pt x="2887696" y="100377"/>
                      <a:pt x="2887696" y="100377"/>
                      <a:pt x="2887696" y="100377"/>
                    </a:cubicBezTo>
                    <a:cubicBezTo>
                      <a:pt x="2887696" y="100377"/>
                      <a:pt x="2887696" y="100377"/>
                      <a:pt x="2887696" y="100377"/>
                    </a:cubicBezTo>
                    <a:cubicBezTo>
                      <a:pt x="2878630" y="123042"/>
                      <a:pt x="2887048" y="146356"/>
                      <a:pt x="2882515" y="169022"/>
                    </a:cubicBezTo>
                    <a:cubicBezTo>
                      <a:pt x="2795091" y="195573"/>
                      <a:pt x="2707666" y="221476"/>
                      <a:pt x="2620241" y="248028"/>
                    </a:cubicBezTo>
                    <a:cubicBezTo>
                      <a:pt x="2606641" y="252561"/>
                      <a:pt x="2593042" y="253856"/>
                      <a:pt x="2578795" y="251913"/>
                    </a:cubicBezTo>
                    <a:cubicBezTo>
                      <a:pt x="2455752" y="234428"/>
                      <a:pt x="2332062" y="233781"/>
                      <a:pt x="2209020" y="251913"/>
                    </a:cubicBezTo>
                    <a:cubicBezTo>
                      <a:pt x="2165631" y="258389"/>
                      <a:pt x="2123537" y="267456"/>
                      <a:pt x="2084034" y="287531"/>
                    </a:cubicBezTo>
                    <a:cubicBezTo>
                      <a:pt x="2063959" y="297892"/>
                      <a:pt x="2047769" y="311492"/>
                      <a:pt x="2059426" y="337396"/>
                    </a:cubicBezTo>
                    <a:cubicBezTo>
                      <a:pt x="2047122" y="364594"/>
                      <a:pt x="2058130" y="394384"/>
                      <a:pt x="2052950" y="422230"/>
                    </a:cubicBezTo>
                    <a:cubicBezTo>
                      <a:pt x="1979124" y="444248"/>
                      <a:pt x="1904651" y="465619"/>
                      <a:pt x="1830826" y="488932"/>
                    </a:cubicBezTo>
                    <a:cubicBezTo>
                      <a:pt x="1808160" y="496056"/>
                      <a:pt x="1786789" y="497998"/>
                      <a:pt x="1763476" y="493465"/>
                    </a:cubicBezTo>
                    <a:cubicBezTo>
                      <a:pt x="1653385" y="473390"/>
                      <a:pt x="1542000" y="472095"/>
                      <a:pt x="1431261" y="483104"/>
                    </a:cubicBezTo>
                    <a:cubicBezTo>
                      <a:pt x="1372978" y="488932"/>
                      <a:pt x="1314695" y="497351"/>
                      <a:pt x="1260945" y="522607"/>
                    </a:cubicBezTo>
                    <a:cubicBezTo>
                      <a:pt x="1236336" y="533616"/>
                      <a:pt x="1220794" y="549158"/>
                      <a:pt x="1229213" y="578300"/>
                    </a:cubicBezTo>
                    <a:cubicBezTo>
                      <a:pt x="1218851" y="610032"/>
                      <a:pt x="1230508" y="643059"/>
                      <a:pt x="1223384" y="675439"/>
                    </a:cubicBezTo>
                    <a:cubicBezTo>
                      <a:pt x="1154092" y="696162"/>
                      <a:pt x="1084152" y="717532"/>
                      <a:pt x="1014212" y="738255"/>
                    </a:cubicBezTo>
                    <a:cubicBezTo>
                      <a:pt x="1004498" y="740845"/>
                      <a:pt x="995432" y="746026"/>
                      <a:pt x="983128" y="742788"/>
                    </a:cubicBezTo>
                    <a:cubicBezTo>
                      <a:pt x="839362" y="708466"/>
                      <a:pt x="693654" y="709761"/>
                      <a:pt x="548593" y="729189"/>
                    </a:cubicBezTo>
                    <a:cubicBezTo>
                      <a:pt x="504557" y="735017"/>
                      <a:pt x="461168" y="744731"/>
                      <a:pt x="421665" y="766749"/>
                    </a:cubicBezTo>
                    <a:cubicBezTo>
                      <a:pt x="402885" y="777111"/>
                      <a:pt x="389933" y="790710"/>
                      <a:pt x="402885" y="814023"/>
                    </a:cubicBezTo>
                    <a:cubicBezTo>
                      <a:pt x="393171" y="820499"/>
                      <a:pt x="397704" y="830213"/>
                      <a:pt x="397704" y="837984"/>
                    </a:cubicBezTo>
                    <a:cubicBezTo>
                      <a:pt x="397057" y="867126"/>
                      <a:pt x="397057" y="896268"/>
                      <a:pt x="397057" y="925409"/>
                    </a:cubicBezTo>
                    <a:cubicBezTo>
                      <a:pt x="397057" y="925409"/>
                      <a:pt x="397057" y="925409"/>
                      <a:pt x="397057" y="925409"/>
                    </a:cubicBezTo>
                    <a:cubicBezTo>
                      <a:pt x="397057" y="925409"/>
                      <a:pt x="397057" y="925409"/>
                      <a:pt x="397057" y="925409"/>
                    </a:cubicBezTo>
                    <a:cubicBezTo>
                      <a:pt x="292147" y="957789"/>
                      <a:pt x="187884" y="990168"/>
                      <a:pt x="82974" y="1021253"/>
                    </a:cubicBezTo>
                    <a:cubicBezTo>
                      <a:pt x="60309" y="1027729"/>
                      <a:pt x="38938" y="1040033"/>
                      <a:pt x="14330" y="1038090"/>
                    </a:cubicBezTo>
                    <a:cubicBezTo>
                      <a:pt x="-8336" y="1033557"/>
                      <a:pt x="2673" y="1052337"/>
                      <a:pt x="2673" y="1058166"/>
                    </a:cubicBezTo>
                    <a:cubicBezTo>
                      <a:pt x="2025" y="1437655"/>
                      <a:pt x="2025" y="1816496"/>
                      <a:pt x="1378" y="2195985"/>
                    </a:cubicBezTo>
                    <a:cubicBezTo>
                      <a:pt x="1378" y="2220593"/>
                      <a:pt x="9149" y="2230955"/>
                      <a:pt x="31167" y="2240021"/>
                    </a:cubicBezTo>
                    <a:cubicBezTo>
                      <a:pt x="345249" y="2366301"/>
                      <a:pt x="659332" y="2493230"/>
                      <a:pt x="973414" y="2620158"/>
                    </a:cubicBezTo>
                    <a:cubicBezTo>
                      <a:pt x="1090628" y="2667432"/>
                      <a:pt x="1207842" y="2714058"/>
                      <a:pt x="1325056" y="2760685"/>
                    </a:cubicBezTo>
                    <a:cubicBezTo>
                      <a:pt x="1325056" y="2760685"/>
                      <a:pt x="1325056" y="2760685"/>
                      <a:pt x="1325056" y="2760685"/>
                    </a:cubicBezTo>
                    <a:cubicBezTo>
                      <a:pt x="1325056" y="2760685"/>
                      <a:pt x="1325056" y="2760685"/>
                      <a:pt x="1325056" y="2760685"/>
                    </a:cubicBezTo>
                    <a:cubicBezTo>
                      <a:pt x="1333475" y="2776875"/>
                      <a:pt x="1345779" y="2771046"/>
                      <a:pt x="1358731" y="2767161"/>
                    </a:cubicBezTo>
                    <a:cubicBezTo>
                      <a:pt x="1518686" y="2716649"/>
                      <a:pt x="1679289" y="2666137"/>
                      <a:pt x="1839244" y="2615624"/>
                    </a:cubicBezTo>
                    <a:cubicBezTo>
                      <a:pt x="1850901" y="2620158"/>
                      <a:pt x="1861910" y="2615624"/>
                      <a:pt x="1872919" y="2611739"/>
                    </a:cubicBezTo>
                    <a:cubicBezTo>
                      <a:pt x="2049064" y="2553456"/>
                      <a:pt x="2227152" y="2500353"/>
                      <a:pt x="2403945" y="2442070"/>
                    </a:cubicBezTo>
                    <a:cubicBezTo>
                      <a:pt x="2414954" y="2438184"/>
                      <a:pt x="2426610" y="2436889"/>
                      <a:pt x="2434382" y="2427175"/>
                    </a:cubicBezTo>
                    <a:cubicBezTo>
                      <a:pt x="2595632" y="2372777"/>
                      <a:pt x="2758178" y="2321618"/>
                      <a:pt x="2921371" y="2272401"/>
                    </a:cubicBezTo>
                    <a:cubicBezTo>
                      <a:pt x="2930437" y="2275639"/>
                      <a:pt x="2936913" y="2272401"/>
                      <a:pt x="2942741" y="2265925"/>
                    </a:cubicBezTo>
                    <a:cubicBezTo>
                      <a:pt x="2947275" y="2263982"/>
                      <a:pt x="2952455" y="2261392"/>
                      <a:pt x="2956989" y="2259449"/>
                    </a:cubicBezTo>
                    <a:cubicBezTo>
                      <a:pt x="3145438" y="2199871"/>
                      <a:pt x="3333887" y="2139644"/>
                      <a:pt x="3522336" y="2080066"/>
                    </a:cubicBezTo>
                    <a:cubicBezTo>
                      <a:pt x="3886931" y="1964147"/>
                      <a:pt x="4252173" y="1848228"/>
                      <a:pt x="4617415" y="1733604"/>
                    </a:cubicBezTo>
                    <a:cubicBezTo>
                      <a:pt x="4640728" y="1726480"/>
                      <a:pt x="4648499" y="1716767"/>
                      <a:pt x="4648499" y="1692158"/>
                    </a:cubicBezTo>
                    <a:cubicBezTo>
                      <a:pt x="4645909" y="1571058"/>
                      <a:pt x="4647204" y="1449311"/>
                      <a:pt x="4647204" y="1328211"/>
                    </a:cubicBezTo>
                    <a:close/>
                  </a:path>
                </a:pathLst>
              </a:custGeom>
              <a:solidFill>
                <a:schemeClr val="accent2">
                  <a:alpha val="84748"/>
                </a:schemeClr>
              </a:solidFill>
              <a:ln w="6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nter" panose="02000503000000020004"/>
                  <a:ea typeface="Lato" panose="020F0502020204030203" pitchFamily="34" charset="0"/>
                  <a:cs typeface="Lato" panose="020F0502020204030203" pitchFamily="34" charset="0"/>
                </a:endParaRPr>
              </a:p>
            </p:txBody>
          </p:sp>
          <p:sp>
            <p:nvSpPr>
              <p:cNvPr id="17" name="Freeform: Shape 1492">
                <a:extLst>
                  <a:ext uri="{FF2B5EF4-FFF2-40B4-BE49-F238E27FC236}">
                    <a16:creationId xmlns:a16="http://schemas.microsoft.com/office/drawing/2014/main" id="{4106D801-D7D4-2F9A-B443-3C090844ABC0}"/>
                  </a:ext>
                </a:extLst>
              </p:cNvPr>
              <p:cNvSpPr/>
              <p:nvPr/>
            </p:nvSpPr>
            <p:spPr>
              <a:xfrm>
                <a:off x="4845751" y="3269877"/>
                <a:ext cx="2032825" cy="1285696"/>
              </a:xfrm>
              <a:custGeom>
                <a:avLst/>
                <a:gdLst>
                  <a:gd name="connsiteX0" fmla="*/ 847600 w 2032825"/>
                  <a:gd name="connsiteY0" fmla="*/ 490873 h 1285696"/>
                  <a:gd name="connsiteX1" fmla="*/ 847600 w 2032825"/>
                  <a:gd name="connsiteY1" fmla="*/ 549229 h 1285696"/>
                  <a:gd name="connsiteX2" fmla="*/ 847912 w 2032825"/>
                  <a:gd name="connsiteY2" fmla="*/ 578875 h 1285696"/>
                  <a:gd name="connsiteX3" fmla="*/ 817642 w 2032825"/>
                  <a:gd name="connsiteY3" fmla="*/ 624436 h 1285696"/>
                  <a:gd name="connsiteX4" fmla="*/ 711853 w 2032825"/>
                  <a:gd name="connsiteY4" fmla="*/ 648152 h 1285696"/>
                  <a:gd name="connsiteX5" fmla="*/ 588276 w 2032825"/>
                  <a:gd name="connsiteY5" fmla="*/ 639727 h 1285696"/>
                  <a:gd name="connsiteX6" fmla="*/ 529920 w 2032825"/>
                  <a:gd name="connsiteY6" fmla="*/ 616634 h 1285696"/>
                  <a:gd name="connsiteX7" fmla="*/ 522431 w 2032825"/>
                  <a:gd name="connsiteY7" fmla="*/ 602904 h 1285696"/>
                  <a:gd name="connsiteX8" fmla="*/ 522431 w 2032825"/>
                  <a:gd name="connsiteY8" fmla="*/ 493994 h 1285696"/>
                  <a:gd name="connsiteX9" fmla="*/ 847600 w 2032825"/>
                  <a:gd name="connsiteY9" fmla="*/ 490873 h 1285696"/>
                  <a:gd name="connsiteX10" fmla="*/ 6905 w 2032825"/>
                  <a:gd name="connsiteY10" fmla="*/ 455610 h 1285696"/>
                  <a:gd name="connsiteX11" fmla="*/ 10962 w 2032825"/>
                  <a:gd name="connsiteY11" fmla="*/ 463412 h 1285696"/>
                  <a:gd name="connsiteX12" fmla="*/ 157319 w 2032825"/>
                  <a:gd name="connsiteY12" fmla="*/ 523327 h 1285696"/>
                  <a:gd name="connsiteX13" fmla="*/ 497779 w 2032825"/>
                  <a:gd name="connsiteY13" fmla="*/ 663132 h 1285696"/>
                  <a:gd name="connsiteX14" fmla="*/ 628845 w 2032825"/>
                  <a:gd name="connsiteY14" fmla="*/ 716494 h 1285696"/>
                  <a:gd name="connsiteX15" fmla="*/ 641640 w 2032825"/>
                  <a:gd name="connsiteY15" fmla="*/ 733969 h 1285696"/>
                  <a:gd name="connsiteX16" fmla="*/ 641328 w 2032825"/>
                  <a:gd name="connsiteY16" fmla="*/ 1272277 h 1285696"/>
                  <a:gd name="connsiteX17" fmla="*/ 638519 w 2032825"/>
                  <a:gd name="connsiteY17" fmla="*/ 1285696 h 1285696"/>
                  <a:gd name="connsiteX18" fmla="*/ 469070 w 2032825"/>
                  <a:gd name="connsiteY18" fmla="*/ 1217978 h 1285696"/>
                  <a:gd name="connsiteX19" fmla="*/ 15019 w 2032825"/>
                  <a:gd name="connsiteY19" fmla="*/ 1034798 h 1285696"/>
                  <a:gd name="connsiteX20" fmla="*/ 664 w 2032825"/>
                  <a:gd name="connsiteY20" fmla="*/ 1013577 h 1285696"/>
                  <a:gd name="connsiteX21" fmla="*/ 1288 w 2032825"/>
                  <a:gd name="connsiteY21" fmla="*/ 465284 h 1285696"/>
                  <a:gd name="connsiteX22" fmla="*/ 6905 w 2032825"/>
                  <a:gd name="connsiteY22" fmla="*/ 455610 h 1285696"/>
                  <a:gd name="connsiteX23" fmla="*/ 1253280 w 2032825"/>
                  <a:gd name="connsiteY23" fmla="*/ 374474 h 1285696"/>
                  <a:gd name="connsiteX24" fmla="*/ 1253280 w 2032825"/>
                  <a:gd name="connsiteY24" fmla="*/ 481199 h 1285696"/>
                  <a:gd name="connsiteX25" fmla="*/ 1242982 w 2032825"/>
                  <a:gd name="connsiteY25" fmla="*/ 494930 h 1285696"/>
                  <a:gd name="connsiteX26" fmla="*/ 1157789 w 2032825"/>
                  <a:gd name="connsiteY26" fmla="*/ 525200 h 1285696"/>
                  <a:gd name="connsiteX27" fmla="*/ 990836 w 2032825"/>
                  <a:gd name="connsiteY27" fmla="*/ 520207 h 1285696"/>
                  <a:gd name="connsiteX28" fmla="*/ 934353 w 2032825"/>
                  <a:gd name="connsiteY28" fmla="*/ 496178 h 1285696"/>
                  <a:gd name="connsiteX29" fmla="*/ 927799 w 2032825"/>
                  <a:gd name="connsiteY29" fmla="*/ 483384 h 1285696"/>
                  <a:gd name="connsiteX30" fmla="*/ 927799 w 2032825"/>
                  <a:gd name="connsiteY30" fmla="*/ 385396 h 1285696"/>
                  <a:gd name="connsiteX31" fmla="*/ 935601 w 2032825"/>
                  <a:gd name="connsiteY31" fmla="*/ 378218 h 1285696"/>
                  <a:gd name="connsiteX32" fmla="*/ 1014864 w 2032825"/>
                  <a:gd name="connsiteY32" fmla="*/ 401311 h 1285696"/>
                  <a:gd name="connsiteX33" fmla="*/ 1094128 w 2032825"/>
                  <a:gd name="connsiteY33" fmla="*/ 406304 h 1285696"/>
                  <a:gd name="connsiteX34" fmla="*/ 1230500 w 2032825"/>
                  <a:gd name="connsiteY34" fmla="*/ 386644 h 1285696"/>
                  <a:gd name="connsiteX35" fmla="*/ 1253280 w 2032825"/>
                  <a:gd name="connsiteY35" fmla="*/ 374474 h 1285696"/>
                  <a:gd name="connsiteX36" fmla="*/ 517439 w 2032825"/>
                  <a:gd name="connsiteY36" fmla="*/ 344828 h 1285696"/>
                  <a:gd name="connsiteX37" fmla="*/ 517439 w 2032825"/>
                  <a:gd name="connsiteY37" fmla="*/ 420035 h 1285696"/>
                  <a:gd name="connsiteX38" fmla="*/ 517439 w 2032825"/>
                  <a:gd name="connsiteY38" fmla="*/ 434077 h 1285696"/>
                  <a:gd name="connsiteX39" fmla="*/ 489041 w 2032825"/>
                  <a:gd name="connsiteY39" fmla="*/ 477767 h 1285696"/>
                  <a:gd name="connsiteX40" fmla="*/ 377011 w 2032825"/>
                  <a:gd name="connsiteY40" fmla="*/ 502420 h 1285696"/>
                  <a:gd name="connsiteX41" fmla="*/ 242200 w 2032825"/>
                  <a:gd name="connsiteY41" fmla="*/ 489937 h 1285696"/>
                  <a:gd name="connsiteX42" fmla="*/ 234711 w 2032825"/>
                  <a:gd name="connsiteY42" fmla="*/ 487753 h 1285696"/>
                  <a:gd name="connsiteX43" fmla="*/ 191646 w 2032825"/>
                  <a:gd name="connsiteY43" fmla="*/ 425964 h 1285696"/>
                  <a:gd name="connsiteX44" fmla="*/ 191334 w 2032825"/>
                  <a:gd name="connsiteY44" fmla="*/ 401623 h 1285696"/>
                  <a:gd name="connsiteX45" fmla="*/ 191646 w 2032825"/>
                  <a:gd name="connsiteY45" fmla="*/ 359495 h 1285696"/>
                  <a:gd name="connsiteX46" fmla="*/ 194455 w 2032825"/>
                  <a:gd name="connsiteY46" fmla="*/ 347636 h 1285696"/>
                  <a:gd name="connsiteX47" fmla="*/ 271222 w 2032825"/>
                  <a:gd name="connsiteY47" fmla="*/ 373225 h 1285696"/>
                  <a:gd name="connsiteX48" fmla="*/ 378883 w 2032825"/>
                  <a:gd name="connsiteY48" fmla="*/ 378530 h 1285696"/>
                  <a:gd name="connsiteX49" fmla="*/ 482488 w 2032825"/>
                  <a:gd name="connsiteY49" fmla="*/ 363239 h 1285696"/>
                  <a:gd name="connsiteX50" fmla="*/ 517439 w 2032825"/>
                  <a:gd name="connsiteY50" fmla="*/ 344828 h 1285696"/>
                  <a:gd name="connsiteX51" fmla="*/ 1650536 w 2032825"/>
                  <a:gd name="connsiteY51" fmla="*/ 252458 h 1285696"/>
                  <a:gd name="connsiteX52" fmla="*/ 1650536 w 2032825"/>
                  <a:gd name="connsiteY52" fmla="*/ 356999 h 1285696"/>
                  <a:gd name="connsiteX53" fmla="*/ 1634932 w 2032825"/>
                  <a:gd name="connsiteY53" fmla="*/ 378844 h 1285696"/>
                  <a:gd name="connsiteX54" fmla="*/ 1554421 w 2032825"/>
                  <a:gd name="connsiteY54" fmla="*/ 406929 h 1285696"/>
                  <a:gd name="connsiteX55" fmla="*/ 1458305 w 2032825"/>
                  <a:gd name="connsiteY55" fmla="*/ 412234 h 1285696"/>
                  <a:gd name="connsiteX56" fmla="*/ 1342843 w 2032825"/>
                  <a:gd name="connsiteY56" fmla="*/ 386333 h 1285696"/>
                  <a:gd name="connsiteX57" fmla="*/ 1324743 w 2032825"/>
                  <a:gd name="connsiteY57" fmla="*/ 357623 h 1285696"/>
                  <a:gd name="connsiteX58" fmla="*/ 1325055 w 2032825"/>
                  <a:gd name="connsiteY58" fmla="*/ 267437 h 1285696"/>
                  <a:gd name="connsiteX59" fmla="*/ 1334729 w 2032825"/>
                  <a:gd name="connsiteY59" fmla="*/ 261820 h 1285696"/>
                  <a:gd name="connsiteX60" fmla="*/ 1408376 w 2032825"/>
                  <a:gd name="connsiteY60" fmla="*/ 282728 h 1285696"/>
                  <a:gd name="connsiteX61" fmla="*/ 1505739 w 2032825"/>
                  <a:gd name="connsiteY61" fmla="*/ 288033 h 1285696"/>
                  <a:gd name="connsiteX62" fmla="*/ 1628067 w 2032825"/>
                  <a:gd name="connsiteY62" fmla="*/ 268061 h 1285696"/>
                  <a:gd name="connsiteX63" fmla="*/ 1650536 w 2032825"/>
                  <a:gd name="connsiteY63" fmla="*/ 252458 h 1285696"/>
                  <a:gd name="connsiteX64" fmla="*/ 917190 w 2032825"/>
                  <a:gd name="connsiteY64" fmla="*/ 228429 h 1285696"/>
                  <a:gd name="connsiteX65" fmla="*/ 916566 w 2032825"/>
                  <a:gd name="connsiteY65" fmla="*/ 337651 h 1285696"/>
                  <a:gd name="connsiteX66" fmla="*/ 889417 w 2032825"/>
                  <a:gd name="connsiteY66" fmla="*/ 362616 h 1285696"/>
                  <a:gd name="connsiteX67" fmla="*/ 787996 w 2032825"/>
                  <a:gd name="connsiteY67" fmla="*/ 387269 h 1285696"/>
                  <a:gd name="connsiteX68" fmla="*/ 702179 w 2032825"/>
                  <a:gd name="connsiteY68" fmla="*/ 386645 h 1285696"/>
                  <a:gd name="connsiteX69" fmla="*/ 601695 w 2032825"/>
                  <a:gd name="connsiteY69" fmla="*/ 357935 h 1285696"/>
                  <a:gd name="connsiteX70" fmla="*/ 589525 w 2032825"/>
                  <a:gd name="connsiteY70" fmla="*/ 336403 h 1285696"/>
                  <a:gd name="connsiteX71" fmla="*/ 589837 w 2032825"/>
                  <a:gd name="connsiteY71" fmla="*/ 280856 h 1285696"/>
                  <a:gd name="connsiteX72" fmla="*/ 592646 w 2032825"/>
                  <a:gd name="connsiteY72" fmla="*/ 234046 h 1285696"/>
                  <a:gd name="connsiteX73" fmla="*/ 717782 w 2032825"/>
                  <a:gd name="connsiteY73" fmla="*/ 262443 h 1285696"/>
                  <a:gd name="connsiteX74" fmla="*/ 797670 w 2032825"/>
                  <a:gd name="connsiteY74" fmla="*/ 262443 h 1285696"/>
                  <a:gd name="connsiteX75" fmla="*/ 890665 w 2032825"/>
                  <a:gd name="connsiteY75" fmla="*/ 245904 h 1285696"/>
                  <a:gd name="connsiteX76" fmla="*/ 917190 w 2032825"/>
                  <a:gd name="connsiteY76" fmla="*/ 228429 h 1285696"/>
                  <a:gd name="connsiteX77" fmla="*/ 2032187 w 2032825"/>
                  <a:gd name="connsiteY77" fmla="*/ 138243 h 1285696"/>
                  <a:gd name="connsiteX78" fmla="*/ 2032811 w 2032825"/>
                  <a:gd name="connsiteY78" fmla="*/ 164456 h 1285696"/>
                  <a:gd name="connsiteX79" fmla="*/ 2032811 w 2032825"/>
                  <a:gd name="connsiteY79" fmla="*/ 237791 h 1285696"/>
                  <a:gd name="connsiteX80" fmla="*/ 2019080 w 2032825"/>
                  <a:gd name="connsiteY80" fmla="*/ 263068 h 1285696"/>
                  <a:gd name="connsiteX81" fmla="*/ 1927334 w 2032825"/>
                  <a:gd name="connsiteY81" fmla="*/ 293338 h 1285696"/>
                  <a:gd name="connsiteX82" fmla="*/ 1858368 w 2032825"/>
                  <a:gd name="connsiteY82" fmla="*/ 298332 h 1285696"/>
                  <a:gd name="connsiteX83" fmla="*/ 1741345 w 2032825"/>
                  <a:gd name="connsiteY83" fmla="*/ 278359 h 1285696"/>
                  <a:gd name="connsiteX84" fmla="*/ 1734168 w 2032825"/>
                  <a:gd name="connsiteY84" fmla="*/ 275551 h 1285696"/>
                  <a:gd name="connsiteX85" fmla="*/ 1706707 w 2032825"/>
                  <a:gd name="connsiteY85" fmla="*/ 234358 h 1285696"/>
                  <a:gd name="connsiteX86" fmla="*/ 1707331 w 2032825"/>
                  <a:gd name="connsiteY86" fmla="*/ 140427 h 1285696"/>
                  <a:gd name="connsiteX87" fmla="*/ 1778481 w 2032825"/>
                  <a:gd name="connsiteY87" fmla="*/ 165704 h 1285696"/>
                  <a:gd name="connsiteX88" fmla="*/ 1923278 w 2032825"/>
                  <a:gd name="connsiteY88" fmla="*/ 169761 h 1285696"/>
                  <a:gd name="connsiteX89" fmla="*/ 1992867 w 2032825"/>
                  <a:gd name="connsiteY89" fmla="*/ 158527 h 1285696"/>
                  <a:gd name="connsiteX90" fmla="*/ 2032187 w 2032825"/>
                  <a:gd name="connsiteY90" fmla="*/ 138243 h 1285696"/>
                  <a:gd name="connsiteX91" fmla="*/ 1312885 w 2032825"/>
                  <a:gd name="connsiteY91" fmla="*/ 117335 h 1285696"/>
                  <a:gd name="connsiteX92" fmla="*/ 1315069 w 2032825"/>
                  <a:gd name="connsiteY92" fmla="*/ 126697 h 1285696"/>
                  <a:gd name="connsiteX93" fmla="*/ 1315381 w 2032825"/>
                  <a:gd name="connsiteY93" fmla="*/ 214386 h 1285696"/>
                  <a:gd name="connsiteX94" fmla="*/ 1301650 w 2032825"/>
                  <a:gd name="connsiteY94" fmla="*/ 239975 h 1285696"/>
                  <a:gd name="connsiteX95" fmla="*/ 1222387 w 2032825"/>
                  <a:gd name="connsiteY95" fmla="*/ 268061 h 1285696"/>
                  <a:gd name="connsiteX96" fmla="*/ 1114726 w 2032825"/>
                  <a:gd name="connsiteY96" fmla="*/ 272742 h 1285696"/>
                  <a:gd name="connsiteX97" fmla="*/ 1001447 w 2032825"/>
                  <a:gd name="connsiteY97" fmla="*/ 243096 h 1285696"/>
                  <a:gd name="connsiteX98" fmla="*/ 989589 w 2032825"/>
                  <a:gd name="connsiteY98" fmla="*/ 220940 h 1285696"/>
                  <a:gd name="connsiteX99" fmla="*/ 989589 w 2032825"/>
                  <a:gd name="connsiteY99" fmla="*/ 159151 h 1285696"/>
                  <a:gd name="connsiteX100" fmla="*/ 992709 w 2032825"/>
                  <a:gd name="connsiteY100" fmla="*/ 118271 h 1285696"/>
                  <a:gd name="connsiteX101" fmla="*/ 1068540 w 2032825"/>
                  <a:gd name="connsiteY101" fmla="*/ 143548 h 1285696"/>
                  <a:gd name="connsiteX102" fmla="*/ 1181507 w 2032825"/>
                  <a:gd name="connsiteY102" fmla="*/ 148853 h 1285696"/>
                  <a:gd name="connsiteX103" fmla="*/ 1295721 w 2032825"/>
                  <a:gd name="connsiteY103" fmla="*/ 128569 h 1285696"/>
                  <a:gd name="connsiteX104" fmla="*/ 1312885 w 2032825"/>
                  <a:gd name="connsiteY104" fmla="*/ 117335 h 1285696"/>
                  <a:gd name="connsiteX105" fmla="*/ 1714196 w 2032825"/>
                  <a:gd name="connsiteY105" fmla="*/ 0 h 1285696"/>
                  <a:gd name="connsiteX106" fmla="*/ 1715444 w 2032825"/>
                  <a:gd name="connsiteY106" fmla="*/ 29958 h 1285696"/>
                  <a:gd name="connsiteX107" fmla="*/ 1715444 w 2032825"/>
                  <a:gd name="connsiteY107" fmla="*/ 97051 h 1285696"/>
                  <a:gd name="connsiteX108" fmla="*/ 1700153 w 2032825"/>
                  <a:gd name="connsiteY108" fmla="*/ 125762 h 1285696"/>
                  <a:gd name="connsiteX109" fmla="*/ 1615584 w 2032825"/>
                  <a:gd name="connsiteY109" fmla="*/ 154159 h 1285696"/>
                  <a:gd name="connsiteX110" fmla="*/ 1437709 w 2032825"/>
                  <a:gd name="connsiteY110" fmla="*/ 144485 h 1285696"/>
                  <a:gd name="connsiteX111" fmla="*/ 1430219 w 2032825"/>
                  <a:gd name="connsiteY111" fmla="*/ 142301 h 1285696"/>
                  <a:gd name="connsiteX112" fmla="*/ 1389651 w 2032825"/>
                  <a:gd name="connsiteY112" fmla="*/ 83633 h 1285696"/>
                  <a:gd name="connsiteX113" fmla="*/ 1389027 w 2032825"/>
                  <a:gd name="connsiteY113" fmla="*/ 37136 h 1285696"/>
                  <a:gd name="connsiteX114" fmla="*/ 1391524 w 2032825"/>
                  <a:gd name="connsiteY114" fmla="*/ 4057 h 1285696"/>
                  <a:gd name="connsiteX115" fmla="*/ 1521341 w 2032825"/>
                  <a:gd name="connsiteY115" fmla="*/ 33079 h 1285696"/>
                  <a:gd name="connsiteX116" fmla="*/ 1655216 w 2032825"/>
                  <a:gd name="connsiteY116" fmla="*/ 25277 h 1285696"/>
                  <a:gd name="connsiteX117" fmla="*/ 1714196 w 2032825"/>
                  <a:gd name="connsiteY117" fmla="*/ 0 h 128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032825" h="1285696">
                    <a:moveTo>
                      <a:pt x="847600" y="490873"/>
                    </a:moveTo>
                    <a:cubicBezTo>
                      <a:pt x="847600" y="511157"/>
                      <a:pt x="847600" y="530193"/>
                      <a:pt x="847600" y="549229"/>
                    </a:cubicBezTo>
                    <a:cubicBezTo>
                      <a:pt x="847600" y="559215"/>
                      <a:pt x="846352" y="569201"/>
                      <a:pt x="847912" y="578875"/>
                    </a:cubicBezTo>
                    <a:cubicBezTo>
                      <a:pt x="852281" y="604152"/>
                      <a:pt x="837302" y="615386"/>
                      <a:pt x="817642" y="624436"/>
                    </a:cubicBezTo>
                    <a:cubicBezTo>
                      <a:pt x="783939" y="639415"/>
                      <a:pt x="748364" y="644408"/>
                      <a:pt x="711853" y="648152"/>
                    </a:cubicBezTo>
                    <a:cubicBezTo>
                      <a:pt x="670036" y="652209"/>
                      <a:pt x="628844" y="647841"/>
                      <a:pt x="588276" y="639727"/>
                    </a:cubicBezTo>
                    <a:cubicBezTo>
                      <a:pt x="567680" y="635358"/>
                      <a:pt x="547708" y="628805"/>
                      <a:pt x="529920" y="616634"/>
                    </a:cubicBezTo>
                    <a:cubicBezTo>
                      <a:pt x="524928" y="613202"/>
                      <a:pt x="522431" y="609145"/>
                      <a:pt x="522431" y="602904"/>
                    </a:cubicBezTo>
                    <a:cubicBezTo>
                      <a:pt x="522743" y="566704"/>
                      <a:pt x="522431" y="531129"/>
                      <a:pt x="522431" y="493994"/>
                    </a:cubicBezTo>
                    <a:cubicBezTo>
                      <a:pt x="610433" y="535810"/>
                      <a:pt x="788932" y="534250"/>
                      <a:pt x="847600" y="490873"/>
                    </a:cubicBezTo>
                    <a:close/>
                    <a:moveTo>
                      <a:pt x="6905" y="455610"/>
                    </a:moveTo>
                    <a:cubicBezTo>
                      <a:pt x="2536" y="460915"/>
                      <a:pt x="7529" y="462163"/>
                      <a:pt x="10962" y="463412"/>
                    </a:cubicBezTo>
                    <a:cubicBezTo>
                      <a:pt x="59644" y="483384"/>
                      <a:pt x="108638" y="503355"/>
                      <a:pt x="157319" y="523327"/>
                    </a:cubicBezTo>
                    <a:cubicBezTo>
                      <a:pt x="270910" y="569825"/>
                      <a:pt x="384189" y="616634"/>
                      <a:pt x="497779" y="663132"/>
                    </a:cubicBezTo>
                    <a:cubicBezTo>
                      <a:pt x="541468" y="680919"/>
                      <a:pt x="584844" y="699019"/>
                      <a:pt x="628845" y="716494"/>
                    </a:cubicBezTo>
                    <a:cubicBezTo>
                      <a:pt x="637583" y="719927"/>
                      <a:pt x="641640" y="723983"/>
                      <a:pt x="641640" y="733969"/>
                    </a:cubicBezTo>
                    <a:cubicBezTo>
                      <a:pt x="641328" y="913405"/>
                      <a:pt x="641328" y="1092841"/>
                      <a:pt x="641328" y="1272277"/>
                    </a:cubicBezTo>
                    <a:cubicBezTo>
                      <a:pt x="641328" y="1276958"/>
                      <a:pt x="642888" y="1281951"/>
                      <a:pt x="638519" y="1285696"/>
                    </a:cubicBezTo>
                    <a:cubicBezTo>
                      <a:pt x="582036" y="1263227"/>
                      <a:pt x="525553" y="1240758"/>
                      <a:pt x="469070" y="1217978"/>
                    </a:cubicBezTo>
                    <a:cubicBezTo>
                      <a:pt x="317719" y="1156814"/>
                      <a:pt x="166369" y="1095649"/>
                      <a:pt x="15019" y="1034798"/>
                    </a:cubicBezTo>
                    <a:cubicBezTo>
                      <a:pt x="4409" y="1030429"/>
                      <a:pt x="664" y="1025748"/>
                      <a:pt x="664" y="1013577"/>
                    </a:cubicBezTo>
                    <a:cubicBezTo>
                      <a:pt x="1288" y="830709"/>
                      <a:pt x="976" y="648152"/>
                      <a:pt x="1288" y="465284"/>
                    </a:cubicBezTo>
                    <a:cubicBezTo>
                      <a:pt x="1288" y="462475"/>
                      <a:pt x="-4017" y="453425"/>
                      <a:pt x="6905" y="455610"/>
                    </a:cubicBezTo>
                    <a:close/>
                    <a:moveTo>
                      <a:pt x="1253280" y="374474"/>
                    </a:moveTo>
                    <a:cubicBezTo>
                      <a:pt x="1253280" y="410985"/>
                      <a:pt x="1253280" y="445936"/>
                      <a:pt x="1253280" y="481199"/>
                    </a:cubicBezTo>
                    <a:cubicBezTo>
                      <a:pt x="1253280" y="488377"/>
                      <a:pt x="1247975" y="491497"/>
                      <a:pt x="1242982" y="494930"/>
                    </a:cubicBezTo>
                    <a:cubicBezTo>
                      <a:pt x="1217393" y="513030"/>
                      <a:pt x="1187747" y="520207"/>
                      <a:pt x="1157789" y="525200"/>
                    </a:cubicBezTo>
                    <a:cubicBezTo>
                      <a:pt x="1101930" y="534874"/>
                      <a:pt x="1046071" y="533002"/>
                      <a:pt x="990836" y="520207"/>
                    </a:cubicBezTo>
                    <a:cubicBezTo>
                      <a:pt x="971176" y="515526"/>
                      <a:pt x="950892" y="509909"/>
                      <a:pt x="934353" y="496178"/>
                    </a:cubicBezTo>
                    <a:cubicBezTo>
                      <a:pt x="929983" y="492434"/>
                      <a:pt x="927487" y="489313"/>
                      <a:pt x="927799" y="483384"/>
                    </a:cubicBezTo>
                    <a:cubicBezTo>
                      <a:pt x="928111" y="450617"/>
                      <a:pt x="927799" y="418162"/>
                      <a:pt x="927799" y="385396"/>
                    </a:cubicBezTo>
                    <a:cubicBezTo>
                      <a:pt x="927799" y="380403"/>
                      <a:pt x="927175" y="372601"/>
                      <a:pt x="935601" y="378218"/>
                    </a:cubicBezTo>
                    <a:cubicBezTo>
                      <a:pt x="959629" y="394134"/>
                      <a:pt x="987715" y="397566"/>
                      <a:pt x="1014864" y="401311"/>
                    </a:cubicBezTo>
                    <a:cubicBezTo>
                      <a:pt x="1041078" y="404744"/>
                      <a:pt x="1067915" y="407552"/>
                      <a:pt x="1094128" y="406304"/>
                    </a:cubicBezTo>
                    <a:cubicBezTo>
                      <a:pt x="1140001" y="404432"/>
                      <a:pt x="1186499" y="403495"/>
                      <a:pt x="1230500" y="386644"/>
                    </a:cubicBezTo>
                    <a:cubicBezTo>
                      <a:pt x="1238301" y="383836"/>
                      <a:pt x="1245166" y="379467"/>
                      <a:pt x="1253280" y="374474"/>
                    </a:cubicBezTo>
                    <a:close/>
                    <a:moveTo>
                      <a:pt x="517439" y="344828"/>
                    </a:moveTo>
                    <a:cubicBezTo>
                      <a:pt x="517439" y="371353"/>
                      <a:pt x="517439" y="395694"/>
                      <a:pt x="517439" y="420035"/>
                    </a:cubicBezTo>
                    <a:cubicBezTo>
                      <a:pt x="517439" y="424715"/>
                      <a:pt x="516503" y="429709"/>
                      <a:pt x="517439" y="434077"/>
                    </a:cubicBezTo>
                    <a:cubicBezTo>
                      <a:pt x="522744" y="458419"/>
                      <a:pt x="507765" y="469341"/>
                      <a:pt x="489041" y="477767"/>
                    </a:cubicBezTo>
                    <a:cubicBezTo>
                      <a:pt x="453466" y="493994"/>
                      <a:pt x="415707" y="501171"/>
                      <a:pt x="377011" y="502420"/>
                    </a:cubicBezTo>
                    <a:cubicBezTo>
                      <a:pt x="331450" y="503980"/>
                      <a:pt x="286201" y="503356"/>
                      <a:pt x="242200" y="489937"/>
                    </a:cubicBezTo>
                    <a:cubicBezTo>
                      <a:pt x="239704" y="489313"/>
                      <a:pt x="237207" y="488689"/>
                      <a:pt x="234711" y="487753"/>
                    </a:cubicBezTo>
                    <a:cubicBezTo>
                      <a:pt x="191646" y="471525"/>
                      <a:pt x="191958" y="471525"/>
                      <a:pt x="191646" y="425964"/>
                    </a:cubicBezTo>
                    <a:cubicBezTo>
                      <a:pt x="191646" y="417850"/>
                      <a:pt x="191334" y="409737"/>
                      <a:pt x="191334" y="401623"/>
                    </a:cubicBezTo>
                    <a:cubicBezTo>
                      <a:pt x="191334" y="387580"/>
                      <a:pt x="191334" y="373537"/>
                      <a:pt x="191646" y="359495"/>
                    </a:cubicBezTo>
                    <a:cubicBezTo>
                      <a:pt x="191958" y="355438"/>
                      <a:pt x="189774" y="350445"/>
                      <a:pt x="194455" y="347636"/>
                    </a:cubicBezTo>
                    <a:cubicBezTo>
                      <a:pt x="216923" y="365424"/>
                      <a:pt x="244385" y="369481"/>
                      <a:pt x="271222" y="373225"/>
                    </a:cubicBezTo>
                    <a:cubicBezTo>
                      <a:pt x="306797" y="378218"/>
                      <a:pt x="342996" y="380715"/>
                      <a:pt x="378883" y="378530"/>
                    </a:cubicBezTo>
                    <a:cubicBezTo>
                      <a:pt x="413834" y="376346"/>
                      <a:pt x="448785" y="374474"/>
                      <a:pt x="482488" y="363239"/>
                    </a:cubicBezTo>
                    <a:cubicBezTo>
                      <a:pt x="494346" y="359495"/>
                      <a:pt x="505893" y="355126"/>
                      <a:pt x="517439" y="344828"/>
                    </a:cubicBezTo>
                    <a:close/>
                    <a:moveTo>
                      <a:pt x="1650536" y="252458"/>
                    </a:moveTo>
                    <a:cubicBezTo>
                      <a:pt x="1650536" y="288969"/>
                      <a:pt x="1650224" y="322984"/>
                      <a:pt x="1650536" y="356999"/>
                    </a:cubicBezTo>
                    <a:cubicBezTo>
                      <a:pt x="1650536" y="368545"/>
                      <a:pt x="1642422" y="373539"/>
                      <a:pt x="1634932" y="378844"/>
                    </a:cubicBezTo>
                    <a:cubicBezTo>
                      <a:pt x="1610904" y="395695"/>
                      <a:pt x="1582818" y="401936"/>
                      <a:pt x="1554421" y="406929"/>
                    </a:cubicBezTo>
                    <a:cubicBezTo>
                      <a:pt x="1522590" y="412547"/>
                      <a:pt x="1490448" y="413795"/>
                      <a:pt x="1458305" y="412234"/>
                    </a:cubicBezTo>
                    <a:cubicBezTo>
                      <a:pt x="1418361" y="410050"/>
                      <a:pt x="1379354" y="404121"/>
                      <a:pt x="1342843" y="386333"/>
                    </a:cubicBezTo>
                    <a:cubicBezTo>
                      <a:pt x="1330672" y="380404"/>
                      <a:pt x="1324119" y="372915"/>
                      <a:pt x="1324743" y="357623"/>
                    </a:cubicBezTo>
                    <a:cubicBezTo>
                      <a:pt x="1326303" y="327665"/>
                      <a:pt x="1325367" y="297395"/>
                      <a:pt x="1325055" y="267437"/>
                    </a:cubicBezTo>
                    <a:cubicBezTo>
                      <a:pt x="1325055" y="259323"/>
                      <a:pt x="1325679" y="256202"/>
                      <a:pt x="1334729" y="261820"/>
                    </a:cubicBezTo>
                    <a:cubicBezTo>
                      <a:pt x="1357197" y="275551"/>
                      <a:pt x="1382787" y="279295"/>
                      <a:pt x="1408376" y="282728"/>
                    </a:cubicBezTo>
                    <a:cubicBezTo>
                      <a:pt x="1440518" y="287097"/>
                      <a:pt x="1473285" y="290218"/>
                      <a:pt x="1505739" y="288033"/>
                    </a:cubicBezTo>
                    <a:cubicBezTo>
                      <a:pt x="1546931" y="285224"/>
                      <a:pt x="1588435" y="283352"/>
                      <a:pt x="1628067" y="268061"/>
                    </a:cubicBezTo>
                    <a:cubicBezTo>
                      <a:pt x="1636181" y="264940"/>
                      <a:pt x="1642110" y="259011"/>
                      <a:pt x="1650536" y="252458"/>
                    </a:cubicBezTo>
                    <a:close/>
                    <a:moveTo>
                      <a:pt x="917190" y="228429"/>
                    </a:moveTo>
                    <a:cubicBezTo>
                      <a:pt x="917190" y="266813"/>
                      <a:pt x="918438" y="302388"/>
                      <a:pt x="916566" y="337651"/>
                    </a:cubicBezTo>
                    <a:cubicBezTo>
                      <a:pt x="915942" y="351694"/>
                      <a:pt x="900651" y="357311"/>
                      <a:pt x="889417" y="362616"/>
                    </a:cubicBezTo>
                    <a:cubicBezTo>
                      <a:pt x="857274" y="377595"/>
                      <a:pt x="822947" y="383837"/>
                      <a:pt x="787996" y="387269"/>
                    </a:cubicBezTo>
                    <a:cubicBezTo>
                      <a:pt x="759287" y="390078"/>
                      <a:pt x="730577" y="389454"/>
                      <a:pt x="702179" y="386645"/>
                    </a:cubicBezTo>
                    <a:cubicBezTo>
                      <a:pt x="666916" y="383212"/>
                      <a:pt x="632901" y="375723"/>
                      <a:pt x="601695" y="357935"/>
                    </a:cubicBezTo>
                    <a:cubicBezTo>
                      <a:pt x="593270" y="352942"/>
                      <a:pt x="588901" y="347013"/>
                      <a:pt x="589525" y="336403"/>
                    </a:cubicBezTo>
                    <a:cubicBezTo>
                      <a:pt x="590461" y="317991"/>
                      <a:pt x="589837" y="299579"/>
                      <a:pt x="589837" y="280856"/>
                    </a:cubicBezTo>
                    <a:cubicBezTo>
                      <a:pt x="593270" y="265252"/>
                      <a:pt x="587652" y="249337"/>
                      <a:pt x="592646" y="234046"/>
                    </a:cubicBezTo>
                    <a:cubicBezTo>
                      <a:pt x="631341" y="255890"/>
                      <a:pt x="674406" y="260571"/>
                      <a:pt x="717782" y="262443"/>
                    </a:cubicBezTo>
                    <a:cubicBezTo>
                      <a:pt x="744307" y="263380"/>
                      <a:pt x="771145" y="263692"/>
                      <a:pt x="797670" y="262443"/>
                    </a:cubicBezTo>
                    <a:cubicBezTo>
                      <a:pt x="829189" y="260884"/>
                      <a:pt x="860707" y="256203"/>
                      <a:pt x="890665" y="245904"/>
                    </a:cubicBezTo>
                    <a:cubicBezTo>
                      <a:pt x="899715" y="242784"/>
                      <a:pt x="908452" y="238103"/>
                      <a:pt x="917190" y="228429"/>
                    </a:cubicBezTo>
                    <a:close/>
                    <a:moveTo>
                      <a:pt x="2032187" y="138243"/>
                    </a:moveTo>
                    <a:cubicBezTo>
                      <a:pt x="2032499" y="147293"/>
                      <a:pt x="2032811" y="155718"/>
                      <a:pt x="2032811" y="164456"/>
                    </a:cubicBezTo>
                    <a:cubicBezTo>
                      <a:pt x="2032811" y="188797"/>
                      <a:pt x="2031875" y="213450"/>
                      <a:pt x="2032811" y="237791"/>
                    </a:cubicBezTo>
                    <a:cubicBezTo>
                      <a:pt x="2033123" y="249649"/>
                      <a:pt x="2028442" y="256827"/>
                      <a:pt x="2019080" y="263068"/>
                    </a:cubicBezTo>
                    <a:cubicBezTo>
                      <a:pt x="1991307" y="281480"/>
                      <a:pt x="1959477" y="288657"/>
                      <a:pt x="1927334" y="293338"/>
                    </a:cubicBezTo>
                    <a:cubicBezTo>
                      <a:pt x="1904554" y="296459"/>
                      <a:pt x="1881461" y="299580"/>
                      <a:pt x="1858368" y="298332"/>
                    </a:cubicBezTo>
                    <a:cubicBezTo>
                      <a:pt x="1818737" y="296147"/>
                      <a:pt x="1778793" y="293338"/>
                      <a:pt x="1741345" y="278359"/>
                    </a:cubicBezTo>
                    <a:cubicBezTo>
                      <a:pt x="1738849" y="277423"/>
                      <a:pt x="1736352" y="276799"/>
                      <a:pt x="1734168" y="275551"/>
                    </a:cubicBezTo>
                    <a:cubicBezTo>
                      <a:pt x="1716068" y="268061"/>
                      <a:pt x="1704522" y="257763"/>
                      <a:pt x="1706707" y="234358"/>
                    </a:cubicBezTo>
                    <a:cubicBezTo>
                      <a:pt x="1709515" y="204400"/>
                      <a:pt x="1707331" y="173818"/>
                      <a:pt x="1707331" y="140427"/>
                    </a:cubicBezTo>
                    <a:cubicBezTo>
                      <a:pt x="1729799" y="157279"/>
                      <a:pt x="1754140" y="162272"/>
                      <a:pt x="1778481" y="165704"/>
                    </a:cubicBezTo>
                    <a:cubicBezTo>
                      <a:pt x="1826538" y="172882"/>
                      <a:pt x="1874596" y="173818"/>
                      <a:pt x="1923278" y="169761"/>
                    </a:cubicBezTo>
                    <a:cubicBezTo>
                      <a:pt x="1946682" y="167889"/>
                      <a:pt x="1970087" y="164456"/>
                      <a:pt x="1992867" y="158527"/>
                    </a:cubicBezTo>
                    <a:cubicBezTo>
                      <a:pt x="2007534" y="154782"/>
                      <a:pt x="2021577" y="149789"/>
                      <a:pt x="2032187" y="138243"/>
                    </a:cubicBezTo>
                    <a:close/>
                    <a:moveTo>
                      <a:pt x="1312885" y="117335"/>
                    </a:moveTo>
                    <a:cubicBezTo>
                      <a:pt x="1316942" y="119831"/>
                      <a:pt x="1315069" y="123576"/>
                      <a:pt x="1315069" y="126697"/>
                    </a:cubicBezTo>
                    <a:cubicBezTo>
                      <a:pt x="1315381" y="156030"/>
                      <a:pt x="1314757" y="185364"/>
                      <a:pt x="1315381" y="214386"/>
                    </a:cubicBezTo>
                    <a:cubicBezTo>
                      <a:pt x="1315693" y="226245"/>
                      <a:pt x="1311012" y="233422"/>
                      <a:pt x="1301650" y="239975"/>
                    </a:cubicBezTo>
                    <a:cubicBezTo>
                      <a:pt x="1277622" y="256202"/>
                      <a:pt x="1250161" y="262443"/>
                      <a:pt x="1222387" y="268061"/>
                    </a:cubicBezTo>
                    <a:cubicBezTo>
                      <a:pt x="1186812" y="274926"/>
                      <a:pt x="1150613" y="274926"/>
                      <a:pt x="1114726" y="272742"/>
                    </a:cubicBezTo>
                    <a:cubicBezTo>
                      <a:pt x="1075406" y="270245"/>
                      <a:pt x="1036398" y="264316"/>
                      <a:pt x="1001447" y="243096"/>
                    </a:cubicBezTo>
                    <a:cubicBezTo>
                      <a:pt x="992709" y="237790"/>
                      <a:pt x="988965" y="231550"/>
                      <a:pt x="989589" y="220940"/>
                    </a:cubicBezTo>
                    <a:cubicBezTo>
                      <a:pt x="990213" y="200343"/>
                      <a:pt x="989589" y="179747"/>
                      <a:pt x="989589" y="159151"/>
                    </a:cubicBezTo>
                    <a:cubicBezTo>
                      <a:pt x="992085" y="145420"/>
                      <a:pt x="986780" y="131378"/>
                      <a:pt x="992709" y="118271"/>
                    </a:cubicBezTo>
                    <a:cubicBezTo>
                      <a:pt x="1015178" y="134810"/>
                      <a:pt x="1042015" y="139803"/>
                      <a:pt x="1068540" y="143548"/>
                    </a:cubicBezTo>
                    <a:cubicBezTo>
                      <a:pt x="1105988" y="149165"/>
                      <a:pt x="1143747" y="151037"/>
                      <a:pt x="1181507" y="148853"/>
                    </a:cubicBezTo>
                    <a:cubicBezTo>
                      <a:pt x="1220203" y="146669"/>
                      <a:pt x="1259210" y="143860"/>
                      <a:pt x="1295721" y="128569"/>
                    </a:cubicBezTo>
                    <a:cubicBezTo>
                      <a:pt x="1302275" y="125760"/>
                      <a:pt x="1307268" y="121703"/>
                      <a:pt x="1312885" y="117335"/>
                    </a:cubicBezTo>
                    <a:close/>
                    <a:moveTo>
                      <a:pt x="1714196" y="0"/>
                    </a:moveTo>
                    <a:cubicBezTo>
                      <a:pt x="1715132" y="9674"/>
                      <a:pt x="1715132" y="19972"/>
                      <a:pt x="1715444" y="29958"/>
                    </a:cubicBezTo>
                    <a:cubicBezTo>
                      <a:pt x="1715444" y="52426"/>
                      <a:pt x="1714196" y="74583"/>
                      <a:pt x="1715444" y="97051"/>
                    </a:cubicBezTo>
                    <a:cubicBezTo>
                      <a:pt x="1716068" y="110782"/>
                      <a:pt x="1710451" y="118896"/>
                      <a:pt x="1700153" y="125762"/>
                    </a:cubicBezTo>
                    <a:cubicBezTo>
                      <a:pt x="1674564" y="142613"/>
                      <a:pt x="1645230" y="149478"/>
                      <a:pt x="1615584" y="154159"/>
                    </a:cubicBezTo>
                    <a:cubicBezTo>
                      <a:pt x="1555668" y="163521"/>
                      <a:pt x="1496376" y="161649"/>
                      <a:pt x="1437709" y="144485"/>
                    </a:cubicBezTo>
                    <a:cubicBezTo>
                      <a:pt x="1435212" y="143861"/>
                      <a:pt x="1432716" y="143237"/>
                      <a:pt x="1430219" y="142301"/>
                    </a:cubicBezTo>
                    <a:cubicBezTo>
                      <a:pt x="1389651" y="127010"/>
                      <a:pt x="1389651" y="127010"/>
                      <a:pt x="1389651" y="83633"/>
                    </a:cubicBezTo>
                    <a:cubicBezTo>
                      <a:pt x="1389651" y="68030"/>
                      <a:pt x="1389339" y="52738"/>
                      <a:pt x="1389027" y="37136"/>
                    </a:cubicBezTo>
                    <a:cubicBezTo>
                      <a:pt x="1391211" y="26213"/>
                      <a:pt x="1387155" y="14667"/>
                      <a:pt x="1391524" y="4057"/>
                    </a:cubicBezTo>
                    <a:cubicBezTo>
                      <a:pt x="1431780" y="27774"/>
                      <a:pt x="1476405" y="31206"/>
                      <a:pt x="1521341" y="33079"/>
                    </a:cubicBezTo>
                    <a:cubicBezTo>
                      <a:pt x="1566278" y="34951"/>
                      <a:pt x="1611215" y="34639"/>
                      <a:pt x="1655216" y="25277"/>
                    </a:cubicBezTo>
                    <a:cubicBezTo>
                      <a:pt x="1676436" y="20908"/>
                      <a:pt x="1698281" y="17163"/>
                      <a:pt x="1714196" y="0"/>
                    </a:cubicBezTo>
                    <a:close/>
                  </a:path>
                </a:pathLst>
              </a:custGeom>
              <a:solidFill>
                <a:schemeClr val="accent2">
                  <a:lumMod val="75000"/>
                </a:schemeClr>
              </a:solidFill>
              <a:ln w="6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nter" panose="02000503000000020004"/>
                  <a:ea typeface="Lato" panose="020F0502020204030203" pitchFamily="34" charset="0"/>
                  <a:cs typeface="Lato" panose="020F0502020204030203" pitchFamily="34" charset="0"/>
                </a:endParaRPr>
              </a:p>
            </p:txBody>
          </p:sp>
        </p:grpSp>
        <p:grpSp>
          <p:nvGrpSpPr>
            <p:cNvPr id="10" name="Group 9">
              <a:extLst>
                <a:ext uri="{FF2B5EF4-FFF2-40B4-BE49-F238E27FC236}">
                  <a16:creationId xmlns:a16="http://schemas.microsoft.com/office/drawing/2014/main" id="{AE52523F-89DE-C1FC-6D39-2B253980A77C}"/>
                </a:ext>
              </a:extLst>
            </p:cNvPr>
            <p:cNvGrpSpPr/>
            <p:nvPr/>
          </p:nvGrpSpPr>
          <p:grpSpPr>
            <a:xfrm>
              <a:off x="4698655" y="2960945"/>
              <a:ext cx="2238107" cy="1335937"/>
              <a:chOff x="3959183" y="2671343"/>
              <a:chExt cx="2238107" cy="1335937"/>
            </a:xfrm>
          </p:grpSpPr>
          <p:sp>
            <p:nvSpPr>
              <p:cNvPr id="14" name="Freeform: Shape 1489">
                <a:extLst>
                  <a:ext uri="{FF2B5EF4-FFF2-40B4-BE49-F238E27FC236}">
                    <a16:creationId xmlns:a16="http://schemas.microsoft.com/office/drawing/2014/main" id="{C1D080FC-3D0F-5ADD-2B8B-DECD32F52919}"/>
                  </a:ext>
                </a:extLst>
              </p:cNvPr>
              <p:cNvSpPr/>
              <p:nvPr/>
            </p:nvSpPr>
            <p:spPr>
              <a:xfrm>
                <a:off x="3959807" y="2671343"/>
                <a:ext cx="2237483" cy="1332504"/>
              </a:xfrm>
              <a:custGeom>
                <a:avLst/>
                <a:gdLst>
                  <a:gd name="connsiteX0" fmla="*/ 4647204 w 4643235"/>
                  <a:gd name="connsiteY0" fmla="*/ 1328211 h 2765218"/>
                  <a:gd name="connsiteX1" fmla="*/ 4645909 w 4643235"/>
                  <a:gd name="connsiteY1" fmla="*/ 1299070 h 2765218"/>
                  <a:gd name="connsiteX2" fmla="*/ 4646556 w 4643235"/>
                  <a:gd name="connsiteY2" fmla="*/ 638526 h 2765218"/>
                  <a:gd name="connsiteX3" fmla="*/ 4624538 w 4643235"/>
                  <a:gd name="connsiteY3" fmla="*/ 605499 h 2765218"/>
                  <a:gd name="connsiteX4" fmla="*/ 4217203 w 4643235"/>
                  <a:gd name="connsiteY4" fmla="*/ 433887 h 2765218"/>
                  <a:gd name="connsiteX5" fmla="*/ 4215908 w 4643235"/>
                  <a:gd name="connsiteY5" fmla="*/ 380784 h 2765218"/>
                  <a:gd name="connsiteX6" fmla="*/ 4215908 w 4643235"/>
                  <a:gd name="connsiteY6" fmla="*/ 380784 h 2765218"/>
                  <a:gd name="connsiteX7" fmla="*/ 4215908 w 4643235"/>
                  <a:gd name="connsiteY7" fmla="*/ 380784 h 2765218"/>
                  <a:gd name="connsiteX8" fmla="*/ 4192594 w 4643235"/>
                  <a:gd name="connsiteY8" fmla="*/ 340633 h 2765218"/>
                  <a:gd name="connsiteX9" fmla="*/ 4148558 w 4643235"/>
                  <a:gd name="connsiteY9" fmla="*/ 321853 h 2765218"/>
                  <a:gd name="connsiteX10" fmla="*/ 3925139 w 4643235"/>
                  <a:gd name="connsiteY10" fmla="*/ 290121 h 2765218"/>
                  <a:gd name="connsiteX11" fmla="*/ 3832533 w 4643235"/>
                  <a:gd name="connsiteY11" fmla="*/ 271341 h 2765218"/>
                  <a:gd name="connsiteX12" fmla="*/ 3558602 w 4643235"/>
                  <a:gd name="connsiteY12" fmla="*/ 154775 h 2765218"/>
                  <a:gd name="connsiteX13" fmla="*/ 3557306 w 4643235"/>
                  <a:gd name="connsiteY13" fmla="*/ 91958 h 2765218"/>
                  <a:gd name="connsiteX14" fmla="*/ 3531403 w 4643235"/>
                  <a:gd name="connsiteY14" fmla="*/ 50512 h 2765218"/>
                  <a:gd name="connsiteX15" fmla="*/ 3445920 w 4643235"/>
                  <a:gd name="connsiteY15" fmla="*/ 21371 h 2765218"/>
                  <a:gd name="connsiteX16" fmla="*/ 3301507 w 4643235"/>
                  <a:gd name="connsiteY16" fmla="*/ 0 h 2765218"/>
                  <a:gd name="connsiteX17" fmla="*/ 3140905 w 4643235"/>
                  <a:gd name="connsiteY17" fmla="*/ 0 h 2765218"/>
                  <a:gd name="connsiteX18" fmla="*/ 3109820 w 4643235"/>
                  <a:gd name="connsiteY18" fmla="*/ 4533 h 2765218"/>
                  <a:gd name="connsiteX19" fmla="*/ 2916190 w 4643235"/>
                  <a:gd name="connsiteY19" fmla="*/ 47274 h 2765218"/>
                  <a:gd name="connsiteX20" fmla="*/ 2887696 w 4643235"/>
                  <a:gd name="connsiteY20" fmla="*/ 100377 h 2765218"/>
                  <a:gd name="connsiteX21" fmla="*/ 2887696 w 4643235"/>
                  <a:gd name="connsiteY21" fmla="*/ 100377 h 2765218"/>
                  <a:gd name="connsiteX22" fmla="*/ 2887696 w 4643235"/>
                  <a:gd name="connsiteY22" fmla="*/ 100377 h 2765218"/>
                  <a:gd name="connsiteX23" fmla="*/ 2882515 w 4643235"/>
                  <a:gd name="connsiteY23" fmla="*/ 169022 h 2765218"/>
                  <a:gd name="connsiteX24" fmla="*/ 2620240 w 4643235"/>
                  <a:gd name="connsiteY24" fmla="*/ 248028 h 2765218"/>
                  <a:gd name="connsiteX25" fmla="*/ 2578795 w 4643235"/>
                  <a:gd name="connsiteY25" fmla="*/ 251913 h 2765218"/>
                  <a:gd name="connsiteX26" fmla="*/ 2209019 w 4643235"/>
                  <a:gd name="connsiteY26" fmla="*/ 251913 h 2765218"/>
                  <a:gd name="connsiteX27" fmla="*/ 2084034 w 4643235"/>
                  <a:gd name="connsiteY27" fmla="*/ 287531 h 2765218"/>
                  <a:gd name="connsiteX28" fmla="*/ 2059426 w 4643235"/>
                  <a:gd name="connsiteY28" fmla="*/ 337395 h 2765218"/>
                  <a:gd name="connsiteX29" fmla="*/ 2052950 w 4643235"/>
                  <a:gd name="connsiteY29" fmla="*/ 422230 h 2765218"/>
                  <a:gd name="connsiteX30" fmla="*/ 1830826 w 4643235"/>
                  <a:gd name="connsiteY30" fmla="*/ 488932 h 2765218"/>
                  <a:gd name="connsiteX31" fmla="*/ 1763476 w 4643235"/>
                  <a:gd name="connsiteY31" fmla="*/ 493465 h 2765218"/>
                  <a:gd name="connsiteX32" fmla="*/ 1431261 w 4643235"/>
                  <a:gd name="connsiteY32" fmla="*/ 483104 h 2765218"/>
                  <a:gd name="connsiteX33" fmla="*/ 1260945 w 4643235"/>
                  <a:gd name="connsiteY33" fmla="*/ 522607 h 2765218"/>
                  <a:gd name="connsiteX34" fmla="*/ 1229213 w 4643235"/>
                  <a:gd name="connsiteY34" fmla="*/ 578300 h 2765218"/>
                  <a:gd name="connsiteX35" fmla="*/ 1223384 w 4643235"/>
                  <a:gd name="connsiteY35" fmla="*/ 675439 h 2765218"/>
                  <a:gd name="connsiteX36" fmla="*/ 1014212 w 4643235"/>
                  <a:gd name="connsiteY36" fmla="*/ 738255 h 2765218"/>
                  <a:gd name="connsiteX37" fmla="*/ 983128 w 4643235"/>
                  <a:gd name="connsiteY37" fmla="*/ 742788 h 2765218"/>
                  <a:gd name="connsiteX38" fmla="*/ 548593 w 4643235"/>
                  <a:gd name="connsiteY38" fmla="*/ 729189 h 2765218"/>
                  <a:gd name="connsiteX39" fmla="*/ 421665 w 4643235"/>
                  <a:gd name="connsiteY39" fmla="*/ 766749 h 2765218"/>
                  <a:gd name="connsiteX40" fmla="*/ 402885 w 4643235"/>
                  <a:gd name="connsiteY40" fmla="*/ 814023 h 2765218"/>
                  <a:gd name="connsiteX41" fmla="*/ 397704 w 4643235"/>
                  <a:gd name="connsiteY41" fmla="*/ 837984 h 2765218"/>
                  <a:gd name="connsiteX42" fmla="*/ 397057 w 4643235"/>
                  <a:gd name="connsiteY42" fmla="*/ 925409 h 2765218"/>
                  <a:gd name="connsiteX43" fmla="*/ 397057 w 4643235"/>
                  <a:gd name="connsiteY43" fmla="*/ 925409 h 2765218"/>
                  <a:gd name="connsiteX44" fmla="*/ 397057 w 4643235"/>
                  <a:gd name="connsiteY44" fmla="*/ 925409 h 2765218"/>
                  <a:gd name="connsiteX45" fmla="*/ 82974 w 4643235"/>
                  <a:gd name="connsiteY45" fmla="*/ 1021253 h 2765218"/>
                  <a:gd name="connsiteX46" fmla="*/ 14330 w 4643235"/>
                  <a:gd name="connsiteY46" fmla="*/ 1038090 h 2765218"/>
                  <a:gd name="connsiteX47" fmla="*/ 2673 w 4643235"/>
                  <a:gd name="connsiteY47" fmla="*/ 1058166 h 2765218"/>
                  <a:gd name="connsiteX48" fmla="*/ 1378 w 4643235"/>
                  <a:gd name="connsiteY48" fmla="*/ 2195985 h 2765218"/>
                  <a:gd name="connsiteX49" fmla="*/ 31167 w 4643235"/>
                  <a:gd name="connsiteY49" fmla="*/ 2240021 h 2765218"/>
                  <a:gd name="connsiteX50" fmla="*/ 973414 w 4643235"/>
                  <a:gd name="connsiteY50" fmla="*/ 2620158 h 2765218"/>
                  <a:gd name="connsiteX51" fmla="*/ 1325056 w 4643235"/>
                  <a:gd name="connsiteY51" fmla="*/ 2760685 h 2765218"/>
                  <a:gd name="connsiteX52" fmla="*/ 1325056 w 4643235"/>
                  <a:gd name="connsiteY52" fmla="*/ 2760685 h 2765218"/>
                  <a:gd name="connsiteX53" fmla="*/ 1325056 w 4643235"/>
                  <a:gd name="connsiteY53" fmla="*/ 2760685 h 2765218"/>
                  <a:gd name="connsiteX54" fmla="*/ 1358731 w 4643235"/>
                  <a:gd name="connsiteY54" fmla="*/ 2767161 h 2765218"/>
                  <a:gd name="connsiteX55" fmla="*/ 1839244 w 4643235"/>
                  <a:gd name="connsiteY55" fmla="*/ 2615624 h 2765218"/>
                  <a:gd name="connsiteX56" fmla="*/ 1872919 w 4643235"/>
                  <a:gd name="connsiteY56" fmla="*/ 2611739 h 2765218"/>
                  <a:gd name="connsiteX57" fmla="*/ 2403945 w 4643235"/>
                  <a:gd name="connsiteY57" fmla="*/ 2442070 h 2765218"/>
                  <a:gd name="connsiteX58" fmla="*/ 2434382 w 4643235"/>
                  <a:gd name="connsiteY58" fmla="*/ 2427175 h 2765218"/>
                  <a:gd name="connsiteX59" fmla="*/ 2921371 w 4643235"/>
                  <a:gd name="connsiteY59" fmla="*/ 2272401 h 2765218"/>
                  <a:gd name="connsiteX60" fmla="*/ 2942741 w 4643235"/>
                  <a:gd name="connsiteY60" fmla="*/ 2265925 h 2765218"/>
                  <a:gd name="connsiteX61" fmla="*/ 2956988 w 4643235"/>
                  <a:gd name="connsiteY61" fmla="*/ 2259449 h 2765218"/>
                  <a:gd name="connsiteX62" fmla="*/ 3522336 w 4643235"/>
                  <a:gd name="connsiteY62" fmla="*/ 2080066 h 2765218"/>
                  <a:gd name="connsiteX63" fmla="*/ 4617415 w 4643235"/>
                  <a:gd name="connsiteY63" fmla="*/ 1733604 h 2765218"/>
                  <a:gd name="connsiteX64" fmla="*/ 4648499 w 4643235"/>
                  <a:gd name="connsiteY64" fmla="*/ 1692158 h 2765218"/>
                  <a:gd name="connsiteX65" fmla="*/ 4647204 w 4643235"/>
                  <a:gd name="connsiteY65" fmla="*/ 1328211 h 276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643235" h="2765218">
                    <a:moveTo>
                      <a:pt x="4647204" y="1328211"/>
                    </a:moveTo>
                    <a:cubicBezTo>
                      <a:pt x="4646556" y="1318498"/>
                      <a:pt x="4645909" y="1308784"/>
                      <a:pt x="4645909" y="1299070"/>
                    </a:cubicBezTo>
                    <a:cubicBezTo>
                      <a:pt x="4645909" y="1078888"/>
                      <a:pt x="4645261" y="858707"/>
                      <a:pt x="4646556" y="638526"/>
                    </a:cubicBezTo>
                    <a:cubicBezTo>
                      <a:pt x="4646556" y="620393"/>
                      <a:pt x="4640728" y="612622"/>
                      <a:pt x="4624538" y="605499"/>
                    </a:cubicBezTo>
                    <a:cubicBezTo>
                      <a:pt x="4488544" y="548511"/>
                      <a:pt x="4352549" y="490875"/>
                      <a:pt x="4217203" y="433887"/>
                    </a:cubicBezTo>
                    <a:cubicBezTo>
                      <a:pt x="4216555" y="416402"/>
                      <a:pt x="4216555" y="398269"/>
                      <a:pt x="4215908" y="380784"/>
                    </a:cubicBezTo>
                    <a:cubicBezTo>
                      <a:pt x="4215908" y="380784"/>
                      <a:pt x="4215908" y="380784"/>
                      <a:pt x="4215908" y="380784"/>
                    </a:cubicBezTo>
                    <a:cubicBezTo>
                      <a:pt x="4215908" y="380784"/>
                      <a:pt x="4215908" y="380784"/>
                      <a:pt x="4215908" y="380784"/>
                    </a:cubicBezTo>
                    <a:cubicBezTo>
                      <a:pt x="4220441" y="360061"/>
                      <a:pt x="4207489" y="349052"/>
                      <a:pt x="4192594" y="340633"/>
                    </a:cubicBezTo>
                    <a:cubicBezTo>
                      <a:pt x="4178995" y="332862"/>
                      <a:pt x="4164100" y="326386"/>
                      <a:pt x="4148558" y="321853"/>
                    </a:cubicBezTo>
                    <a:cubicBezTo>
                      <a:pt x="4076027" y="299188"/>
                      <a:pt x="4000907" y="291416"/>
                      <a:pt x="3925139" y="290121"/>
                    </a:cubicBezTo>
                    <a:cubicBezTo>
                      <a:pt x="3892759" y="289474"/>
                      <a:pt x="3862322" y="284293"/>
                      <a:pt x="3832533" y="271341"/>
                    </a:cubicBezTo>
                    <a:cubicBezTo>
                      <a:pt x="3741870" y="231190"/>
                      <a:pt x="3649912" y="193630"/>
                      <a:pt x="3558602" y="154775"/>
                    </a:cubicBezTo>
                    <a:cubicBezTo>
                      <a:pt x="3557954" y="134052"/>
                      <a:pt x="3557306" y="112681"/>
                      <a:pt x="3557306" y="91958"/>
                    </a:cubicBezTo>
                    <a:cubicBezTo>
                      <a:pt x="3562487" y="69292"/>
                      <a:pt x="3546945" y="58931"/>
                      <a:pt x="3531403" y="50512"/>
                    </a:cubicBezTo>
                    <a:cubicBezTo>
                      <a:pt x="3504852" y="36265"/>
                      <a:pt x="3475062" y="28494"/>
                      <a:pt x="3445920" y="21371"/>
                    </a:cubicBezTo>
                    <a:cubicBezTo>
                      <a:pt x="3397999" y="9714"/>
                      <a:pt x="3349429" y="9066"/>
                      <a:pt x="3301507" y="0"/>
                    </a:cubicBezTo>
                    <a:cubicBezTo>
                      <a:pt x="3247757" y="0"/>
                      <a:pt x="3194655" y="0"/>
                      <a:pt x="3140905" y="0"/>
                    </a:cubicBezTo>
                    <a:cubicBezTo>
                      <a:pt x="3131191" y="7124"/>
                      <a:pt x="3120182" y="3886"/>
                      <a:pt x="3109820" y="4533"/>
                    </a:cubicBezTo>
                    <a:cubicBezTo>
                      <a:pt x="3043766" y="11657"/>
                      <a:pt x="2977711" y="18780"/>
                      <a:pt x="2916190" y="47274"/>
                    </a:cubicBezTo>
                    <a:cubicBezTo>
                      <a:pt x="2893524" y="57636"/>
                      <a:pt x="2876687" y="71235"/>
                      <a:pt x="2887696" y="100377"/>
                    </a:cubicBezTo>
                    <a:cubicBezTo>
                      <a:pt x="2887696" y="100377"/>
                      <a:pt x="2887696" y="100377"/>
                      <a:pt x="2887696" y="100377"/>
                    </a:cubicBezTo>
                    <a:cubicBezTo>
                      <a:pt x="2887696" y="100377"/>
                      <a:pt x="2887696" y="100377"/>
                      <a:pt x="2887696" y="100377"/>
                    </a:cubicBezTo>
                    <a:cubicBezTo>
                      <a:pt x="2878630" y="123042"/>
                      <a:pt x="2887048" y="146356"/>
                      <a:pt x="2882515" y="169022"/>
                    </a:cubicBezTo>
                    <a:cubicBezTo>
                      <a:pt x="2795090" y="195573"/>
                      <a:pt x="2707665" y="221476"/>
                      <a:pt x="2620240" y="248028"/>
                    </a:cubicBezTo>
                    <a:cubicBezTo>
                      <a:pt x="2606641" y="252561"/>
                      <a:pt x="2593042" y="253856"/>
                      <a:pt x="2578795" y="251913"/>
                    </a:cubicBezTo>
                    <a:cubicBezTo>
                      <a:pt x="2455752" y="234428"/>
                      <a:pt x="2332062" y="233781"/>
                      <a:pt x="2209019" y="251913"/>
                    </a:cubicBezTo>
                    <a:cubicBezTo>
                      <a:pt x="2165631" y="258389"/>
                      <a:pt x="2123537" y="267456"/>
                      <a:pt x="2084034" y="287531"/>
                    </a:cubicBezTo>
                    <a:cubicBezTo>
                      <a:pt x="2063959" y="297892"/>
                      <a:pt x="2047769" y="311492"/>
                      <a:pt x="2059426" y="337395"/>
                    </a:cubicBezTo>
                    <a:cubicBezTo>
                      <a:pt x="2047121" y="364594"/>
                      <a:pt x="2058131" y="394384"/>
                      <a:pt x="2052950" y="422230"/>
                    </a:cubicBezTo>
                    <a:cubicBezTo>
                      <a:pt x="1979124" y="444248"/>
                      <a:pt x="1904651" y="465619"/>
                      <a:pt x="1830826" y="488932"/>
                    </a:cubicBezTo>
                    <a:cubicBezTo>
                      <a:pt x="1808160" y="496056"/>
                      <a:pt x="1786789" y="497998"/>
                      <a:pt x="1763476" y="493465"/>
                    </a:cubicBezTo>
                    <a:cubicBezTo>
                      <a:pt x="1653385" y="473390"/>
                      <a:pt x="1542000" y="472095"/>
                      <a:pt x="1431261" y="483104"/>
                    </a:cubicBezTo>
                    <a:cubicBezTo>
                      <a:pt x="1372978" y="488932"/>
                      <a:pt x="1314695" y="497351"/>
                      <a:pt x="1260945" y="522607"/>
                    </a:cubicBezTo>
                    <a:cubicBezTo>
                      <a:pt x="1236336" y="533616"/>
                      <a:pt x="1220794" y="549158"/>
                      <a:pt x="1229213" y="578300"/>
                    </a:cubicBezTo>
                    <a:cubicBezTo>
                      <a:pt x="1218851" y="610032"/>
                      <a:pt x="1230508" y="643059"/>
                      <a:pt x="1223384" y="675439"/>
                    </a:cubicBezTo>
                    <a:cubicBezTo>
                      <a:pt x="1154092" y="696162"/>
                      <a:pt x="1084152" y="717532"/>
                      <a:pt x="1014212" y="738255"/>
                    </a:cubicBezTo>
                    <a:cubicBezTo>
                      <a:pt x="1004498" y="740845"/>
                      <a:pt x="995432" y="746026"/>
                      <a:pt x="983128" y="742788"/>
                    </a:cubicBezTo>
                    <a:cubicBezTo>
                      <a:pt x="839362" y="708466"/>
                      <a:pt x="693654" y="709761"/>
                      <a:pt x="548593" y="729189"/>
                    </a:cubicBezTo>
                    <a:cubicBezTo>
                      <a:pt x="504557" y="735017"/>
                      <a:pt x="461168" y="744731"/>
                      <a:pt x="421665" y="766749"/>
                    </a:cubicBezTo>
                    <a:cubicBezTo>
                      <a:pt x="402885" y="777111"/>
                      <a:pt x="389933" y="790710"/>
                      <a:pt x="402885" y="814023"/>
                    </a:cubicBezTo>
                    <a:cubicBezTo>
                      <a:pt x="393171" y="820499"/>
                      <a:pt x="397704" y="830213"/>
                      <a:pt x="397704" y="837984"/>
                    </a:cubicBezTo>
                    <a:cubicBezTo>
                      <a:pt x="397057" y="867126"/>
                      <a:pt x="397057" y="896267"/>
                      <a:pt x="397057" y="925409"/>
                    </a:cubicBezTo>
                    <a:cubicBezTo>
                      <a:pt x="397057" y="925409"/>
                      <a:pt x="397057" y="925409"/>
                      <a:pt x="397057" y="925409"/>
                    </a:cubicBezTo>
                    <a:cubicBezTo>
                      <a:pt x="397057" y="925409"/>
                      <a:pt x="397057" y="925409"/>
                      <a:pt x="397057" y="925409"/>
                    </a:cubicBezTo>
                    <a:cubicBezTo>
                      <a:pt x="292147" y="957789"/>
                      <a:pt x="187884" y="990168"/>
                      <a:pt x="82974" y="1021253"/>
                    </a:cubicBezTo>
                    <a:cubicBezTo>
                      <a:pt x="60309" y="1027729"/>
                      <a:pt x="38938" y="1040033"/>
                      <a:pt x="14330" y="1038090"/>
                    </a:cubicBezTo>
                    <a:cubicBezTo>
                      <a:pt x="-8336" y="1033557"/>
                      <a:pt x="2673" y="1052337"/>
                      <a:pt x="2673" y="1058166"/>
                    </a:cubicBezTo>
                    <a:cubicBezTo>
                      <a:pt x="2025" y="1437654"/>
                      <a:pt x="2025" y="1816496"/>
                      <a:pt x="1378" y="2195985"/>
                    </a:cubicBezTo>
                    <a:cubicBezTo>
                      <a:pt x="1378" y="2220593"/>
                      <a:pt x="9149" y="2230955"/>
                      <a:pt x="31167" y="2240021"/>
                    </a:cubicBezTo>
                    <a:cubicBezTo>
                      <a:pt x="345249" y="2366301"/>
                      <a:pt x="659332" y="2493230"/>
                      <a:pt x="973414" y="2620158"/>
                    </a:cubicBezTo>
                    <a:cubicBezTo>
                      <a:pt x="1090628" y="2667432"/>
                      <a:pt x="1207842" y="2714058"/>
                      <a:pt x="1325056" y="2760685"/>
                    </a:cubicBezTo>
                    <a:cubicBezTo>
                      <a:pt x="1325056" y="2760685"/>
                      <a:pt x="1325056" y="2760685"/>
                      <a:pt x="1325056" y="2760685"/>
                    </a:cubicBezTo>
                    <a:cubicBezTo>
                      <a:pt x="1325056" y="2760685"/>
                      <a:pt x="1325056" y="2760685"/>
                      <a:pt x="1325056" y="2760685"/>
                    </a:cubicBezTo>
                    <a:cubicBezTo>
                      <a:pt x="1333475" y="2776875"/>
                      <a:pt x="1345779" y="2771047"/>
                      <a:pt x="1358731" y="2767161"/>
                    </a:cubicBezTo>
                    <a:cubicBezTo>
                      <a:pt x="1518686" y="2716649"/>
                      <a:pt x="1679289" y="2666137"/>
                      <a:pt x="1839244" y="2615624"/>
                    </a:cubicBezTo>
                    <a:cubicBezTo>
                      <a:pt x="1850901" y="2620158"/>
                      <a:pt x="1861910" y="2615624"/>
                      <a:pt x="1872919" y="2611739"/>
                    </a:cubicBezTo>
                    <a:cubicBezTo>
                      <a:pt x="2049064" y="2553456"/>
                      <a:pt x="2227152" y="2500353"/>
                      <a:pt x="2403945" y="2442070"/>
                    </a:cubicBezTo>
                    <a:cubicBezTo>
                      <a:pt x="2414954" y="2438184"/>
                      <a:pt x="2426610" y="2436889"/>
                      <a:pt x="2434382" y="2427175"/>
                    </a:cubicBezTo>
                    <a:cubicBezTo>
                      <a:pt x="2595632" y="2372777"/>
                      <a:pt x="2758178" y="2321618"/>
                      <a:pt x="2921371" y="2272401"/>
                    </a:cubicBezTo>
                    <a:cubicBezTo>
                      <a:pt x="2930437" y="2275639"/>
                      <a:pt x="2936913" y="2272401"/>
                      <a:pt x="2942741" y="2265925"/>
                    </a:cubicBezTo>
                    <a:cubicBezTo>
                      <a:pt x="2947274" y="2263982"/>
                      <a:pt x="2952455" y="2261392"/>
                      <a:pt x="2956988" y="2259449"/>
                    </a:cubicBezTo>
                    <a:cubicBezTo>
                      <a:pt x="3145438" y="2199870"/>
                      <a:pt x="3333887" y="2139644"/>
                      <a:pt x="3522336" y="2080066"/>
                    </a:cubicBezTo>
                    <a:cubicBezTo>
                      <a:pt x="3886931" y="1964147"/>
                      <a:pt x="4252173" y="1848228"/>
                      <a:pt x="4617415" y="1733604"/>
                    </a:cubicBezTo>
                    <a:cubicBezTo>
                      <a:pt x="4640728" y="1726481"/>
                      <a:pt x="4648499" y="1716767"/>
                      <a:pt x="4648499" y="1692158"/>
                    </a:cubicBezTo>
                    <a:cubicBezTo>
                      <a:pt x="4645909" y="1571058"/>
                      <a:pt x="4647204" y="1449959"/>
                      <a:pt x="4647204" y="1328211"/>
                    </a:cubicBezTo>
                    <a:close/>
                  </a:path>
                </a:pathLst>
              </a:custGeom>
              <a:solidFill>
                <a:schemeClr val="accent3">
                  <a:alpha val="70392"/>
                </a:schemeClr>
              </a:solidFill>
              <a:ln w="6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nter" panose="02000503000000020004"/>
                  <a:ea typeface="Lato" panose="020F0502020204030203" pitchFamily="34" charset="0"/>
                  <a:cs typeface="Lato" panose="020F0502020204030203" pitchFamily="34" charset="0"/>
                </a:endParaRPr>
              </a:p>
            </p:txBody>
          </p:sp>
          <p:sp>
            <p:nvSpPr>
              <p:cNvPr id="15" name="Freeform: Shape 1490">
                <a:extLst>
                  <a:ext uri="{FF2B5EF4-FFF2-40B4-BE49-F238E27FC236}">
                    <a16:creationId xmlns:a16="http://schemas.microsoft.com/office/drawing/2014/main" id="{CFB99BCA-C17E-D8BD-4633-379B9957027A}"/>
                  </a:ext>
                </a:extLst>
              </p:cNvPr>
              <p:cNvSpPr/>
              <p:nvPr/>
            </p:nvSpPr>
            <p:spPr>
              <a:xfrm>
                <a:off x="3959183" y="2721272"/>
                <a:ext cx="2032825" cy="1286008"/>
              </a:xfrm>
              <a:custGeom>
                <a:avLst/>
                <a:gdLst>
                  <a:gd name="connsiteX0" fmla="*/ 847600 w 2032825"/>
                  <a:gd name="connsiteY0" fmla="*/ 490873 h 1286008"/>
                  <a:gd name="connsiteX1" fmla="*/ 847600 w 2032825"/>
                  <a:gd name="connsiteY1" fmla="*/ 549229 h 1286008"/>
                  <a:gd name="connsiteX2" fmla="*/ 847912 w 2032825"/>
                  <a:gd name="connsiteY2" fmla="*/ 578875 h 1286008"/>
                  <a:gd name="connsiteX3" fmla="*/ 817642 w 2032825"/>
                  <a:gd name="connsiteY3" fmla="*/ 624436 h 1286008"/>
                  <a:gd name="connsiteX4" fmla="*/ 711853 w 2032825"/>
                  <a:gd name="connsiteY4" fmla="*/ 648152 h 1286008"/>
                  <a:gd name="connsiteX5" fmla="*/ 588276 w 2032825"/>
                  <a:gd name="connsiteY5" fmla="*/ 639727 h 1286008"/>
                  <a:gd name="connsiteX6" fmla="*/ 529920 w 2032825"/>
                  <a:gd name="connsiteY6" fmla="*/ 616634 h 1286008"/>
                  <a:gd name="connsiteX7" fmla="*/ 522431 w 2032825"/>
                  <a:gd name="connsiteY7" fmla="*/ 602904 h 1286008"/>
                  <a:gd name="connsiteX8" fmla="*/ 522431 w 2032825"/>
                  <a:gd name="connsiteY8" fmla="*/ 493994 h 1286008"/>
                  <a:gd name="connsiteX9" fmla="*/ 847600 w 2032825"/>
                  <a:gd name="connsiteY9" fmla="*/ 490873 h 1286008"/>
                  <a:gd name="connsiteX10" fmla="*/ 6906 w 2032825"/>
                  <a:gd name="connsiteY10" fmla="*/ 455922 h 1286008"/>
                  <a:gd name="connsiteX11" fmla="*/ 10962 w 2032825"/>
                  <a:gd name="connsiteY11" fmla="*/ 463724 h 1286008"/>
                  <a:gd name="connsiteX12" fmla="*/ 157319 w 2032825"/>
                  <a:gd name="connsiteY12" fmla="*/ 523639 h 1286008"/>
                  <a:gd name="connsiteX13" fmla="*/ 497779 w 2032825"/>
                  <a:gd name="connsiteY13" fmla="*/ 663444 h 1286008"/>
                  <a:gd name="connsiteX14" fmla="*/ 628845 w 2032825"/>
                  <a:gd name="connsiteY14" fmla="*/ 716806 h 1286008"/>
                  <a:gd name="connsiteX15" fmla="*/ 641640 w 2032825"/>
                  <a:gd name="connsiteY15" fmla="*/ 734281 h 1286008"/>
                  <a:gd name="connsiteX16" fmla="*/ 641328 w 2032825"/>
                  <a:gd name="connsiteY16" fmla="*/ 1272589 h 1286008"/>
                  <a:gd name="connsiteX17" fmla="*/ 638519 w 2032825"/>
                  <a:gd name="connsiteY17" fmla="*/ 1286008 h 1286008"/>
                  <a:gd name="connsiteX18" fmla="*/ 469070 w 2032825"/>
                  <a:gd name="connsiteY18" fmla="*/ 1218290 h 1286008"/>
                  <a:gd name="connsiteX19" fmla="*/ 15019 w 2032825"/>
                  <a:gd name="connsiteY19" fmla="*/ 1035110 h 1286008"/>
                  <a:gd name="connsiteX20" fmla="*/ 664 w 2032825"/>
                  <a:gd name="connsiteY20" fmla="*/ 1013889 h 1286008"/>
                  <a:gd name="connsiteX21" fmla="*/ 1288 w 2032825"/>
                  <a:gd name="connsiteY21" fmla="*/ 465284 h 1286008"/>
                  <a:gd name="connsiteX22" fmla="*/ 6906 w 2032825"/>
                  <a:gd name="connsiteY22" fmla="*/ 455922 h 1286008"/>
                  <a:gd name="connsiteX23" fmla="*/ 1253281 w 2032825"/>
                  <a:gd name="connsiteY23" fmla="*/ 374786 h 1286008"/>
                  <a:gd name="connsiteX24" fmla="*/ 1253281 w 2032825"/>
                  <a:gd name="connsiteY24" fmla="*/ 481511 h 1286008"/>
                  <a:gd name="connsiteX25" fmla="*/ 1242983 w 2032825"/>
                  <a:gd name="connsiteY25" fmla="*/ 495242 h 1286008"/>
                  <a:gd name="connsiteX26" fmla="*/ 1157790 w 2032825"/>
                  <a:gd name="connsiteY26" fmla="*/ 525512 h 1286008"/>
                  <a:gd name="connsiteX27" fmla="*/ 990837 w 2032825"/>
                  <a:gd name="connsiteY27" fmla="*/ 520519 h 1286008"/>
                  <a:gd name="connsiteX28" fmla="*/ 934354 w 2032825"/>
                  <a:gd name="connsiteY28" fmla="*/ 496490 h 1286008"/>
                  <a:gd name="connsiteX29" fmla="*/ 927800 w 2032825"/>
                  <a:gd name="connsiteY29" fmla="*/ 483696 h 1286008"/>
                  <a:gd name="connsiteX30" fmla="*/ 927800 w 2032825"/>
                  <a:gd name="connsiteY30" fmla="*/ 385708 h 1286008"/>
                  <a:gd name="connsiteX31" fmla="*/ 935602 w 2032825"/>
                  <a:gd name="connsiteY31" fmla="*/ 378531 h 1286008"/>
                  <a:gd name="connsiteX32" fmla="*/ 1014866 w 2032825"/>
                  <a:gd name="connsiteY32" fmla="*/ 401623 h 1286008"/>
                  <a:gd name="connsiteX33" fmla="*/ 1094129 w 2032825"/>
                  <a:gd name="connsiteY33" fmla="*/ 406616 h 1286008"/>
                  <a:gd name="connsiteX34" fmla="*/ 1230500 w 2032825"/>
                  <a:gd name="connsiteY34" fmla="*/ 386956 h 1286008"/>
                  <a:gd name="connsiteX35" fmla="*/ 1253281 w 2032825"/>
                  <a:gd name="connsiteY35" fmla="*/ 374786 h 1286008"/>
                  <a:gd name="connsiteX36" fmla="*/ 517439 w 2032825"/>
                  <a:gd name="connsiteY36" fmla="*/ 344828 h 1286008"/>
                  <a:gd name="connsiteX37" fmla="*/ 517439 w 2032825"/>
                  <a:gd name="connsiteY37" fmla="*/ 420035 h 1286008"/>
                  <a:gd name="connsiteX38" fmla="*/ 517439 w 2032825"/>
                  <a:gd name="connsiteY38" fmla="*/ 434077 h 1286008"/>
                  <a:gd name="connsiteX39" fmla="*/ 489041 w 2032825"/>
                  <a:gd name="connsiteY39" fmla="*/ 477767 h 1286008"/>
                  <a:gd name="connsiteX40" fmla="*/ 377011 w 2032825"/>
                  <a:gd name="connsiteY40" fmla="*/ 502420 h 1286008"/>
                  <a:gd name="connsiteX41" fmla="*/ 242201 w 2032825"/>
                  <a:gd name="connsiteY41" fmla="*/ 489937 h 1286008"/>
                  <a:gd name="connsiteX42" fmla="*/ 234711 w 2032825"/>
                  <a:gd name="connsiteY42" fmla="*/ 487753 h 1286008"/>
                  <a:gd name="connsiteX43" fmla="*/ 191646 w 2032825"/>
                  <a:gd name="connsiteY43" fmla="*/ 425964 h 1286008"/>
                  <a:gd name="connsiteX44" fmla="*/ 191334 w 2032825"/>
                  <a:gd name="connsiteY44" fmla="*/ 401623 h 1286008"/>
                  <a:gd name="connsiteX45" fmla="*/ 191646 w 2032825"/>
                  <a:gd name="connsiteY45" fmla="*/ 359495 h 1286008"/>
                  <a:gd name="connsiteX46" fmla="*/ 194455 w 2032825"/>
                  <a:gd name="connsiteY46" fmla="*/ 347636 h 1286008"/>
                  <a:gd name="connsiteX47" fmla="*/ 271222 w 2032825"/>
                  <a:gd name="connsiteY47" fmla="*/ 373226 h 1286008"/>
                  <a:gd name="connsiteX48" fmla="*/ 378884 w 2032825"/>
                  <a:gd name="connsiteY48" fmla="*/ 378531 h 1286008"/>
                  <a:gd name="connsiteX49" fmla="*/ 482488 w 2032825"/>
                  <a:gd name="connsiteY49" fmla="*/ 363240 h 1286008"/>
                  <a:gd name="connsiteX50" fmla="*/ 517439 w 2032825"/>
                  <a:gd name="connsiteY50" fmla="*/ 344828 h 1286008"/>
                  <a:gd name="connsiteX51" fmla="*/ 1650536 w 2032825"/>
                  <a:gd name="connsiteY51" fmla="*/ 252458 h 1286008"/>
                  <a:gd name="connsiteX52" fmla="*/ 1650536 w 2032825"/>
                  <a:gd name="connsiteY52" fmla="*/ 356999 h 1286008"/>
                  <a:gd name="connsiteX53" fmla="*/ 1634932 w 2032825"/>
                  <a:gd name="connsiteY53" fmla="*/ 378844 h 1286008"/>
                  <a:gd name="connsiteX54" fmla="*/ 1554421 w 2032825"/>
                  <a:gd name="connsiteY54" fmla="*/ 406929 h 1286008"/>
                  <a:gd name="connsiteX55" fmla="*/ 1458305 w 2032825"/>
                  <a:gd name="connsiteY55" fmla="*/ 412234 h 1286008"/>
                  <a:gd name="connsiteX56" fmla="*/ 1342842 w 2032825"/>
                  <a:gd name="connsiteY56" fmla="*/ 386333 h 1286008"/>
                  <a:gd name="connsiteX57" fmla="*/ 1324743 w 2032825"/>
                  <a:gd name="connsiteY57" fmla="*/ 357624 h 1286008"/>
                  <a:gd name="connsiteX58" fmla="*/ 1325055 w 2032825"/>
                  <a:gd name="connsiteY58" fmla="*/ 267437 h 1286008"/>
                  <a:gd name="connsiteX59" fmla="*/ 1334729 w 2032825"/>
                  <a:gd name="connsiteY59" fmla="*/ 261820 h 1286008"/>
                  <a:gd name="connsiteX60" fmla="*/ 1408375 w 2032825"/>
                  <a:gd name="connsiteY60" fmla="*/ 282728 h 1286008"/>
                  <a:gd name="connsiteX61" fmla="*/ 1505739 w 2032825"/>
                  <a:gd name="connsiteY61" fmla="*/ 288033 h 1286008"/>
                  <a:gd name="connsiteX62" fmla="*/ 1628067 w 2032825"/>
                  <a:gd name="connsiteY62" fmla="*/ 268061 h 1286008"/>
                  <a:gd name="connsiteX63" fmla="*/ 1650536 w 2032825"/>
                  <a:gd name="connsiteY63" fmla="*/ 252458 h 1286008"/>
                  <a:gd name="connsiteX64" fmla="*/ 917190 w 2032825"/>
                  <a:gd name="connsiteY64" fmla="*/ 228429 h 1286008"/>
                  <a:gd name="connsiteX65" fmla="*/ 916566 w 2032825"/>
                  <a:gd name="connsiteY65" fmla="*/ 337651 h 1286008"/>
                  <a:gd name="connsiteX66" fmla="*/ 889417 w 2032825"/>
                  <a:gd name="connsiteY66" fmla="*/ 362616 h 1286008"/>
                  <a:gd name="connsiteX67" fmla="*/ 787997 w 2032825"/>
                  <a:gd name="connsiteY67" fmla="*/ 387269 h 1286008"/>
                  <a:gd name="connsiteX68" fmla="*/ 702180 w 2032825"/>
                  <a:gd name="connsiteY68" fmla="*/ 386645 h 1286008"/>
                  <a:gd name="connsiteX69" fmla="*/ 601695 w 2032825"/>
                  <a:gd name="connsiteY69" fmla="*/ 357935 h 1286008"/>
                  <a:gd name="connsiteX70" fmla="*/ 589525 w 2032825"/>
                  <a:gd name="connsiteY70" fmla="*/ 336403 h 1286008"/>
                  <a:gd name="connsiteX71" fmla="*/ 589837 w 2032825"/>
                  <a:gd name="connsiteY71" fmla="*/ 280855 h 1286008"/>
                  <a:gd name="connsiteX72" fmla="*/ 592646 w 2032825"/>
                  <a:gd name="connsiteY72" fmla="*/ 234046 h 1286008"/>
                  <a:gd name="connsiteX73" fmla="*/ 717782 w 2032825"/>
                  <a:gd name="connsiteY73" fmla="*/ 262444 h 1286008"/>
                  <a:gd name="connsiteX74" fmla="*/ 797670 w 2032825"/>
                  <a:gd name="connsiteY74" fmla="*/ 262444 h 1286008"/>
                  <a:gd name="connsiteX75" fmla="*/ 890665 w 2032825"/>
                  <a:gd name="connsiteY75" fmla="*/ 245904 h 1286008"/>
                  <a:gd name="connsiteX76" fmla="*/ 917190 w 2032825"/>
                  <a:gd name="connsiteY76" fmla="*/ 228429 h 1286008"/>
                  <a:gd name="connsiteX77" fmla="*/ 2032187 w 2032825"/>
                  <a:gd name="connsiteY77" fmla="*/ 138243 h 1286008"/>
                  <a:gd name="connsiteX78" fmla="*/ 2032811 w 2032825"/>
                  <a:gd name="connsiteY78" fmla="*/ 164456 h 1286008"/>
                  <a:gd name="connsiteX79" fmla="*/ 2032811 w 2032825"/>
                  <a:gd name="connsiteY79" fmla="*/ 237791 h 1286008"/>
                  <a:gd name="connsiteX80" fmla="*/ 2019080 w 2032825"/>
                  <a:gd name="connsiteY80" fmla="*/ 263068 h 1286008"/>
                  <a:gd name="connsiteX81" fmla="*/ 1927334 w 2032825"/>
                  <a:gd name="connsiteY81" fmla="*/ 293338 h 1286008"/>
                  <a:gd name="connsiteX82" fmla="*/ 1858368 w 2032825"/>
                  <a:gd name="connsiteY82" fmla="*/ 298332 h 1286008"/>
                  <a:gd name="connsiteX83" fmla="*/ 1741345 w 2032825"/>
                  <a:gd name="connsiteY83" fmla="*/ 278360 h 1286008"/>
                  <a:gd name="connsiteX84" fmla="*/ 1734168 w 2032825"/>
                  <a:gd name="connsiteY84" fmla="*/ 275551 h 1286008"/>
                  <a:gd name="connsiteX85" fmla="*/ 1706707 w 2032825"/>
                  <a:gd name="connsiteY85" fmla="*/ 234358 h 1286008"/>
                  <a:gd name="connsiteX86" fmla="*/ 1707331 w 2032825"/>
                  <a:gd name="connsiteY86" fmla="*/ 140427 h 1286008"/>
                  <a:gd name="connsiteX87" fmla="*/ 1778481 w 2032825"/>
                  <a:gd name="connsiteY87" fmla="*/ 165704 h 1286008"/>
                  <a:gd name="connsiteX88" fmla="*/ 1923277 w 2032825"/>
                  <a:gd name="connsiteY88" fmla="*/ 169761 h 1286008"/>
                  <a:gd name="connsiteX89" fmla="*/ 1992867 w 2032825"/>
                  <a:gd name="connsiteY89" fmla="*/ 158527 h 1286008"/>
                  <a:gd name="connsiteX90" fmla="*/ 2032187 w 2032825"/>
                  <a:gd name="connsiteY90" fmla="*/ 138243 h 1286008"/>
                  <a:gd name="connsiteX91" fmla="*/ 1312884 w 2032825"/>
                  <a:gd name="connsiteY91" fmla="*/ 117335 h 1286008"/>
                  <a:gd name="connsiteX92" fmla="*/ 1315068 w 2032825"/>
                  <a:gd name="connsiteY92" fmla="*/ 126697 h 1286008"/>
                  <a:gd name="connsiteX93" fmla="*/ 1315380 w 2032825"/>
                  <a:gd name="connsiteY93" fmla="*/ 214386 h 1286008"/>
                  <a:gd name="connsiteX94" fmla="*/ 1301649 w 2032825"/>
                  <a:gd name="connsiteY94" fmla="*/ 239975 h 1286008"/>
                  <a:gd name="connsiteX95" fmla="*/ 1222386 w 2032825"/>
                  <a:gd name="connsiteY95" fmla="*/ 268061 h 1286008"/>
                  <a:gd name="connsiteX96" fmla="*/ 1114725 w 2032825"/>
                  <a:gd name="connsiteY96" fmla="*/ 272742 h 1286008"/>
                  <a:gd name="connsiteX97" fmla="*/ 1001446 w 2032825"/>
                  <a:gd name="connsiteY97" fmla="*/ 243096 h 1286008"/>
                  <a:gd name="connsiteX98" fmla="*/ 989588 w 2032825"/>
                  <a:gd name="connsiteY98" fmla="*/ 220940 h 1286008"/>
                  <a:gd name="connsiteX99" fmla="*/ 989588 w 2032825"/>
                  <a:gd name="connsiteY99" fmla="*/ 159151 h 1286008"/>
                  <a:gd name="connsiteX100" fmla="*/ 992708 w 2032825"/>
                  <a:gd name="connsiteY100" fmla="*/ 118271 h 1286008"/>
                  <a:gd name="connsiteX101" fmla="*/ 1068539 w 2032825"/>
                  <a:gd name="connsiteY101" fmla="*/ 143548 h 1286008"/>
                  <a:gd name="connsiteX102" fmla="*/ 1181506 w 2032825"/>
                  <a:gd name="connsiteY102" fmla="*/ 148853 h 1286008"/>
                  <a:gd name="connsiteX103" fmla="*/ 1295720 w 2032825"/>
                  <a:gd name="connsiteY103" fmla="*/ 128569 h 1286008"/>
                  <a:gd name="connsiteX104" fmla="*/ 1312884 w 2032825"/>
                  <a:gd name="connsiteY104" fmla="*/ 117335 h 1286008"/>
                  <a:gd name="connsiteX105" fmla="*/ 1714197 w 2032825"/>
                  <a:gd name="connsiteY105" fmla="*/ 0 h 1286008"/>
                  <a:gd name="connsiteX106" fmla="*/ 1715445 w 2032825"/>
                  <a:gd name="connsiteY106" fmla="*/ 29958 h 1286008"/>
                  <a:gd name="connsiteX107" fmla="*/ 1715445 w 2032825"/>
                  <a:gd name="connsiteY107" fmla="*/ 97052 h 1286008"/>
                  <a:gd name="connsiteX108" fmla="*/ 1700154 w 2032825"/>
                  <a:gd name="connsiteY108" fmla="*/ 125762 h 1286008"/>
                  <a:gd name="connsiteX109" fmla="*/ 1615585 w 2032825"/>
                  <a:gd name="connsiteY109" fmla="*/ 154160 h 1286008"/>
                  <a:gd name="connsiteX110" fmla="*/ 1437710 w 2032825"/>
                  <a:gd name="connsiteY110" fmla="*/ 144485 h 1286008"/>
                  <a:gd name="connsiteX111" fmla="*/ 1430220 w 2032825"/>
                  <a:gd name="connsiteY111" fmla="*/ 142301 h 1286008"/>
                  <a:gd name="connsiteX112" fmla="*/ 1389652 w 2032825"/>
                  <a:gd name="connsiteY112" fmla="*/ 83633 h 1286008"/>
                  <a:gd name="connsiteX113" fmla="*/ 1389028 w 2032825"/>
                  <a:gd name="connsiteY113" fmla="*/ 37135 h 1286008"/>
                  <a:gd name="connsiteX114" fmla="*/ 1391525 w 2032825"/>
                  <a:gd name="connsiteY114" fmla="*/ 4057 h 1286008"/>
                  <a:gd name="connsiteX115" fmla="*/ 1521342 w 2032825"/>
                  <a:gd name="connsiteY115" fmla="*/ 33079 h 1286008"/>
                  <a:gd name="connsiteX116" fmla="*/ 1655217 w 2032825"/>
                  <a:gd name="connsiteY116" fmla="*/ 25277 h 1286008"/>
                  <a:gd name="connsiteX117" fmla="*/ 1714197 w 2032825"/>
                  <a:gd name="connsiteY117" fmla="*/ 0 h 128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032825" h="1286008">
                    <a:moveTo>
                      <a:pt x="847600" y="490873"/>
                    </a:moveTo>
                    <a:cubicBezTo>
                      <a:pt x="847600" y="511157"/>
                      <a:pt x="847600" y="530193"/>
                      <a:pt x="847600" y="549229"/>
                    </a:cubicBezTo>
                    <a:cubicBezTo>
                      <a:pt x="847600" y="559215"/>
                      <a:pt x="846351" y="569201"/>
                      <a:pt x="847912" y="578875"/>
                    </a:cubicBezTo>
                    <a:cubicBezTo>
                      <a:pt x="852281" y="604152"/>
                      <a:pt x="837301" y="615386"/>
                      <a:pt x="817642" y="624436"/>
                    </a:cubicBezTo>
                    <a:cubicBezTo>
                      <a:pt x="783939" y="639415"/>
                      <a:pt x="748364" y="644408"/>
                      <a:pt x="711853" y="648152"/>
                    </a:cubicBezTo>
                    <a:cubicBezTo>
                      <a:pt x="670036" y="652209"/>
                      <a:pt x="628844" y="647841"/>
                      <a:pt x="588276" y="639727"/>
                    </a:cubicBezTo>
                    <a:cubicBezTo>
                      <a:pt x="567680" y="635358"/>
                      <a:pt x="547708" y="628805"/>
                      <a:pt x="529920" y="616634"/>
                    </a:cubicBezTo>
                    <a:cubicBezTo>
                      <a:pt x="524928" y="613202"/>
                      <a:pt x="522431" y="609145"/>
                      <a:pt x="522431" y="602904"/>
                    </a:cubicBezTo>
                    <a:cubicBezTo>
                      <a:pt x="522743" y="566704"/>
                      <a:pt x="522431" y="531129"/>
                      <a:pt x="522431" y="493994"/>
                    </a:cubicBezTo>
                    <a:cubicBezTo>
                      <a:pt x="610433" y="535810"/>
                      <a:pt x="788932" y="534250"/>
                      <a:pt x="847600" y="490873"/>
                    </a:cubicBezTo>
                    <a:close/>
                    <a:moveTo>
                      <a:pt x="6906" y="455922"/>
                    </a:moveTo>
                    <a:cubicBezTo>
                      <a:pt x="2536" y="461227"/>
                      <a:pt x="7530" y="462475"/>
                      <a:pt x="10962" y="463724"/>
                    </a:cubicBezTo>
                    <a:cubicBezTo>
                      <a:pt x="59644" y="483695"/>
                      <a:pt x="108638" y="503667"/>
                      <a:pt x="157319" y="523639"/>
                    </a:cubicBezTo>
                    <a:cubicBezTo>
                      <a:pt x="270910" y="570137"/>
                      <a:pt x="384189" y="616946"/>
                      <a:pt x="497779" y="663444"/>
                    </a:cubicBezTo>
                    <a:cubicBezTo>
                      <a:pt x="541468" y="681231"/>
                      <a:pt x="584844" y="699331"/>
                      <a:pt x="628845" y="716806"/>
                    </a:cubicBezTo>
                    <a:cubicBezTo>
                      <a:pt x="637583" y="720238"/>
                      <a:pt x="641640" y="724295"/>
                      <a:pt x="641640" y="734281"/>
                    </a:cubicBezTo>
                    <a:cubicBezTo>
                      <a:pt x="641328" y="913717"/>
                      <a:pt x="641328" y="1093153"/>
                      <a:pt x="641328" y="1272589"/>
                    </a:cubicBezTo>
                    <a:cubicBezTo>
                      <a:pt x="641328" y="1277270"/>
                      <a:pt x="642888" y="1282263"/>
                      <a:pt x="638519" y="1286008"/>
                    </a:cubicBezTo>
                    <a:cubicBezTo>
                      <a:pt x="582036" y="1263539"/>
                      <a:pt x="525553" y="1241071"/>
                      <a:pt x="469070" y="1218290"/>
                    </a:cubicBezTo>
                    <a:cubicBezTo>
                      <a:pt x="317720" y="1157126"/>
                      <a:pt x="166369" y="1095961"/>
                      <a:pt x="15019" y="1035110"/>
                    </a:cubicBezTo>
                    <a:cubicBezTo>
                      <a:pt x="4409" y="1030741"/>
                      <a:pt x="664" y="1026060"/>
                      <a:pt x="664" y="1013889"/>
                    </a:cubicBezTo>
                    <a:cubicBezTo>
                      <a:pt x="1288" y="831021"/>
                      <a:pt x="976" y="648152"/>
                      <a:pt x="1288" y="465284"/>
                    </a:cubicBezTo>
                    <a:cubicBezTo>
                      <a:pt x="1288" y="462475"/>
                      <a:pt x="-4017" y="453425"/>
                      <a:pt x="6906" y="455922"/>
                    </a:cubicBezTo>
                    <a:close/>
                    <a:moveTo>
                      <a:pt x="1253281" y="374786"/>
                    </a:moveTo>
                    <a:cubicBezTo>
                      <a:pt x="1253281" y="411297"/>
                      <a:pt x="1253281" y="446248"/>
                      <a:pt x="1253281" y="481511"/>
                    </a:cubicBezTo>
                    <a:cubicBezTo>
                      <a:pt x="1253281" y="488689"/>
                      <a:pt x="1247976" y="491809"/>
                      <a:pt x="1242983" y="495242"/>
                    </a:cubicBezTo>
                    <a:cubicBezTo>
                      <a:pt x="1217394" y="513342"/>
                      <a:pt x="1187748" y="520519"/>
                      <a:pt x="1157790" y="525512"/>
                    </a:cubicBezTo>
                    <a:cubicBezTo>
                      <a:pt x="1101931" y="535186"/>
                      <a:pt x="1046072" y="533314"/>
                      <a:pt x="990837" y="520519"/>
                    </a:cubicBezTo>
                    <a:cubicBezTo>
                      <a:pt x="971177" y="515838"/>
                      <a:pt x="950893" y="510221"/>
                      <a:pt x="934354" y="496490"/>
                    </a:cubicBezTo>
                    <a:cubicBezTo>
                      <a:pt x="929985" y="492746"/>
                      <a:pt x="927488" y="489625"/>
                      <a:pt x="927800" y="483696"/>
                    </a:cubicBezTo>
                    <a:cubicBezTo>
                      <a:pt x="928112" y="450929"/>
                      <a:pt x="927800" y="418475"/>
                      <a:pt x="927800" y="385708"/>
                    </a:cubicBezTo>
                    <a:cubicBezTo>
                      <a:pt x="927800" y="380715"/>
                      <a:pt x="927176" y="372913"/>
                      <a:pt x="935602" y="378531"/>
                    </a:cubicBezTo>
                    <a:cubicBezTo>
                      <a:pt x="959631" y="394446"/>
                      <a:pt x="987716" y="397879"/>
                      <a:pt x="1014866" y="401623"/>
                    </a:cubicBezTo>
                    <a:cubicBezTo>
                      <a:pt x="1041079" y="405056"/>
                      <a:pt x="1067916" y="407865"/>
                      <a:pt x="1094129" y="406616"/>
                    </a:cubicBezTo>
                    <a:cubicBezTo>
                      <a:pt x="1140002" y="404744"/>
                      <a:pt x="1186499" y="403808"/>
                      <a:pt x="1230500" y="386956"/>
                    </a:cubicBezTo>
                    <a:cubicBezTo>
                      <a:pt x="1238302" y="384148"/>
                      <a:pt x="1245167" y="379467"/>
                      <a:pt x="1253281" y="374786"/>
                    </a:cubicBezTo>
                    <a:close/>
                    <a:moveTo>
                      <a:pt x="517439" y="344828"/>
                    </a:moveTo>
                    <a:cubicBezTo>
                      <a:pt x="517439" y="371353"/>
                      <a:pt x="517439" y="395694"/>
                      <a:pt x="517439" y="420035"/>
                    </a:cubicBezTo>
                    <a:cubicBezTo>
                      <a:pt x="517439" y="424716"/>
                      <a:pt x="516503" y="429709"/>
                      <a:pt x="517439" y="434077"/>
                    </a:cubicBezTo>
                    <a:cubicBezTo>
                      <a:pt x="522744" y="458419"/>
                      <a:pt x="507765" y="469341"/>
                      <a:pt x="489041" y="477767"/>
                    </a:cubicBezTo>
                    <a:cubicBezTo>
                      <a:pt x="453466" y="493994"/>
                      <a:pt x="415707" y="501172"/>
                      <a:pt x="377011" y="502420"/>
                    </a:cubicBezTo>
                    <a:cubicBezTo>
                      <a:pt x="331450" y="503980"/>
                      <a:pt x="286201" y="503356"/>
                      <a:pt x="242201" y="489937"/>
                    </a:cubicBezTo>
                    <a:cubicBezTo>
                      <a:pt x="239704" y="489313"/>
                      <a:pt x="237207" y="488689"/>
                      <a:pt x="234711" y="487753"/>
                    </a:cubicBezTo>
                    <a:cubicBezTo>
                      <a:pt x="191646" y="471525"/>
                      <a:pt x="191958" y="471525"/>
                      <a:pt x="191646" y="425964"/>
                    </a:cubicBezTo>
                    <a:cubicBezTo>
                      <a:pt x="191646" y="417851"/>
                      <a:pt x="191334" y="409737"/>
                      <a:pt x="191334" y="401623"/>
                    </a:cubicBezTo>
                    <a:cubicBezTo>
                      <a:pt x="191334" y="387580"/>
                      <a:pt x="191334" y="373538"/>
                      <a:pt x="191646" y="359495"/>
                    </a:cubicBezTo>
                    <a:cubicBezTo>
                      <a:pt x="191958" y="355438"/>
                      <a:pt x="189774" y="350757"/>
                      <a:pt x="194455" y="347636"/>
                    </a:cubicBezTo>
                    <a:cubicBezTo>
                      <a:pt x="216923" y="365424"/>
                      <a:pt x="244385" y="369481"/>
                      <a:pt x="271222" y="373226"/>
                    </a:cubicBezTo>
                    <a:cubicBezTo>
                      <a:pt x="306797" y="378218"/>
                      <a:pt x="342996" y="380715"/>
                      <a:pt x="378884" y="378531"/>
                    </a:cubicBezTo>
                    <a:cubicBezTo>
                      <a:pt x="413834" y="376346"/>
                      <a:pt x="448786" y="374474"/>
                      <a:pt x="482488" y="363240"/>
                    </a:cubicBezTo>
                    <a:cubicBezTo>
                      <a:pt x="494346" y="359495"/>
                      <a:pt x="505893" y="355126"/>
                      <a:pt x="517439" y="344828"/>
                    </a:cubicBezTo>
                    <a:close/>
                    <a:moveTo>
                      <a:pt x="1650536" y="252458"/>
                    </a:moveTo>
                    <a:cubicBezTo>
                      <a:pt x="1650536" y="288969"/>
                      <a:pt x="1650223" y="322984"/>
                      <a:pt x="1650536" y="356999"/>
                    </a:cubicBezTo>
                    <a:cubicBezTo>
                      <a:pt x="1650536" y="368545"/>
                      <a:pt x="1642422" y="373539"/>
                      <a:pt x="1634932" y="378844"/>
                    </a:cubicBezTo>
                    <a:cubicBezTo>
                      <a:pt x="1610904" y="395695"/>
                      <a:pt x="1582818" y="401937"/>
                      <a:pt x="1554421" y="406929"/>
                    </a:cubicBezTo>
                    <a:cubicBezTo>
                      <a:pt x="1522590" y="412547"/>
                      <a:pt x="1490448" y="413795"/>
                      <a:pt x="1458305" y="412234"/>
                    </a:cubicBezTo>
                    <a:cubicBezTo>
                      <a:pt x="1418361" y="410050"/>
                      <a:pt x="1379354" y="404121"/>
                      <a:pt x="1342842" y="386333"/>
                    </a:cubicBezTo>
                    <a:cubicBezTo>
                      <a:pt x="1330672" y="380404"/>
                      <a:pt x="1324119" y="372914"/>
                      <a:pt x="1324743" y="357624"/>
                    </a:cubicBezTo>
                    <a:cubicBezTo>
                      <a:pt x="1326303" y="327665"/>
                      <a:pt x="1325367" y="297395"/>
                      <a:pt x="1325055" y="267437"/>
                    </a:cubicBezTo>
                    <a:cubicBezTo>
                      <a:pt x="1325055" y="259323"/>
                      <a:pt x="1325679" y="256203"/>
                      <a:pt x="1334729" y="261820"/>
                    </a:cubicBezTo>
                    <a:cubicBezTo>
                      <a:pt x="1357197" y="275551"/>
                      <a:pt x="1382786" y="279295"/>
                      <a:pt x="1408375" y="282728"/>
                    </a:cubicBezTo>
                    <a:cubicBezTo>
                      <a:pt x="1440518" y="287097"/>
                      <a:pt x="1473285" y="290218"/>
                      <a:pt x="1505739" y="288033"/>
                    </a:cubicBezTo>
                    <a:cubicBezTo>
                      <a:pt x="1546931" y="285224"/>
                      <a:pt x="1588435" y="283352"/>
                      <a:pt x="1628067" y="268061"/>
                    </a:cubicBezTo>
                    <a:cubicBezTo>
                      <a:pt x="1636181" y="265252"/>
                      <a:pt x="1642110" y="259323"/>
                      <a:pt x="1650536" y="252458"/>
                    </a:cubicBezTo>
                    <a:close/>
                    <a:moveTo>
                      <a:pt x="917190" y="228429"/>
                    </a:moveTo>
                    <a:cubicBezTo>
                      <a:pt x="917190" y="266813"/>
                      <a:pt x="918439" y="302388"/>
                      <a:pt x="916566" y="337651"/>
                    </a:cubicBezTo>
                    <a:cubicBezTo>
                      <a:pt x="915942" y="351694"/>
                      <a:pt x="900651" y="357311"/>
                      <a:pt x="889417" y="362616"/>
                    </a:cubicBezTo>
                    <a:cubicBezTo>
                      <a:pt x="857274" y="377595"/>
                      <a:pt x="822948" y="383837"/>
                      <a:pt x="787997" y="387269"/>
                    </a:cubicBezTo>
                    <a:cubicBezTo>
                      <a:pt x="759287" y="390078"/>
                      <a:pt x="730577" y="389454"/>
                      <a:pt x="702180" y="386645"/>
                    </a:cubicBezTo>
                    <a:cubicBezTo>
                      <a:pt x="666916" y="383213"/>
                      <a:pt x="632902" y="375723"/>
                      <a:pt x="601695" y="357935"/>
                    </a:cubicBezTo>
                    <a:cubicBezTo>
                      <a:pt x="593270" y="352942"/>
                      <a:pt x="588901" y="347013"/>
                      <a:pt x="589525" y="336403"/>
                    </a:cubicBezTo>
                    <a:cubicBezTo>
                      <a:pt x="590461" y="317991"/>
                      <a:pt x="589837" y="299579"/>
                      <a:pt x="589837" y="280855"/>
                    </a:cubicBezTo>
                    <a:cubicBezTo>
                      <a:pt x="593270" y="265564"/>
                      <a:pt x="587652" y="249337"/>
                      <a:pt x="592646" y="234046"/>
                    </a:cubicBezTo>
                    <a:cubicBezTo>
                      <a:pt x="631341" y="255890"/>
                      <a:pt x="674406" y="260571"/>
                      <a:pt x="717782" y="262444"/>
                    </a:cubicBezTo>
                    <a:cubicBezTo>
                      <a:pt x="744308" y="263380"/>
                      <a:pt x="771145" y="263692"/>
                      <a:pt x="797670" y="262444"/>
                    </a:cubicBezTo>
                    <a:cubicBezTo>
                      <a:pt x="829189" y="260884"/>
                      <a:pt x="860707" y="256203"/>
                      <a:pt x="890665" y="245904"/>
                    </a:cubicBezTo>
                    <a:cubicBezTo>
                      <a:pt x="899715" y="242784"/>
                      <a:pt x="908452" y="238103"/>
                      <a:pt x="917190" y="228429"/>
                    </a:cubicBezTo>
                    <a:close/>
                    <a:moveTo>
                      <a:pt x="2032187" y="138243"/>
                    </a:moveTo>
                    <a:cubicBezTo>
                      <a:pt x="2032499" y="147293"/>
                      <a:pt x="2032811" y="156031"/>
                      <a:pt x="2032811" y="164456"/>
                    </a:cubicBezTo>
                    <a:cubicBezTo>
                      <a:pt x="2032811" y="188797"/>
                      <a:pt x="2031875" y="213450"/>
                      <a:pt x="2032811" y="237791"/>
                    </a:cubicBezTo>
                    <a:cubicBezTo>
                      <a:pt x="2033123" y="249649"/>
                      <a:pt x="2028442" y="256827"/>
                      <a:pt x="2019080" y="263068"/>
                    </a:cubicBezTo>
                    <a:cubicBezTo>
                      <a:pt x="1991307" y="281480"/>
                      <a:pt x="1959476" y="288657"/>
                      <a:pt x="1927334" y="293338"/>
                    </a:cubicBezTo>
                    <a:cubicBezTo>
                      <a:pt x="1904554" y="296459"/>
                      <a:pt x="1881461" y="299580"/>
                      <a:pt x="1858368" y="298332"/>
                    </a:cubicBezTo>
                    <a:cubicBezTo>
                      <a:pt x="1818737" y="296147"/>
                      <a:pt x="1778793" y="293338"/>
                      <a:pt x="1741345" y="278360"/>
                    </a:cubicBezTo>
                    <a:cubicBezTo>
                      <a:pt x="1738849" y="277423"/>
                      <a:pt x="1736352" y="276799"/>
                      <a:pt x="1734168" y="275551"/>
                    </a:cubicBezTo>
                    <a:cubicBezTo>
                      <a:pt x="1716068" y="268061"/>
                      <a:pt x="1704522" y="257763"/>
                      <a:pt x="1706707" y="234358"/>
                    </a:cubicBezTo>
                    <a:cubicBezTo>
                      <a:pt x="1709515" y="204401"/>
                      <a:pt x="1707331" y="173818"/>
                      <a:pt x="1707331" y="140427"/>
                    </a:cubicBezTo>
                    <a:cubicBezTo>
                      <a:pt x="1729799" y="157279"/>
                      <a:pt x="1754140" y="162272"/>
                      <a:pt x="1778481" y="165704"/>
                    </a:cubicBezTo>
                    <a:cubicBezTo>
                      <a:pt x="1826538" y="172882"/>
                      <a:pt x="1874596" y="173818"/>
                      <a:pt x="1923277" y="169761"/>
                    </a:cubicBezTo>
                    <a:cubicBezTo>
                      <a:pt x="1946682" y="167889"/>
                      <a:pt x="1970087" y="164456"/>
                      <a:pt x="1992867" y="158527"/>
                    </a:cubicBezTo>
                    <a:cubicBezTo>
                      <a:pt x="2007534" y="154782"/>
                      <a:pt x="2021577" y="149789"/>
                      <a:pt x="2032187" y="138243"/>
                    </a:cubicBezTo>
                    <a:close/>
                    <a:moveTo>
                      <a:pt x="1312884" y="117335"/>
                    </a:moveTo>
                    <a:cubicBezTo>
                      <a:pt x="1316940" y="119831"/>
                      <a:pt x="1315068" y="123576"/>
                      <a:pt x="1315068" y="126697"/>
                    </a:cubicBezTo>
                    <a:cubicBezTo>
                      <a:pt x="1315380" y="156030"/>
                      <a:pt x="1314756" y="185364"/>
                      <a:pt x="1315380" y="214386"/>
                    </a:cubicBezTo>
                    <a:cubicBezTo>
                      <a:pt x="1315692" y="226245"/>
                      <a:pt x="1311011" y="233422"/>
                      <a:pt x="1301649" y="239975"/>
                    </a:cubicBezTo>
                    <a:cubicBezTo>
                      <a:pt x="1277621" y="256202"/>
                      <a:pt x="1250160" y="262444"/>
                      <a:pt x="1222386" y="268061"/>
                    </a:cubicBezTo>
                    <a:cubicBezTo>
                      <a:pt x="1186811" y="274926"/>
                      <a:pt x="1150612" y="274926"/>
                      <a:pt x="1114725" y="272742"/>
                    </a:cubicBezTo>
                    <a:cubicBezTo>
                      <a:pt x="1075405" y="270245"/>
                      <a:pt x="1036397" y="264316"/>
                      <a:pt x="1001446" y="243096"/>
                    </a:cubicBezTo>
                    <a:cubicBezTo>
                      <a:pt x="992708" y="237791"/>
                      <a:pt x="988964" y="231550"/>
                      <a:pt x="989588" y="220940"/>
                    </a:cubicBezTo>
                    <a:cubicBezTo>
                      <a:pt x="990212" y="200343"/>
                      <a:pt x="989588" y="179747"/>
                      <a:pt x="989588" y="159151"/>
                    </a:cubicBezTo>
                    <a:cubicBezTo>
                      <a:pt x="992084" y="145733"/>
                      <a:pt x="986779" y="131378"/>
                      <a:pt x="992708" y="118271"/>
                    </a:cubicBezTo>
                    <a:cubicBezTo>
                      <a:pt x="1015177" y="134810"/>
                      <a:pt x="1042014" y="139804"/>
                      <a:pt x="1068539" y="143548"/>
                    </a:cubicBezTo>
                    <a:cubicBezTo>
                      <a:pt x="1105987" y="149165"/>
                      <a:pt x="1143746" y="151038"/>
                      <a:pt x="1181506" y="148853"/>
                    </a:cubicBezTo>
                    <a:cubicBezTo>
                      <a:pt x="1220202" y="146669"/>
                      <a:pt x="1259209" y="143860"/>
                      <a:pt x="1295720" y="128569"/>
                    </a:cubicBezTo>
                    <a:cubicBezTo>
                      <a:pt x="1302274" y="125761"/>
                      <a:pt x="1307267" y="121704"/>
                      <a:pt x="1312884" y="117335"/>
                    </a:cubicBezTo>
                    <a:close/>
                    <a:moveTo>
                      <a:pt x="1714197" y="0"/>
                    </a:moveTo>
                    <a:cubicBezTo>
                      <a:pt x="1715133" y="9986"/>
                      <a:pt x="1715133" y="19972"/>
                      <a:pt x="1715445" y="29958"/>
                    </a:cubicBezTo>
                    <a:cubicBezTo>
                      <a:pt x="1715445" y="52426"/>
                      <a:pt x="1714197" y="74583"/>
                      <a:pt x="1715445" y="97052"/>
                    </a:cubicBezTo>
                    <a:cubicBezTo>
                      <a:pt x="1716069" y="110782"/>
                      <a:pt x="1710452" y="118896"/>
                      <a:pt x="1700154" y="125762"/>
                    </a:cubicBezTo>
                    <a:cubicBezTo>
                      <a:pt x="1674565" y="142613"/>
                      <a:pt x="1645231" y="149479"/>
                      <a:pt x="1615585" y="154160"/>
                    </a:cubicBezTo>
                    <a:cubicBezTo>
                      <a:pt x="1555669" y="163521"/>
                      <a:pt x="1496378" y="161649"/>
                      <a:pt x="1437710" y="144485"/>
                    </a:cubicBezTo>
                    <a:cubicBezTo>
                      <a:pt x="1435213" y="143861"/>
                      <a:pt x="1432717" y="143237"/>
                      <a:pt x="1430220" y="142301"/>
                    </a:cubicBezTo>
                    <a:cubicBezTo>
                      <a:pt x="1389652" y="127010"/>
                      <a:pt x="1389652" y="127010"/>
                      <a:pt x="1389652" y="83633"/>
                    </a:cubicBezTo>
                    <a:cubicBezTo>
                      <a:pt x="1389652" y="68030"/>
                      <a:pt x="1389340" y="52739"/>
                      <a:pt x="1389028" y="37135"/>
                    </a:cubicBezTo>
                    <a:cubicBezTo>
                      <a:pt x="1391212" y="26213"/>
                      <a:pt x="1387155" y="14667"/>
                      <a:pt x="1391525" y="4057"/>
                    </a:cubicBezTo>
                    <a:cubicBezTo>
                      <a:pt x="1431780" y="27774"/>
                      <a:pt x="1476406" y="31206"/>
                      <a:pt x="1521342" y="33079"/>
                    </a:cubicBezTo>
                    <a:cubicBezTo>
                      <a:pt x="1566279" y="34951"/>
                      <a:pt x="1611216" y="34639"/>
                      <a:pt x="1655217" y="25277"/>
                    </a:cubicBezTo>
                    <a:cubicBezTo>
                      <a:pt x="1676437" y="20908"/>
                      <a:pt x="1698282" y="17164"/>
                      <a:pt x="1714197" y="0"/>
                    </a:cubicBezTo>
                    <a:close/>
                  </a:path>
                </a:pathLst>
              </a:custGeom>
              <a:solidFill>
                <a:schemeClr val="accent3">
                  <a:lumMod val="75000"/>
                </a:schemeClr>
              </a:solidFill>
              <a:ln w="6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nter" panose="02000503000000020004"/>
                  <a:ea typeface="Lato" panose="020F0502020204030203" pitchFamily="34" charset="0"/>
                  <a:cs typeface="Lato" panose="020F0502020204030203" pitchFamily="34" charset="0"/>
                </a:endParaRPr>
              </a:p>
            </p:txBody>
          </p:sp>
        </p:grpSp>
        <p:grpSp>
          <p:nvGrpSpPr>
            <p:cNvPr id="11" name="Group 10">
              <a:extLst>
                <a:ext uri="{FF2B5EF4-FFF2-40B4-BE49-F238E27FC236}">
                  <a16:creationId xmlns:a16="http://schemas.microsoft.com/office/drawing/2014/main" id="{42C493CD-43C7-6F1E-ECB9-FC97B9801F93}"/>
                </a:ext>
              </a:extLst>
            </p:cNvPr>
            <p:cNvGrpSpPr/>
            <p:nvPr/>
          </p:nvGrpSpPr>
          <p:grpSpPr>
            <a:xfrm>
              <a:off x="5188281" y="2243303"/>
              <a:ext cx="2238106" cy="1335938"/>
              <a:chOff x="4355503" y="3918654"/>
              <a:chExt cx="2238106" cy="1335938"/>
            </a:xfrm>
          </p:grpSpPr>
          <p:sp>
            <p:nvSpPr>
              <p:cNvPr id="12" name="Freeform: Shape 1487">
                <a:extLst>
                  <a:ext uri="{FF2B5EF4-FFF2-40B4-BE49-F238E27FC236}">
                    <a16:creationId xmlns:a16="http://schemas.microsoft.com/office/drawing/2014/main" id="{BC971582-B5A8-1D03-6A8A-8AB54E7780EE}"/>
                  </a:ext>
                </a:extLst>
              </p:cNvPr>
              <p:cNvSpPr/>
              <p:nvPr/>
            </p:nvSpPr>
            <p:spPr>
              <a:xfrm>
                <a:off x="4356126" y="3918654"/>
                <a:ext cx="2237483" cy="1332504"/>
              </a:xfrm>
              <a:custGeom>
                <a:avLst/>
                <a:gdLst>
                  <a:gd name="connsiteX0" fmla="*/ 4647204 w 4643235"/>
                  <a:gd name="connsiteY0" fmla="*/ 1328211 h 2765218"/>
                  <a:gd name="connsiteX1" fmla="*/ 4645909 w 4643235"/>
                  <a:gd name="connsiteY1" fmla="*/ 1299070 h 2765218"/>
                  <a:gd name="connsiteX2" fmla="*/ 4646556 w 4643235"/>
                  <a:gd name="connsiteY2" fmla="*/ 638526 h 2765218"/>
                  <a:gd name="connsiteX3" fmla="*/ 4624538 w 4643235"/>
                  <a:gd name="connsiteY3" fmla="*/ 605499 h 2765218"/>
                  <a:gd name="connsiteX4" fmla="*/ 4217203 w 4643235"/>
                  <a:gd name="connsiteY4" fmla="*/ 433887 h 2765218"/>
                  <a:gd name="connsiteX5" fmla="*/ 4215908 w 4643235"/>
                  <a:gd name="connsiteY5" fmla="*/ 380784 h 2765218"/>
                  <a:gd name="connsiteX6" fmla="*/ 4215908 w 4643235"/>
                  <a:gd name="connsiteY6" fmla="*/ 380784 h 2765218"/>
                  <a:gd name="connsiteX7" fmla="*/ 4215908 w 4643235"/>
                  <a:gd name="connsiteY7" fmla="*/ 380784 h 2765218"/>
                  <a:gd name="connsiteX8" fmla="*/ 4192594 w 4643235"/>
                  <a:gd name="connsiteY8" fmla="*/ 340633 h 2765218"/>
                  <a:gd name="connsiteX9" fmla="*/ 4148558 w 4643235"/>
                  <a:gd name="connsiteY9" fmla="*/ 321853 h 2765218"/>
                  <a:gd name="connsiteX10" fmla="*/ 3925139 w 4643235"/>
                  <a:gd name="connsiteY10" fmla="*/ 290121 h 2765218"/>
                  <a:gd name="connsiteX11" fmla="*/ 3832533 w 4643235"/>
                  <a:gd name="connsiteY11" fmla="*/ 271341 h 2765218"/>
                  <a:gd name="connsiteX12" fmla="*/ 3558602 w 4643235"/>
                  <a:gd name="connsiteY12" fmla="*/ 154774 h 2765218"/>
                  <a:gd name="connsiteX13" fmla="*/ 3557306 w 4643235"/>
                  <a:gd name="connsiteY13" fmla="*/ 91958 h 2765218"/>
                  <a:gd name="connsiteX14" fmla="*/ 3531403 w 4643235"/>
                  <a:gd name="connsiteY14" fmla="*/ 50512 h 2765218"/>
                  <a:gd name="connsiteX15" fmla="*/ 3445920 w 4643235"/>
                  <a:gd name="connsiteY15" fmla="*/ 21370 h 2765218"/>
                  <a:gd name="connsiteX16" fmla="*/ 3301507 w 4643235"/>
                  <a:gd name="connsiteY16" fmla="*/ 0 h 2765218"/>
                  <a:gd name="connsiteX17" fmla="*/ 3140905 w 4643235"/>
                  <a:gd name="connsiteY17" fmla="*/ 0 h 2765218"/>
                  <a:gd name="connsiteX18" fmla="*/ 3109820 w 4643235"/>
                  <a:gd name="connsiteY18" fmla="*/ 4533 h 2765218"/>
                  <a:gd name="connsiteX19" fmla="*/ 2916190 w 4643235"/>
                  <a:gd name="connsiteY19" fmla="*/ 47274 h 2765218"/>
                  <a:gd name="connsiteX20" fmla="*/ 2887696 w 4643235"/>
                  <a:gd name="connsiteY20" fmla="*/ 100377 h 2765218"/>
                  <a:gd name="connsiteX21" fmla="*/ 2887696 w 4643235"/>
                  <a:gd name="connsiteY21" fmla="*/ 100377 h 2765218"/>
                  <a:gd name="connsiteX22" fmla="*/ 2887696 w 4643235"/>
                  <a:gd name="connsiteY22" fmla="*/ 100377 h 2765218"/>
                  <a:gd name="connsiteX23" fmla="*/ 2882515 w 4643235"/>
                  <a:gd name="connsiteY23" fmla="*/ 169022 h 2765218"/>
                  <a:gd name="connsiteX24" fmla="*/ 2620240 w 4643235"/>
                  <a:gd name="connsiteY24" fmla="*/ 248028 h 2765218"/>
                  <a:gd name="connsiteX25" fmla="*/ 2578795 w 4643235"/>
                  <a:gd name="connsiteY25" fmla="*/ 251913 h 2765218"/>
                  <a:gd name="connsiteX26" fmla="*/ 2209019 w 4643235"/>
                  <a:gd name="connsiteY26" fmla="*/ 251913 h 2765218"/>
                  <a:gd name="connsiteX27" fmla="*/ 2084034 w 4643235"/>
                  <a:gd name="connsiteY27" fmla="*/ 287531 h 2765218"/>
                  <a:gd name="connsiteX28" fmla="*/ 2059426 w 4643235"/>
                  <a:gd name="connsiteY28" fmla="*/ 337396 h 2765218"/>
                  <a:gd name="connsiteX29" fmla="*/ 2052950 w 4643235"/>
                  <a:gd name="connsiteY29" fmla="*/ 422230 h 2765218"/>
                  <a:gd name="connsiteX30" fmla="*/ 1830826 w 4643235"/>
                  <a:gd name="connsiteY30" fmla="*/ 488932 h 2765218"/>
                  <a:gd name="connsiteX31" fmla="*/ 1763476 w 4643235"/>
                  <a:gd name="connsiteY31" fmla="*/ 493465 h 2765218"/>
                  <a:gd name="connsiteX32" fmla="*/ 1431261 w 4643235"/>
                  <a:gd name="connsiteY32" fmla="*/ 483104 h 2765218"/>
                  <a:gd name="connsiteX33" fmla="*/ 1260945 w 4643235"/>
                  <a:gd name="connsiteY33" fmla="*/ 522607 h 2765218"/>
                  <a:gd name="connsiteX34" fmla="*/ 1229213 w 4643235"/>
                  <a:gd name="connsiteY34" fmla="*/ 578300 h 2765218"/>
                  <a:gd name="connsiteX35" fmla="*/ 1223384 w 4643235"/>
                  <a:gd name="connsiteY35" fmla="*/ 675438 h 2765218"/>
                  <a:gd name="connsiteX36" fmla="*/ 1014212 w 4643235"/>
                  <a:gd name="connsiteY36" fmla="*/ 738255 h 2765218"/>
                  <a:gd name="connsiteX37" fmla="*/ 983128 w 4643235"/>
                  <a:gd name="connsiteY37" fmla="*/ 742788 h 2765218"/>
                  <a:gd name="connsiteX38" fmla="*/ 548593 w 4643235"/>
                  <a:gd name="connsiteY38" fmla="*/ 729189 h 2765218"/>
                  <a:gd name="connsiteX39" fmla="*/ 421665 w 4643235"/>
                  <a:gd name="connsiteY39" fmla="*/ 766749 h 2765218"/>
                  <a:gd name="connsiteX40" fmla="*/ 402885 w 4643235"/>
                  <a:gd name="connsiteY40" fmla="*/ 814023 h 2765218"/>
                  <a:gd name="connsiteX41" fmla="*/ 397704 w 4643235"/>
                  <a:gd name="connsiteY41" fmla="*/ 837984 h 2765218"/>
                  <a:gd name="connsiteX42" fmla="*/ 397057 w 4643235"/>
                  <a:gd name="connsiteY42" fmla="*/ 925409 h 2765218"/>
                  <a:gd name="connsiteX43" fmla="*/ 397057 w 4643235"/>
                  <a:gd name="connsiteY43" fmla="*/ 925409 h 2765218"/>
                  <a:gd name="connsiteX44" fmla="*/ 397057 w 4643235"/>
                  <a:gd name="connsiteY44" fmla="*/ 925409 h 2765218"/>
                  <a:gd name="connsiteX45" fmla="*/ 82975 w 4643235"/>
                  <a:gd name="connsiteY45" fmla="*/ 1021253 h 2765218"/>
                  <a:gd name="connsiteX46" fmla="*/ 14330 w 4643235"/>
                  <a:gd name="connsiteY46" fmla="*/ 1038090 h 2765218"/>
                  <a:gd name="connsiteX47" fmla="*/ 2673 w 4643235"/>
                  <a:gd name="connsiteY47" fmla="*/ 1058165 h 2765218"/>
                  <a:gd name="connsiteX48" fmla="*/ 1378 w 4643235"/>
                  <a:gd name="connsiteY48" fmla="*/ 2195985 h 2765218"/>
                  <a:gd name="connsiteX49" fmla="*/ 31167 w 4643235"/>
                  <a:gd name="connsiteY49" fmla="*/ 2240021 h 2765218"/>
                  <a:gd name="connsiteX50" fmla="*/ 973414 w 4643235"/>
                  <a:gd name="connsiteY50" fmla="*/ 2620158 h 2765218"/>
                  <a:gd name="connsiteX51" fmla="*/ 1325056 w 4643235"/>
                  <a:gd name="connsiteY51" fmla="*/ 2760685 h 2765218"/>
                  <a:gd name="connsiteX52" fmla="*/ 1325056 w 4643235"/>
                  <a:gd name="connsiteY52" fmla="*/ 2760685 h 2765218"/>
                  <a:gd name="connsiteX53" fmla="*/ 1325056 w 4643235"/>
                  <a:gd name="connsiteY53" fmla="*/ 2760685 h 2765218"/>
                  <a:gd name="connsiteX54" fmla="*/ 1358731 w 4643235"/>
                  <a:gd name="connsiteY54" fmla="*/ 2767161 h 2765218"/>
                  <a:gd name="connsiteX55" fmla="*/ 1839244 w 4643235"/>
                  <a:gd name="connsiteY55" fmla="*/ 2615624 h 2765218"/>
                  <a:gd name="connsiteX56" fmla="*/ 1872919 w 4643235"/>
                  <a:gd name="connsiteY56" fmla="*/ 2611739 h 2765218"/>
                  <a:gd name="connsiteX57" fmla="*/ 2403945 w 4643235"/>
                  <a:gd name="connsiteY57" fmla="*/ 2442070 h 2765218"/>
                  <a:gd name="connsiteX58" fmla="*/ 2434382 w 4643235"/>
                  <a:gd name="connsiteY58" fmla="*/ 2427175 h 2765218"/>
                  <a:gd name="connsiteX59" fmla="*/ 2921371 w 4643235"/>
                  <a:gd name="connsiteY59" fmla="*/ 2272401 h 2765218"/>
                  <a:gd name="connsiteX60" fmla="*/ 2942741 w 4643235"/>
                  <a:gd name="connsiteY60" fmla="*/ 2265925 h 2765218"/>
                  <a:gd name="connsiteX61" fmla="*/ 2956988 w 4643235"/>
                  <a:gd name="connsiteY61" fmla="*/ 2259449 h 2765218"/>
                  <a:gd name="connsiteX62" fmla="*/ 3522336 w 4643235"/>
                  <a:gd name="connsiteY62" fmla="*/ 2080066 h 2765218"/>
                  <a:gd name="connsiteX63" fmla="*/ 4617415 w 4643235"/>
                  <a:gd name="connsiteY63" fmla="*/ 1733604 h 2765218"/>
                  <a:gd name="connsiteX64" fmla="*/ 4648499 w 4643235"/>
                  <a:gd name="connsiteY64" fmla="*/ 1692158 h 2765218"/>
                  <a:gd name="connsiteX65" fmla="*/ 4647204 w 4643235"/>
                  <a:gd name="connsiteY65" fmla="*/ 1328211 h 276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643235" h="2765218">
                    <a:moveTo>
                      <a:pt x="4647204" y="1328211"/>
                    </a:moveTo>
                    <a:cubicBezTo>
                      <a:pt x="4646556" y="1318498"/>
                      <a:pt x="4645909" y="1308784"/>
                      <a:pt x="4645909" y="1299070"/>
                    </a:cubicBezTo>
                    <a:cubicBezTo>
                      <a:pt x="4645909" y="1078888"/>
                      <a:pt x="4645261" y="858707"/>
                      <a:pt x="4646556" y="638526"/>
                    </a:cubicBezTo>
                    <a:cubicBezTo>
                      <a:pt x="4646556" y="620393"/>
                      <a:pt x="4640728" y="612622"/>
                      <a:pt x="4624538" y="605499"/>
                    </a:cubicBezTo>
                    <a:cubicBezTo>
                      <a:pt x="4488544" y="548510"/>
                      <a:pt x="4352549" y="490875"/>
                      <a:pt x="4217203" y="433887"/>
                    </a:cubicBezTo>
                    <a:cubicBezTo>
                      <a:pt x="4216555" y="416402"/>
                      <a:pt x="4216555" y="398269"/>
                      <a:pt x="4215908" y="380784"/>
                    </a:cubicBezTo>
                    <a:cubicBezTo>
                      <a:pt x="4215908" y="380784"/>
                      <a:pt x="4215908" y="380784"/>
                      <a:pt x="4215908" y="380784"/>
                    </a:cubicBezTo>
                    <a:cubicBezTo>
                      <a:pt x="4215908" y="380784"/>
                      <a:pt x="4215908" y="380784"/>
                      <a:pt x="4215908" y="380784"/>
                    </a:cubicBezTo>
                    <a:cubicBezTo>
                      <a:pt x="4220441" y="360061"/>
                      <a:pt x="4207489" y="349052"/>
                      <a:pt x="4192594" y="340633"/>
                    </a:cubicBezTo>
                    <a:cubicBezTo>
                      <a:pt x="4178995" y="332862"/>
                      <a:pt x="4164100" y="326386"/>
                      <a:pt x="4148558" y="321853"/>
                    </a:cubicBezTo>
                    <a:cubicBezTo>
                      <a:pt x="4076027" y="299187"/>
                      <a:pt x="4000907" y="291416"/>
                      <a:pt x="3925139" y="290121"/>
                    </a:cubicBezTo>
                    <a:cubicBezTo>
                      <a:pt x="3892759" y="289474"/>
                      <a:pt x="3862322" y="284293"/>
                      <a:pt x="3832533" y="271341"/>
                    </a:cubicBezTo>
                    <a:cubicBezTo>
                      <a:pt x="3741870" y="231190"/>
                      <a:pt x="3649912" y="193630"/>
                      <a:pt x="3558602" y="154774"/>
                    </a:cubicBezTo>
                    <a:cubicBezTo>
                      <a:pt x="3557954" y="134051"/>
                      <a:pt x="3557306" y="112681"/>
                      <a:pt x="3557306" y="91958"/>
                    </a:cubicBezTo>
                    <a:cubicBezTo>
                      <a:pt x="3562487" y="69292"/>
                      <a:pt x="3546945" y="58931"/>
                      <a:pt x="3531403" y="50512"/>
                    </a:cubicBezTo>
                    <a:cubicBezTo>
                      <a:pt x="3504852" y="36265"/>
                      <a:pt x="3475062" y="28494"/>
                      <a:pt x="3445920" y="21370"/>
                    </a:cubicBezTo>
                    <a:cubicBezTo>
                      <a:pt x="3397999" y="9714"/>
                      <a:pt x="3349429" y="9066"/>
                      <a:pt x="3301507" y="0"/>
                    </a:cubicBezTo>
                    <a:cubicBezTo>
                      <a:pt x="3247757" y="0"/>
                      <a:pt x="3194655" y="0"/>
                      <a:pt x="3140905" y="0"/>
                    </a:cubicBezTo>
                    <a:cubicBezTo>
                      <a:pt x="3131191" y="7124"/>
                      <a:pt x="3120182" y="3886"/>
                      <a:pt x="3109820" y="4533"/>
                    </a:cubicBezTo>
                    <a:cubicBezTo>
                      <a:pt x="3043766" y="11657"/>
                      <a:pt x="2977711" y="18780"/>
                      <a:pt x="2916190" y="47274"/>
                    </a:cubicBezTo>
                    <a:cubicBezTo>
                      <a:pt x="2893524" y="57636"/>
                      <a:pt x="2876687" y="71235"/>
                      <a:pt x="2887696" y="100377"/>
                    </a:cubicBezTo>
                    <a:cubicBezTo>
                      <a:pt x="2887696" y="100377"/>
                      <a:pt x="2887696" y="100377"/>
                      <a:pt x="2887696" y="100377"/>
                    </a:cubicBezTo>
                    <a:cubicBezTo>
                      <a:pt x="2887696" y="100377"/>
                      <a:pt x="2887696" y="100377"/>
                      <a:pt x="2887696" y="100377"/>
                    </a:cubicBezTo>
                    <a:cubicBezTo>
                      <a:pt x="2878630" y="123042"/>
                      <a:pt x="2887048" y="146356"/>
                      <a:pt x="2882515" y="169022"/>
                    </a:cubicBezTo>
                    <a:cubicBezTo>
                      <a:pt x="2795090" y="195573"/>
                      <a:pt x="2707665" y="221476"/>
                      <a:pt x="2620240" y="248028"/>
                    </a:cubicBezTo>
                    <a:cubicBezTo>
                      <a:pt x="2606641" y="252561"/>
                      <a:pt x="2593042" y="253856"/>
                      <a:pt x="2578795" y="251913"/>
                    </a:cubicBezTo>
                    <a:cubicBezTo>
                      <a:pt x="2455752" y="234428"/>
                      <a:pt x="2332062" y="233781"/>
                      <a:pt x="2209019" y="251913"/>
                    </a:cubicBezTo>
                    <a:cubicBezTo>
                      <a:pt x="2165631" y="258389"/>
                      <a:pt x="2123537" y="267455"/>
                      <a:pt x="2084034" y="287531"/>
                    </a:cubicBezTo>
                    <a:cubicBezTo>
                      <a:pt x="2063959" y="297892"/>
                      <a:pt x="2047769" y="311492"/>
                      <a:pt x="2059426" y="337396"/>
                    </a:cubicBezTo>
                    <a:cubicBezTo>
                      <a:pt x="2047121" y="364594"/>
                      <a:pt x="2058131" y="394384"/>
                      <a:pt x="2052950" y="422230"/>
                    </a:cubicBezTo>
                    <a:cubicBezTo>
                      <a:pt x="1979124" y="444248"/>
                      <a:pt x="1904651" y="465619"/>
                      <a:pt x="1830826" y="488932"/>
                    </a:cubicBezTo>
                    <a:cubicBezTo>
                      <a:pt x="1808160" y="496056"/>
                      <a:pt x="1786789" y="497998"/>
                      <a:pt x="1763476" y="493465"/>
                    </a:cubicBezTo>
                    <a:cubicBezTo>
                      <a:pt x="1653385" y="473390"/>
                      <a:pt x="1542000" y="472095"/>
                      <a:pt x="1431261" y="483104"/>
                    </a:cubicBezTo>
                    <a:cubicBezTo>
                      <a:pt x="1372978" y="488932"/>
                      <a:pt x="1314695" y="497351"/>
                      <a:pt x="1260945" y="522607"/>
                    </a:cubicBezTo>
                    <a:cubicBezTo>
                      <a:pt x="1236336" y="533616"/>
                      <a:pt x="1220794" y="549158"/>
                      <a:pt x="1229213" y="578300"/>
                    </a:cubicBezTo>
                    <a:cubicBezTo>
                      <a:pt x="1218851" y="610032"/>
                      <a:pt x="1230508" y="643059"/>
                      <a:pt x="1223384" y="675438"/>
                    </a:cubicBezTo>
                    <a:cubicBezTo>
                      <a:pt x="1154092" y="696162"/>
                      <a:pt x="1084152" y="717532"/>
                      <a:pt x="1014212" y="738255"/>
                    </a:cubicBezTo>
                    <a:cubicBezTo>
                      <a:pt x="1004498" y="740845"/>
                      <a:pt x="995432" y="746026"/>
                      <a:pt x="983128" y="742788"/>
                    </a:cubicBezTo>
                    <a:cubicBezTo>
                      <a:pt x="839362" y="708466"/>
                      <a:pt x="693654" y="709761"/>
                      <a:pt x="548593" y="729189"/>
                    </a:cubicBezTo>
                    <a:cubicBezTo>
                      <a:pt x="504557" y="735017"/>
                      <a:pt x="461168" y="744731"/>
                      <a:pt x="421665" y="766749"/>
                    </a:cubicBezTo>
                    <a:cubicBezTo>
                      <a:pt x="402885" y="777110"/>
                      <a:pt x="389933" y="790710"/>
                      <a:pt x="402885" y="814023"/>
                    </a:cubicBezTo>
                    <a:cubicBezTo>
                      <a:pt x="393171" y="820499"/>
                      <a:pt x="397704" y="830213"/>
                      <a:pt x="397704" y="837984"/>
                    </a:cubicBezTo>
                    <a:cubicBezTo>
                      <a:pt x="397057" y="867126"/>
                      <a:pt x="397057" y="896267"/>
                      <a:pt x="397057" y="925409"/>
                    </a:cubicBezTo>
                    <a:cubicBezTo>
                      <a:pt x="397057" y="925409"/>
                      <a:pt x="397057" y="925409"/>
                      <a:pt x="397057" y="925409"/>
                    </a:cubicBezTo>
                    <a:cubicBezTo>
                      <a:pt x="397057" y="925409"/>
                      <a:pt x="397057" y="925409"/>
                      <a:pt x="397057" y="925409"/>
                    </a:cubicBezTo>
                    <a:cubicBezTo>
                      <a:pt x="292147" y="957789"/>
                      <a:pt x="187884" y="990168"/>
                      <a:pt x="82975" y="1021253"/>
                    </a:cubicBezTo>
                    <a:cubicBezTo>
                      <a:pt x="60309" y="1027729"/>
                      <a:pt x="38938" y="1040033"/>
                      <a:pt x="14330" y="1038090"/>
                    </a:cubicBezTo>
                    <a:cubicBezTo>
                      <a:pt x="-8336" y="1033557"/>
                      <a:pt x="2673" y="1052337"/>
                      <a:pt x="2673" y="1058165"/>
                    </a:cubicBezTo>
                    <a:cubicBezTo>
                      <a:pt x="2025" y="1437654"/>
                      <a:pt x="2025" y="1816496"/>
                      <a:pt x="1378" y="2195985"/>
                    </a:cubicBezTo>
                    <a:cubicBezTo>
                      <a:pt x="1378" y="2220593"/>
                      <a:pt x="9149" y="2230955"/>
                      <a:pt x="31167" y="2240021"/>
                    </a:cubicBezTo>
                    <a:cubicBezTo>
                      <a:pt x="345249" y="2366302"/>
                      <a:pt x="659332" y="2493229"/>
                      <a:pt x="973414" y="2620158"/>
                    </a:cubicBezTo>
                    <a:cubicBezTo>
                      <a:pt x="1090628" y="2667432"/>
                      <a:pt x="1207842" y="2714059"/>
                      <a:pt x="1325056" y="2760685"/>
                    </a:cubicBezTo>
                    <a:cubicBezTo>
                      <a:pt x="1325056" y="2760685"/>
                      <a:pt x="1325056" y="2760685"/>
                      <a:pt x="1325056" y="2760685"/>
                    </a:cubicBezTo>
                    <a:cubicBezTo>
                      <a:pt x="1325056" y="2760685"/>
                      <a:pt x="1325056" y="2760685"/>
                      <a:pt x="1325056" y="2760685"/>
                    </a:cubicBezTo>
                    <a:cubicBezTo>
                      <a:pt x="1333475" y="2776875"/>
                      <a:pt x="1345779" y="2771047"/>
                      <a:pt x="1358731" y="2767161"/>
                    </a:cubicBezTo>
                    <a:cubicBezTo>
                      <a:pt x="1518686" y="2716649"/>
                      <a:pt x="1679289" y="2666137"/>
                      <a:pt x="1839244" y="2615624"/>
                    </a:cubicBezTo>
                    <a:cubicBezTo>
                      <a:pt x="1850901" y="2620158"/>
                      <a:pt x="1861910" y="2615624"/>
                      <a:pt x="1872919" y="2611739"/>
                    </a:cubicBezTo>
                    <a:cubicBezTo>
                      <a:pt x="2049064" y="2553456"/>
                      <a:pt x="2227152" y="2500353"/>
                      <a:pt x="2403945" y="2442070"/>
                    </a:cubicBezTo>
                    <a:cubicBezTo>
                      <a:pt x="2414954" y="2438184"/>
                      <a:pt x="2426610" y="2436889"/>
                      <a:pt x="2434382" y="2427175"/>
                    </a:cubicBezTo>
                    <a:cubicBezTo>
                      <a:pt x="2595632" y="2372777"/>
                      <a:pt x="2758177" y="2321617"/>
                      <a:pt x="2921371" y="2272401"/>
                    </a:cubicBezTo>
                    <a:cubicBezTo>
                      <a:pt x="2930437" y="2275639"/>
                      <a:pt x="2936913" y="2272401"/>
                      <a:pt x="2942741" y="2265925"/>
                    </a:cubicBezTo>
                    <a:cubicBezTo>
                      <a:pt x="2947274" y="2263982"/>
                      <a:pt x="2952455" y="2261392"/>
                      <a:pt x="2956988" y="2259449"/>
                    </a:cubicBezTo>
                    <a:cubicBezTo>
                      <a:pt x="3145438" y="2199870"/>
                      <a:pt x="3333887" y="2139644"/>
                      <a:pt x="3522336" y="2080066"/>
                    </a:cubicBezTo>
                    <a:cubicBezTo>
                      <a:pt x="3886931" y="1964147"/>
                      <a:pt x="4252173" y="1848228"/>
                      <a:pt x="4617415" y="1733604"/>
                    </a:cubicBezTo>
                    <a:cubicBezTo>
                      <a:pt x="4640728" y="1726481"/>
                      <a:pt x="4648499" y="1716767"/>
                      <a:pt x="4648499" y="1692158"/>
                    </a:cubicBezTo>
                    <a:cubicBezTo>
                      <a:pt x="4645909" y="1571058"/>
                      <a:pt x="4647204" y="1449959"/>
                      <a:pt x="4647204" y="1328211"/>
                    </a:cubicBezTo>
                    <a:close/>
                  </a:path>
                </a:pathLst>
              </a:custGeom>
              <a:solidFill>
                <a:schemeClr val="accent4">
                  <a:alpha val="81000"/>
                </a:schemeClr>
              </a:solidFill>
              <a:ln w="6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nter" panose="02000503000000020004"/>
                  <a:ea typeface="Lato" panose="020F0502020204030203" pitchFamily="34" charset="0"/>
                  <a:cs typeface="Lato" panose="020F0502020204030203" pitchFamily="34" charset="0"/>
                </a:endParaRPr>
              </a:p>
            </p:txBody>
          </p:sp>
          <p:sp>
            <p:nvSpPr>
              <p:cNvPr id="13" name="Freeform: Shape 1488">
                <a:extLst>
                  <a:ext uri="{FF2B5EF4-FFF2-40B4-BE49-F238E27FC236}">
                    <a16:creationId xmlns:a16="http://schemas.microsoft.com/office/drawing/2014/main" id="{29AEE19B-3142-581C-1931-D7DFBC875816}"/>
                  </a:ext>
                </a:extLst>
              </p:cNvPr>
              <p:cNvSpPr/>
              <p:nvPr/>
            </p:nvSpPr>
            <p:spPr>
              <a:xfrm>
                <a:off x="4355503" y="3968584"/>
                <a:ext cx="2032824" cy="1286008"/>
              </a:xfrm>
              <a:custGeom>
                <a:avLst/>
                <a:gdLst>
                  <a:gd name="connsiteX0" fmla="*/ 847598 w 2032824"/>
                  <a:gd name="connsiteY0" fmla="*/ 490873 h 1286008"/>
                  <a:gd name="connsiteX1" fmla="*/ 847598 w 2032824"/>
                  <a:gd name="connsiteY1" fmla="*/ 549229 h 1286008"/>
                  <a:gd name="connsiteX2" fmla="*/ 847911 w 2032824"/>
                  <a:gd name="connsiteY2" fmla="*/ 578875 h 1286008"/>
                  <a:gd name="connsiteX3" fmla="*/ 817640 w 2032824"/>
                  <a:gd name="connsiteY3" fmla="*/ 624436 h 1286008"/>
                  <a:gd name="connsiteX4" fmla="*/ 711852 w 2032824"/>
                  <a:gd name="connsiteY4" fmla="*/ 648152 h 1286008"/>
                  <a:gd name="connsiteX5" fmla="*/ 588275 w 2032824"/>
                  <a:gd name="connsiteY5" fmla="*/ 639727 h 1286008"/>
                  <a:gd name="connsiteX6" fmla="*/ 529919 w 2032824"/>
                  <a:gd name="connsiteY6" fmla="*/ 616634 h 1286008"/>
                  <a:gd name="connsiteX7" fmla="*/ 522430 w 2032824"/>
                  <a:gd name="connsiteY7" fmla="*/ 602903 h 1286008"/>
                  <a:gd name="connsiteX8" fmla="*/ 522430 w 2032824"/>
                  <a:gd name="connsiteY8" fmla="*/ 493994 h 1286008"/>
                  <a:gd name="connsiteX9" fmla="*/ 847598 w 2032824"/>
                  <a:gd name="connsiteY9" fmla="*/ 490873 h 1286008"/>
                  <a:gd name="connsiteX10" fmla="*/ 6905 w 2032824"/>
                  <a:gd name="connsiteY10" fmla="*/ 455923 h 1286008"/>
                  <a:gd name="connsiteX11" fmla="*/ 10961 w 2032824"/>
                  <a:gd name="connsiteY11" fmla="*/ 463724 h 1286008"/>
                  <a:gd name="connsiteX12" fmla="*/ 157318 w 2032824"/>
                  <a:gd name="connsiteY12" fmla="*/ 523640 h 1286008"/>
                  <a:gd name="connsiteX13" fmla="*/ 497778 w 2032824"/>
                  <a:gd name="connsiteY13" fmla="*/ 663444 h 1286008"/>
                  <a:gd name="connsiteX14" fmla="*/ 628844 w 2032824"/>
                  <a:gd name="connsiteY14" fmla="*/ 716807 h 1286008"/>
                  <a:gd name="connsiteX15" fmla="*/ 641638 w 2032824"/>
                  <a:gd name="connsiteY15" fmla="*/ 734282 h 1286008"/>
                  <a:gd name="connsiteX16" fmla="*/ 641327 w 2032824"/>
                  <a:gd name="connsiteY16" fmla="*/ 1272589 h 1286008"/>
                  <a:gd name="connsiteX17" fmla="*/ 638518 w 2032824"/>
                  <a:gd name="connsiteY17" fmla="*/ 1286008 h 1286008"/>
                  <a:gd name="connsiteX18" fmla="*/ 469069 w 2032824"/>
                  <a:gd name="connsiteY18" fmla="*/ 1218290 h 1286008"/>
                  <a:gd name="connsiteX19" fmla="*/ 15018 w 2032824"/>
                  <a:gd name="connsiteY19" fmla="*/ 1035110 h 1286008"/>
                  <a:gd name="connsiteX20" fmla="*/ 663 w 2032824"/>
                  <a:gd name="connsiteY20" fmla="*/ 1013889 h 1286008"/>
                  <a:gd name="connsiteX21" fmla="*/ 1287 w 2032824"/>
                  <a:gd name="connsiteY21" fmla="*/ 465596 h 1286008"/>
                  <a:gd name="connsiteX22" fmla="*/ 6905 w 2032824"/>
                  <a:gd name="connsiteY22" fmla="*/ 455923 h 1286008"/>
                  <a:gd name="connsiteX23" fmla="*/ 1253279 w 2032824"/>
                  <a:gd name="connsiteY23" fmla="*/ 374786 h 1286008"/>
                  <a:gd name="connsiteX24" fmla="*/ 1253279 w 2032824"/>
                  <a:gd name="connsiteY24" fmla="*/ 481512 h 1286008"/>
                  <a:gd name="connsiteX25" fmla="*/ 1242980 w 2032824"/>
                  <a:gd name="connsiteY25" fmla="*/ 495242 h 1286008"/>
                  <a:gd name="connsiteX26" fmla="*/ 1157788 w 2032824"/>
                  <a:gd name="connsiteY26" fmla="*/ 525512 h 1286008"/>
                  <a:gd name="connsiteX27" fmla="*/ 990835 w 2032824"/>
                  <a:gd name="connsiteY27" fmla="*/ 520519 h 1286008"/>
                  <a:gd name="connsiteX28" fmla="*/ 934352 w 2032824"/>
                  <a:gd name="connsiteY28" fmla="*/ 496490 h 1286008"/>
                  <a:gd name="connsiteX29" fmla="*/ 927798 w 2032824"/>
                  <a:gd name="connsiteY29" fmla="*/ 483696 h 1286008"/>
                  <a:gd name="connsiteX30" fmla="*/ 927798 w 2032824"/>
                  <a:gd name="connsiteY30" fmla="*/ 385709 h 1286008"/>
                  <a:gd name="connsiteX31" fmla="*/ 935600 w 2032824"/>
                  <a:gd name="connsiteY31" fmla="*/ 378531 h 1286008"/>
                  <a:gd name="connsiteX32" fmla="*/ 1014864 w 2032824"/>
                  <a:gd name="connsiteY32" fmla="*/ 401624 h 1286008"/>
                  <a:gd name="connsiteX33" fmla="*/ 1094127 w 2032824"/>
                  <a:gd name="connsiteY33" fmla="*/ 406616 h 1286008"/>
                  <a:gd name="connsiteX34" fmla="*/ 1230498 w 2032824"/>
                  <a:gd name="connsiteY34" fmla="*/ 386957 h 1286008"/>
                  <a:gd name="connsiteX35" fmla="*/ 1253279 w 2032824"/>
                  <a:gd name="connsiteY35" fmla="*/ 374786 h 1286008"/>
                  <a:gd name="connsiteX36" fmla="*/ 517438 w 2032824"/>
                  <a:gd name="connsiteY36" fmla="*/ 344828 h 1286008"/>
                  <a:gd name="connsiteX37" fmla="*/ 517438 w 2032824"/>
                  <a:gd name="connsiteY37" fmla="*/ 420035 h 1286008"/>
                  <a:gd name="connsiteX38" fmla="*/ 517438 w 2032824"/>
                  <a:gd name="connsiteY38" fmla="*/ 434078 h 1286008"/>
                  <a:gd name="connsiteX39" fmla="*/ 489040 w 2032824"/>
                  <a:gd name="connsiteY39" fmla="*/ 477767 h 1286008"/>
                  <a:gd name="connsiteX40" fmla="*/ 377010 w 2032824"/>
                  <a:gd name="connsiteY40" fmla="*/ 502420 h 1286008"/>
                  <a:gd name="connsiteX41" fmla="*/ 242199 w 2032824"/>
                  <a:gd name="connsiteY41" fmla="*/ 489937 h 1286008"/>
                  <a:gd name="connsiteX42" fmla="*/ 234710 w 2032824"/>
                  <a:gd name="connsiteY42" fmla="*/ 487753 h 1286008"/>
                  <a:gd name="connsiteX43" fmla="*/ 191645 w 2032824"/>
                  <a:gd name="connsiteY43" fmla="*/ 425964 h 1286008"/>
                  <a:gd name="connsiteX44" fmla="*/ 191333 w 2032824"/>
                  <a:gd name="connsiteY44" fmla="*/ 401624 h 1286008"/>
                  <a:gd name="connsiteX45" fmla="*/ 191645 w 2032824"/>
                  <a:gd name="connsiteY45" fmla="*/ 359495 h 1286008"/>
                  <a:gd name="connsiteX46" fmla="*/ 194454 w 2032824"/>
                  <a:gd name="connsiteY46" fmla="*/ 347637 h 1286008"/>
                  <a:gd name="connsiteX47" fmla="*/ 271221 w 2032824"/>
                  <a:gd name="connsiteY47" fmla="*/ 373226 h 1286008"/>
                  <a:gd name="connsiteX48" fmla="*/ 378882 w 2032824"/>
                  <a:gd name="connsiteY48" fmla="*/ 378531 h 1286008"/>
                  <a:gd name="connsiteX49" fmla="*/ 482487 w 2032824"/>
                  <a:gd name="connsiteY49" fmla="*/ 363240 h 1286008"/>
                  <a:gd name="connsiteX50" fmla="*/ 517438 w 2032824"/>
                  <a:gd name="connsiteY50" fmla="*/ 344828 h 1286008"/>
                  <a:gd name="connsiteX51" fmla="*/ 1650535 w 2032824"/>
                  <a:gd name="connsiteY51" fmla="*/ 252458 h 1286008"/>
                  <a:gd name="connsiteX52" fmla="*/ 1650535 w 2032824"/>
                  <a:gd name="connsiteY52" fmla="*/ 356999 h 1286008"/>
                  <a:gd name="connsiteX53" fmla="*/ 1634931 w 2032824"/>
                  <a:gd name="connsiteY53" fmla="*/ 378844 h 1286008"/>
                  <a:gd name="connsiteX54" fmla="*/ 1554419 w 2032824"/>
                  <a:gd name="connsiteY54" fmla="*/ 406930 h 1286008"/>
                  <a:gd name="connsiteX55" fmla="*/ 1458304 w 2032824"/>
                  <a:gd name="connsiteY55" fmla="*/ 412235 h 1286008"/>
                  <a:gd name="connsiteX56" fmla="*/ 1342841 w 2032824"/>
                  <a:gd name="connsiteY56" fmla="*/ 386334 h 1286008"/>
                  <a:gd name="connsiteX57" fmla="*/ 1324742 w 2032824"/>
                  <a:gd name="connsiteY57" fmla="*/ 357624 h 1286008"/>
                  <a:gd name="connsiteX58" fmla="*/ 1325054 w 2032824"/>
                  <a:gd name="connsiteY58" fmla="*/ 267437 h 1286008"/>
                  <a:gd name="connsiteX59" fmla="*/ 1334728 w 2032824"/>
                  <a:gd name="connsiteY59" fmla="*/ 261820 h 1286008"/>
                  <a:gd name="connsiteX60" fmla="*/ 1408374 w 2032824"/>
                  <a:gd name="connsiteY60" fmla="*/ 282729 h 1286008"/>
                  <a:gd name="connsiteX61" fmla="*/ 1505738 w 2032824"/>
                  <a:gd name="connsiteY61" fmla="*/ 288033 h 1286008"/>
                  <a:gd name="connsiteX62" fmla="*/ 1628066 w 2032824"/>
                  <a:gd name="connsiteY62" fmla="*/ 268062 h 1286008"/>
                  <a:gd name="connsiteX63" fmla="*/ 1650535 w 2032824"/>
                  <a:gd name="connsiteY63" fmla="*/ 252458 h 1286008"/>
                  <a:gd name="connsiteX64" fmla="*/ 917189 w 2032824"/>
                  <a:gd name="connsiteY64" fmla="*/ 228429 h 1286008"/>
                  <a:gd name="connsiteX65" fmla="*/ 916565 w 2032824"/>
                  <a:gd name="connsiteY65" fmla="*/ 337651 h 1286008"/>
                  <a:gd name="connsiteX66" fmla="*/ 889416 w 2032824"/>
                  <a:gd name="connsiteY66" fmla="*/ 362617 h 1286008"/>
                  <a:gd name="connsiteX67" fmla="*/ 787996 w 2032824"/>
                  <a:gd name="connsiteY67" fmla="*/ 387270 h 1286008"/>
                  <a:gd name="connsiteX68" fmla="*/ 702178 w 2032824"/>
                  <a:gd name="connsiteY68" fmla="*/ 386645 h 1286008"/>
                  <a:gd name="connsiteX69" fmla="*/ 601694 w 2032824"/>
                  <a:gd name="connsiteY69" fmla="*/ 357936 h 1286008"/>
                  <a:gd name="connsiteX70" fmla="*/ 589524 w 2032824"/>
                  <a:gd name="connsiteY70" fmla="*/ 336403 h 1286008"/>
                  <a:gd name="connsiteX71" fmla="*/ 589836 w 2032824"/>
                  <a:gd name="connsiteY71" fmla="*/ 280856 h 1286008"/>
                  <a:gd name="connsiteX72" fmla="*/ 592645 w 2032824"/>
                  <a:gd name="connsiteY72" fmla="*/ 234046 h 1286008"/>
                  <a:gd name="connsiteX73" fmla="*/ 717781 w 2032824"/>
                  <a:gd name="connsiteY73" fmla="*/ 262444 h 1286008"/>
                  <a:gd name="connsiteX74" fmla="*/ 797669 w 2032824"/>
                  <a:gd name="connsiteY74" fmla="*/ 262444 h 1286008"/>
                  <a:gd name="connsiteX75" fmla="*/ 890664 w 2032824"/>
                  <a:gd name="connsiteY75" fmla="*/ 245904 h 1286008"/>
                  <a:gd name="connsiteX76" fmla="*/ 917189 w 2032824"/>
                  <a:gd name="connsiteY76" fmla="*/ 228429 h 1286008"/>
                  <a:gd name="connsiteX77" fmla="*/ 2032186 w 2032824"/>
                  <a:gd name="connsiteY77" fmla="*/ 138243 h 1286008"/>
                  <a:gd name="connsiteX78" fmla="*/ 2032810 w 2032824"/>
                  <a:gd name="connsiteY78" fmla="*/ 164456 h 1286008"/>
                  <a:gd name="connsiteX79" fmla="*/ 2032810 w 2032824"/>
                  <a:gd name="connsiteY79" fmla="*/ 237791 h 1286008"/>
                  <a:gd name="connsiteX80" fmla="*/ 2019079 w 2032824"/>
                  <a:gd name="connsiteY80" fmla="*/ 263069 h 1286008"/>
                  <a:gd name="connsiteX81" fmla="*/ 1927333 w 2032824"/>
                  <a:gd name="connsiteY81" fmla="*/ 293339 h 1286008"/>
                  <a:gd name="connsiteX82" fmla="*/ 1858367 w 2032824"/>
                  <a:gd name="connsiteY82" fmla="*/ 298332 h 1286008"/>
                  <a:gd name="connsiteX83" fmla="*/ 1741344 w 2032824"/>
                  <a:gd name="connsiteY83" fmla="*/ 278360 h 1286008"/>
                  <a:gd name="connsiteX84" fmla="*/ 1734167 w 2032824"/>
                  <a:gd name="connsiteY84" fmla="*/ 275551 h 1286008"/>
                  <a:gd name="connsiteX85" fmla="*/ 1706706 w 2032824"/>
                  <a:gd name="connsiteY85" fmla="*/ 234358 h 1286008"/>
                  <a:gd name="connsiteX86" fmla="*/ 1707330 w 2032824"/>
                  <a:gd name="connsiteY86" fmla="*/ 140427 h 1286008"/>
                  <a:gd name="connsiteX87" fmla="*/ 1778480 w 2032824"/>
                  <a:gd name="connsiteY87" fmla="*/ 165704 h 1286008"/>
                  <a:gd name="connsiteX88" fmla="*/ 1923276 w 2032824"/>
                  <a:gd name="connsiteY88" fmla="*/ 169761 h 1286008"/>
                  <a:gd name="connsiteX89" fmla="*/ 1992866 w 2032824"/>
                  <a:gd name="connsiteY89" fmla="*/ 158527 h 1286008"/>
                  <a:gd name="connsiteX90" fmla="*/ 2032186 w 2032824"/>
                  <a:gd name="connsiteY90" fmla="*/ 138243 h 1286008"/>
                  <a:gd name="connsiteX91" fmla="*/ 1312883 w 2032824"/>
                  <a:gd name="connsiteY91" fmla="*/ 117335 h 1286008"/>
                  <a:gd name="connsiteX92" fmla="*/ 1315067 w 2032824"/>
                  <a:gd name="connsiteY92" fmla="*/ 126697 h 1286008"/>
                  <a:gd name="connsiteX93" fmla="*/ 1315379 w 2032824"/>
                  <a:gd name="connsiteY93" fmla="*/ 214386 h 1286008"/>
                  <a:gd name="connsiteX94" fmla="*/ 1301648 w 2032824"/>
                  <a:gd name="connsiteY94" fmla="*/ 239975 h 1286008"/>
                  <a:gd name="connsiteX95" fmla="*/ 1222385 w 2032824"/>
                  <a:gd name="connsiteY95" fmla="*/ 268061 h 1286008"/>
                  <a:gd name="connsiteX96" fmla="*/ 1114724 w 2032824"/>
                  <a:gd name="connsiteY96" fmla="*/ 272742 h 1286008"/>
                  <a:gd name="connsiteX97" fmla="*/ 1001445 w 2032824"/>
                  <a:gd name="connsiteY97" fmla="*/ 243096 h 1286008"/>
                  <a:gd name="connsiteX98" fmla="*/ 989586 w 2032824"/>
                  <a:gd name="connsiteY98" fmla="*/ 220939 h 1286008"/>
                  <a:gd name="connsiteX99" fmla="*/ 989586 w 2032824"/>
                  <a:gd name="connsiteY99" fmla="*/ 159151 h 1286008"/>
                  <a:gd name="connsiteX100" fmla="*/ 992707 w 2032824"/>
                  <a:gd name="connsiteY100" fmla="*/ 118271 h 1286008"/>
                  <a:gd name="connsiteX101" fmla="*/ 1068538 w 2032824"/>
                  <a:gd name="connsiteY101" fmla="*/ 143548 h 1286008"/>
                  <a:gd name="connsiteX102" fmla="*/ 1181504 w 2032824"/>
                  <a:gd name="connsiteY102" fmla="*/ 148853 h 1286008"/>
                  <a:gd name="connsiteX103" fmla="*/ 1295719 w 2032824"/>
                  <a:gd name="connsiteY103" fmla="*/ 128569 h 1286008"/>
                  <a:gd name="connsiteX104" fmla="*/ 1312883 w 2032824"/>
                  <a:gd name="connsiteY104" fmla="*/ 117335 h 1286008"/>
                  <a:gd name="connsiteX105" fmla="*/ 1714195 w 2032824"/>
                  <a:gd name="connsiteY105" fmla="*/ 0 h 1286008"/>
                  <a:gd name="connsiteX106" fmla="*/ 1715443 w 2032824"/>
                  <a:gd name="connsiteY106" fmla="*/ 29958 h 1286008"/>
                  <a:gd name="connsiteX107" fmla="*/ 1715443 w 2032824"/>
                  <a:gd name="connsiteY107" fmla="*/ 97051 h 1286008"/>
                  <a:gd name="connsiteX108" fmla="*/ 1700152 w 2032824"/>
                  <a:gd name="connsiteY108" fmla="*/ 125762 h 1286008"/>
                  <a:gd name="connsiteX109" fmla="*/ 1615583 w 2032824"/>
                  <a:gd name="connsiteY109" fmla="*/ 154159 h 1286008"/>
                  <a:gd name="connsiteX110" fmla="*/ 1437708 w 2032824"/>
                  <a:gd name="connsiteY110" fmla="*/ 144485 h 1286008"/>
                  <a:gd name="connsiteX111" fmla="*/ 1430218 w 2032824"/>
                  <a:gd name="connsiteY111" fmla="*/ 142301 h 1286008"/>
                  <a:gd name="connsiteX112" fmla="*/ 1389650 w 2032824"/>
                  <a:gd name="connsiteY112" fmla="*/ 83633 h 1286008"/>
                  <a:gd name="connsiteX113" fmla="*/ 1389026 w 2032824"/>
                  <a:gd name="connsiteY113" fmla="*/ 37135 h 1286008"/>
                  <a:gd name="connsiteX114" fmla="*/ 1391523 w 2032824"/>
                  <a:gd name="connsiteY114" fmla="*/ 4057 h 1286008"/>
                  <a:gd name="connsiteX115" fmla="*/ 1521340 w 2032824"/>
                  <a:gd name="connsiteY115" fmla="*/ 33079 h 1286008"/>
                  <a:gd name="connsiteX116" fmla="*/ 1655215 w 2032824"/>
                  <a:gd name="connsiteY116" fmla="*/ 25277 h 1286008"/>
                  <a:gd name="connsiteX117" fmla="*/ 1714195 w 2032824"/>
                  <a:gd name="connsiteY117" fmla="*/ 0 h 128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032824" h="1286008">
                    <a:moveTo>
                      <a:pt x="847598" y="490873"/>
                    </a:moveTo>
                    <a:cubicBezTo>
                      <a:pt x="847598" y="511157"/>
                      <a:pt x="847598" y="530193"/>
                      <a:pt x="847598" y="549229"/>
                    </a:cubicBezTo>
                    <a:cubicBezTo>
                      <a:pt x="847598" y="559215"/>
                      <a:pt x="846350" y="569201"/>
                      <a:pt x="847911" y="578875"/>
                    </a:cubicBezTo>
                    <a:cubicBezTo>
                      <a:pt x="852279" y="604152"/>
                      <a:pt x="837300" y="615386"/>
                      <a:pt x="817640" y="624436"/>
                    </a:cubicBezTo>
                    <a:cubicBezTo>
                      <a:pt x="783938" y="639415"/>
                      <a:pt x="748363" y="644408"/>
                      <a:pt x="711852" y="648152"/>
                    </a:cubicBezTo>
                    <a:cubicBezTo>
                      <a:pt x="670035" y="652209"/>
                      <a:pt x="628843" y="647841"/>
                      <a:pt x="588275" y="639727"/>
                    </a:cubicBezTo>
                    <a:cubicBezTo>
                      <a:pt x="567679" y="635358"/>
                      <a:pt x="547707" y="628804"/>
                      <a:pt x="529919" y="616634"/>
                    </a:cubicBezTo>
                    <a:cubicBezTo>
                      <a:pt x="524927" y="613202"/>
                      <a:pt x="522430" y="609145"/>
                      <a:pt x="522430" y="602903"/>
                    </a:cubicBezTo>
                    <a:cubicBezTo>
                      <a:pt x="522742" y="566704"/>
                      <a:pt x="522430" y="531129"/>
                      <a:pt x="522430" y="493994"/>
                    </a:cubicBezTo>
                    <a:cubicBezTo>
                      <a:pt x="610431" y="535810"/>
                      <a:pt x="788931" y="534250"/>
                      <a:pt x="847598" y="490873"/>
                    </a:cubicBezTo>
                    <a:close/>
                    <a:moveTo>
                      <a:pt x="6905" y="455923"/>
                    </a:moveTo>
                    <a:cubicBezTo>
                      <a:pt x="2535" y="461228"/>
                      <a:pt x="7529" y="462476"/>
                      <a:pt x="10961" y="463724"/>
                    </a:cubicBezTo>
                    <a:cubicBezTo>
                      <a:pt x="59643" y="483696"/>
                      <a:pt x="108637" y="503668"/>
                      <a:pt x="157318" y="523640"/>
                    </a:cubicBezTo>
                    <a:cubicBezTo>
                      <a:pt x="270909" y="570137"/>
                      <a:pt x="384188" y="616946"/>
                      <a:pt x="497778" y="663444"/>
                    </a:cubicBezTo>
                    <a:cubicBezTo>
                      <a:pt x="541467" y="681231"/>
                      <a:pt x="584843" y="699331"/>
                      <a:pt x="628844" y="716807"/>
                    </a:cubicBezTo>
                    <a:cubicBezTo>
                      <a:pt x="637582" y="720239"/>
                      <a:pt x="641638" y="724296"/>
                      <a:pt x="641638" y="734282"/>
                    </a:cubicBezTo>
                    <a:cubicBezTo>
                      <a:pt x="641327" y="913718"/>
                      <a:pt x="641327" y="1093154"/>
                      <a:pt x="641327" y="1272589"/>
                    </a:cubicBezTo>
                    <a:cubicBezTo>
                      <a:pt x="641327" y="1277270"/>
                      <a:pt x="642887" y="1282263"/>
                      <a:pt x="638518" y="1286008"/>
                    </a:cubicBezTo>
                    <a:cubicBezTo>
                      <a:pt x="582035" y="1263539"/>
                      <a:pt x="525552" y="1241071"/>
                      <a:pt x="469069" y="1218290"/>
                    </a:cubicBezTo>
                    <a:cubicBezTo>
                      <a:pt x="317719" y="1157126"/>
                      <a:pt x="166368" y="1095962"/>
                      <a:pt x="15018" y="1035110"/>
                    </a:cubicBezTo>
                    <a:cubicBezTo>
                      <a:pt x="4408" y="1030741"/>
                      <a:pt x="663" y="1026060"/>
                      <a:pt x="663" y="1013889"/>
                    </a:cubicBezTo>
                    <a:cubicBezTo>
                      <a:pt x="1287" y="831021"/>
                      <a:pt x="976" y="648465"/>
                      <a:pt x="1287" y="465596"/>
                    </a:cubicBezTo>
                    <a:cubicBezTo>
                      <a:pt x="1287" y="462476"/>
                      <a:pt x="-4018" y="453426"/>
                      <a:pt x="6905" y="455923"/>
                    </a:cubicBezTo>
                    <a:close/>
                    <a:moveTo>
                      <a:pt x="1253279" y="374786"/>
                    </a:moveTo>
                    <a:cubicBezTo>
                      <a:pt x="1253279" y="411297"/>
                      <a:pt x="1253279" y="446248"/>
                      <a:pt x="1253279" y="481512"/>
                    </a:cubicBezTo>
                    <a:cubicBezTo>
                      <a:pt x="1253279" y="488689"/>
                      <a:pt x="1247974" y="491809"/>
                      <a:pt x="1242980" y="495242"/>
                    </a:cubicBezTo>
                    <a:cubicBezTo>
                      <a:pt x="1217392" y="513342"/>
                      <a:pt x="1187746" y="520519"/>
                      <a:pt x="1157788" y="525512"/>
                    </a:cubicBezTo>
                    <a:cubicBezTo>
                      <a:pt x="1101929" y="535186"/>
                      <a:pt x="1046070" y="533314"/>
                      <a:pt x="990835" y="520519"/>
                    </a:cubicBezTo>
                    <a:cubicBezTo>
                      <a:pt x="971175" y="515838"/>
                      <a:pt x="950891" y="510221"/>
                      <a:pt x="934352" y="496490"/>
                    </a:cubicBezTo>
                    <a:cubicBezTo>
                      <a:pt x="929983" y="492746"/>
                      <a:pt x="927486" y="489625"/>
                      <a:pt x="927798" y="483696"/>
                    </a:cubicBezTo>
                    <a:cubicBezTo>
                      <a:pt x="928110" y="450929"/>
                      <a:pt x="927798" y="418475"/>
                      <a:pt x="927798" y="385709"/>
                    </a:cubicBezTo>
                    <a:cubicBezTo>
                      <a:pt x="927798" y="380715"/>
                      <a:pt x="927174" y="372914"/>
                      <a:pt x="935600" y="378531"/>
                    </a:cubicBezTo>
                    <a:cubicBezTo>
                      <a:pt x="959629" y="394446"/>
                      <a:pt x="987714" y="397879"/>
                      <a:pt x="1014864" y="401624"/>
                    </a:cubicBezTo>
                    <a:cubicBezTo>
                      <a:pt x="1041076" y="405057"/>
                      <a:pt x="1067914" y="407865"/>
                      <a:pt x="1094127" y="406616"/>
                    </a:cubicBezTo>
                    <a:cubicBezTo>
                      <a:pt x="1140000" y="404744"/>
                      <a:pt x="1186497" y="403808"/>
                      <a:pt x="1230498" y="386957"/>
                    </a:cubicBezTo>
                    <a:cubicBezTo>
                      <a:pt x="1238299" y="384148"/>
                      <a:pt x="1244853" y="379467"/>
                      <a:pt x="1253279" y="374786"/>
                    </a:cubicBezTo>
                    <a:close/>
                    <a:moveTo>
                      <a:pt x="517438" y="344828"/>
                    </a:moveTo>
                    <a:cubicBezTo>
                      <a:pt x="517438" y="371353"/>
                      <a:pt x="517438" y="395695"/>
                      <a:pt x="517438" y="420035"/>
                    </a:cubicBezTo>
                    <a:cubicBezTo>
                      <a:pt x="517438" y="424716"/>
                      <a:pt x="516501" y="429709"/>
                      <a:pt x="517438" y="434078"/>
                    </a:cubicBezTo>
                    <a:cubicBezTo>
                      <a:pt x="522743" y="458419"/>
                      <a:pt x="507764" y="469341"/>
                      <a:pt x="489040" y="477767"/>
                    </a:cubicBezTo>
                    <a:cubicBezTo>
                      <a:pt x="453465" y="493994"/>
                      <a:pt x="415706" y="501172"/>
                      <a:pt x="377010" y="502420"/>
                    </a:cubicBezTo>
                    <a:cubicBezTo>
                      <a:pt x="331449" y="503980"/>
                      <a:pt x="286200" y="503356"/>
                      <a:pt x="242199" y="489937"/>
                    </a:cubicBezTo>
                    <a:cubicBezTo>
                      <a:pt x="239703" y="489313"/>
                      <a:pt x="237206" y="488689"/>
                      <a:pt x="234710" y="487753"/>
                    </a:cubicBezTo>
                    <a:cubicBezTo>
                      <a:pt x="191645" y="471526"/>
                      <a:pt x="191957" y="471526"/>
                      <a:pt x="191645" y="425964"/>
                    </a:cubicBezTo>
                    <a:cubicBezTo>
                      <a:pt x="191645" y="417851"/>
                      <a:pt x="191333" y="409737"/>
                      <a:pt x="191333" y="401624"/>
                    </a:cubicBezTo>
                    <a:cubicBezTo>
                      <a:pt x="191333" y="387581"/>
                      <a:pt x="191333" y="373538"/>
                      <a:pt x="191645" y="359495"/>
                    </a:cubicBezTo>
                    <a:cubicBezTo>
                      <a:pt x="191957" y="355438"/>
                      <a:pt x="189461" y="350757"/>
                      <a:pt x="194454" y="347637"/>
                    </a:cubicBezTo>
                    <a:cubicBezTo>
                      <a:pt x="216922" y="365424"/>
                      <a:pt x="244384" y="369481"/>
                      <a:pt x="271221" y="373226"/>
                    </a:cubicBezTo>
                    <a:cubicBezTo>
                      <a:pt x="306796" y="378219"/>
                      <a:pt x="342995" y="380715"/>
                      <a:pt x="378882" y="378531"/>
                    </a:cubicBezTo>
                    <a:cubicBezTo>
                      <a:pt x="413833" y="376347"/>
                      <a:pt x="448784" y="374474"/>
                      <a:pt x="482487" y="363240"/>
                    </a:cubicBezTo>
                    <a:cubicBezTo>
                      <a:pt x="494345" y="359495"/>
                      <a:pt x="505892" y="355127"/>
                      <a:pt x="517438" y="344828"/>
                    </a:cubicBezTo>
                    <a:close/>
                    <a:moveTo>
                      <a:pt x="1650535" y="252458"/>
                    </a:moveTo>
                    <a:cubicBezTo>
                      <a:pt x="1650535" y="288970"/>
                      <a:pt x="1650222" y="322985"/>
                      <a:pt x="1650535" y="356999"/>
                    </a:cubicBezTo>
                    <a:cubicBezTo>
                      <a:pt x="1650535" y="368546"/>
                      <a:pt x="1642421" y="373539"/>
                      <a:pt x="1634931" y="378844"/>
                    </a:cubicBezTo>
                    <a:cubicBezTo>
                      <a:pt x="1610903" y="395696"/>
                      <a:pt x="1582817" y="401937"/>
                      <a:pt x="1554419" y="406930"/>
                    </a:cubicBezTo>
                    <a:cubicBezTo>
                      <a:pt x="1522589" y="412547"/>
                      <a:pt x="1490447" y="413795"/>
                      <a:pt x="1458304" y="412235"/>
                    </a:cubicBezTo>
                    <a:cubicBezTo>
                      <a:pt x="1418360" y="410050"/>
                      <a:pt x="1379353" y="404121"/>
                      <a:pt x="1342841" y="386334"/>
                    </a:cubicBezTo>
                    <a:cubicBezTo>
                      <a:pt x="1330671" y="380404"/>
                      <a:pt x="1324117" y="372915"/>
                      <a:pt x="1324742" y="357624"/>
                    </a:cubicBezTo>
                    <a:cubicBezTo>
                      <a:pt x="1326302" y="327666"/>
                      <a:pt x="1325366" y="297395"/>
                      <a:pt x="1325054" y="267437"/>
                    </a:cubicBezTo>
                    <a:cubicBezTo>
                      <a:pt x="1325054" y="259324"/>
                      <a:pt x="1325678" y="256203"/>
                      <a:pt x="1334728" y="261820"/>
                    </a:cubicBezTo>
                    <a:cubicBezTo>
                      <a:pt x="1357196" y="275551"/>
                      <a:pt x="1382785" y="279296"/>
                      <a:pt x="1408374" y="282729"/>
                    </a:cubicBezTo>
                    <a:cubicBezTo>
                      <a:pt x="1440517" y="287097"/>
                      <a:pt x="1473283" y="290218"/>
                      <a:pt x="1505738" y="288033"/>
                    </a:cubicBezTo>
                    <a:cubicBezTo>
                      <a:pt x="1546930" y="285225"/>
                      <a:pt x="1588434" y="283353"/>
                      <a:pt x="1628066" y="268062"/>
                    </a:cubicBezTo>
                    <a:cubicBezTo>
                      <a:pt x="1636180" y="265253"/>
                      <a:pt x="1642109" y="259324"/>
                      <a:pt x="1650535" y="252458"/>
                    </a:cubicBezTo>
                    <a:close/>
                    <a:moveTo>
                      <a:pt x="917189" y="228429"/>
                    </a:moveTo>
                    <a:cubicBezTo>
                      <a:pt x="917189" y="266813"/>
                      <a:pt x="918437" y="302388"/>
                      <a:pt x="916565" y="337651"/>
                    </a:cubicBezTo>
                    <a:cubicBezTo>
                      <a:pt x="915941" y="351694"/>
                      <a:pt x="900650" y="357311"/>
                      <a:pt x="889416" y="362617"/>
                    </a:cubicBezTo>
                    <a:cubicBezTo>
                      <a:pt x="857273" y="377596"/>
                      <a:pt x="822946" y="383837"/>
                      <a:pt x="787996" y="387270"/>
                    </a:cubicBezTo>
                    <a:cubicBezTo>
                      <a:pt x="759286" y="390078"/>
                      <a:pt x="730576" y="389454"/>
                      <a:pt x="702178" y="386645"/>
                    </a:cubicBezTo>
                    <a:cubicBezTo>
                      <a:pt x="666915" y="383213"/>
                      <a:pt x="632900" y="375724"/>
                      <a:pt x="601694" y="357936"/>
                    </a:cubicBezTo>
                    <a:cubicBezTo>
                      <a:pt x="593269" y="352943"/>
                      <a:pt x="588900" y="347013"/>
                      <a:pt x="589524" y="336403"/>
                    </a:cubicBezTo>
                    <a:cubicBezTo>
                      <a:pt x="590460" y="317992"/>
                      <a:pt x="589836" y="299580"/>
                      <a:pt x="589836" y="280856"/>
                    </a:cubicBezTo>
                    <a:cubicBezTo>
                      <a:pt x="593269" y="265565"/>
                      <a:pt x="587651" y="249337"/>
                      <a:pt x="592645" y="234046"/>
                    </a:cubicBezTo>
                    <a:cubicBezTo>
                      <a:pt x="631340" y="255891"/>
                      <a:pt x="674405" y="260572"/>
                      <a:pt x="717781" y="262444"/>
                    </a:cubicBezTo>
                    <a:cubicBezTo>
                      <a:pt x="744307" y="263380"/>
                      <a:pt x="771144" y="263692"/>
                      <a:pt x="797669" y="262444"/>
                    </a:cubicBezTo>
                    <a:cubicBezTo>
                      <a:pt x="829188" y="260884"/>
                      <a:pt x="860706" y="256203"/>
                      <a:pt x="890664" y="245904"/>
                    </a:cubicBezTo>
                    <a:cubicBezTo>
                      <a:pt x="899713" y="242784"/>
                      <a:pt x="908451" y="238103"/>
                      <a:pt x="917189" y="228429"/>
                    </a:cubicBezTo>
                    <a:close/>
                    <a:moveTo>
                      <a:pt x="2032186" y="138243"/>
                    </a:moveTo>
                    <a:cubicBezTo>
                      <a:pt x="2032498" y="147293"/>
                      <a:pt x="2032810" y="156031"/>
                      <a:pt x="2032810" y="164456"/>
                    </a:cubicBezTo>
                    <a:cubicBezTo>
                      <a:pt x="2032810" y="188797"/>
                      <a:pt x="2031874" y="213450"/>
                      <a:pt x="2032810" y="237791"/>
                    </a:cubicBezTo>
                    <a:cubicBezTo>
                      <a:pt x="2033122" y="249649"/>
                      <a:pt x="2028441" y="256827"/>
                      <a:pt x="2019079" y="263069"/>
                    </a:cubicBezTo>
                    <a:cubicBezTo>
                      <a:pt x="1991306" y="281481"/>
                      <a:pt x="1959476" y="288658"/>
                      <a:pt x="1927333" y="293339"/>
                    </a:cubicBezTo>
                    <a:cubicBezTo>
                      <a:pt x="1904553" y="296459"/>
                      <a:pt x="1881460" y="299580"/>
                      <a:pt x="1858367" y="298332"/>
                    </a:cubicBezTo>
                    <a:cubicBezTo>
                      <a:pt x="1818736" y="296148"/>
                      <a:pt x="1778792" y="293339"/>
                      <a:pt x="1741344" y="278360"/>
                    </a:cubicBezTo>
                    <a:cubicBezTo>
                      <a:pt x="1738848" y="277424"/>
                      <a:pt x="1736351" y="276800"/>
                      <a:pt x="1734167" y="275551"/>
                    </a:cubicBezTo>
                    <a:cubicBezTo>
                      <a:pt x="1716067" y="268062"/>
                      <a:pt x="1704521" y="257764"/>
                      <a:pt x="1706706" y="234358"/>
                    </a:cubicBezTo>
                    <a:cubicBezTo>
                      <a:pt x="1709514" y="204400"/>
                      <a:pt x="1707330" y="173818"/>
                      <a:pt x="1707330" y="140427"/>
                    </a:cubicBezTo>
                    <a:cubicBezTo>
                      <a:pt x="1729798" y="157279"/>
                      <a:pt x="1754139" y="162272"/>
                      <a:pt x="1778480" y="165704"/>
                    </a:cubicBezTo>
                    <a:cubicBezTo>
                      <a:pt x="1826537" y="172882"/>
                      <a:pt x="1874595" y="173818"/>
                      <a:pt x="1923276" y="169761"/>
                    </a:cubicBezTo>
                    <a:cubicBezTo>
                      <a:pt x="1946681" y="167889"/>
                      <a:pt x="1970086" y="164456"/>
                      <a:pt x="1992866" y="158527"/>
                    </a:cubicBezTo>
                    <a:cubicBezTo>
                      <a:pt x="2007533" y="154782"/>
                      <a:pt x="2021576" y="149789"/>
                      <a:pt x="2032186" y="138243"/>
                    </a:cubicBezTo>
                    <a:close/>
                    <a:moveTo>
                      <a:pt x="1312883" y="117335"/>
                    </a:moveTo>
                    <a:cubicBezTo>
                      <a:pt x="1316939" y="119831"/>
                      <a:pt x="1315067" y="123576"/>
                      <a:pt x="1315067" y="126697"/>
                    </a:cubicBezTo>
                    <a:cubicBezTo>
                      <a:pt x="1315379" y="156030"/>
                      <a:pt x="1314755" y="185364"/>
                      <a:pt x="1315379" y="214386"/>
                    </a:cubicBezTo>
                    <a:cubicBezTo>
                      <a:pt x="1315691" y="226245"/>
                      <a:pt x="1311010" y="233422"/>
                      <a:pt x="1301648" y="239975"/>
                    </a:cubicBezTo>
                    <a:cubicBezTo>
                      <a:pt x="1277620" y="256203"/>
                      <a:pt x="1250158" y="262444"/>
                      <a:pt x="1222385" y="268061"/>
                    </a:cubicBezTo>
                    <a:cubicBezTo>
                      <a:pt x="1186809" y="274927"/>
                      <a:pt x="1150611" y="274927"/>
                      <a:pt x="1114724" y="272742"/>
                    </a:cubicBezTo>
                    <a:cubicBezTo>
                      <a:pt x="1075404" y="270246"/>
                      <a:pt x="1036396" y="264317"/>
                      <a:pt x="1001445" y="243096"/>
                    </a:cubicBezTo>
                    <a:cubicBezTo>
                      <a:pt x="992707" y="237790"/>
                      <a:pt x="988962" y="231550"/>
                      <a:pt x="989586" y="220939"/>
                    </a:cubicBezTo>
                    <a:cubicBezTo>
                      <a:pt x="990210" y="200343"/>
                      <a:pt x="989586" y="179747"/>
                      <a:pt x="989586" y="159151"/>
                    </a:cubicBezTo>
                    <a:cubicBezTo>
                      <a:pt x="992083" y="145732"/>
                      <a:pt x="986778" y="131378"/>
                      <a:pt x="992707" y="118271"/>
                    </a:cubicBezTo>
                    <a:cubicBezTo>
                      <a:pt x="1015176" y="134810"/>
                      <a:pt x="1042013" y="139803"/>
                      <a:pt x="1068538" y="143548"/>
                    </a:cubicBezTo>
                    <a:cubicBezTo>
                      <a:pt x="1105986" y="149165"/>
                      <a:pt x="1143745" y="151037"/>
                      <a:pt x="1181504" y="148853"/>
                    </a:cubicBezTo>
                    <a:cubicBezTo>
                      <a:pt x="1220200" y="146669"/>
                      <a:pt x="1259208" y="143860"/>
                      <a:pt x="1295719" y="128569"/>
                    </a:cubicBezTo>
                    <a:cubicBezTo>
                      <a:pt x="1302273" y="125760"/>
                      <a:pt x="1307266" y="121703"/>
                      <a:pt x="1312883" y="117335"/>
                    </a:cubicBezTo>
                    <a:close/>
                    <a:moveTo>
                      <a:pt x="1714195" y="0"/>
                    </a:moveTo>
                    <a:cubicBezTo>
                      <a:pt x="1715131" y="9986"/>
                      <a:pt x="1715131" y="19972"/>
                      <a:pt x="1715443" y="29958"/>
                    </a:cubicBezTo>
                    <a:cubicBezTo>
                      <a:pt x="1715443" y="52426"/>
                      <a:pt x="1714195" y="74583"/>
                      <a:pt x="1715443" y="97051"/>
                    </a:cubicBezTo>
                    <a:cubicBezTo>
                      <a:pt x="1716067" y="110782"/>
                      <a:pt x="1710450" y="118896"/>
                      <a:pt x="1700152" y="125762"/>
                    </a:cubicBezTo>
                    <a:cubicBezTo>
                      <a:pt x="1674563" y="142613"/>
                      <a:pt x="1645229" y="149478"/>
                      <a:pt x="1615583" y="154159"/>
                    </a:cubicBezTo>
                    <a:cubicBezTo>
                      <a:pt x="1555667" y="163521"/>
                      <a:pt x="1496376" y="161649"/>
                      <a:pt x="1437708" y="144485"/>
                    </a:cubicBezTo>
                    <a:cubicBezTo>
                      <a:pt x="1435211" y="143861"/>
                      <a:pt x="1432715" y="143237"/>
                      <a:pt x="1430218" y="142301"/>
                    </a:cubicBezTo>
                    <a:cubicBezTo>
                      <a:pt x="1389650" y="127010"/>
                      <a:pt x="1389650" y="127010"/>
                      <a:pt x="1389650" y="83633"/>
                    </a:cubicBezTo>
                    <a:cubicBezTo>
                      <a:pt x="1389650" y="68030"/>
                      <a:pt x="1389338" y="52738"/>
                      <a:pt x="1389026" y="37135"/>
                    </a:cubicBezTo>
                    <a:cubicBezTo>
                      <a:pt x="1391210" y="26213"/>
                      <a:pt x="1387154" y="14667"/>
                      <a:pt x="1391523" y="4057"/>
                    </a:cubicBezTo>
                    <a:cubicBezTo>
                      <a:pt x="1431778" y="27774"/>
                      <a:pt x="1476404" y="31206"/>
                      <a:pt x="1521340" y="33079"/>
                    </a:cubicBezTo>
                    <a:cubicBezTo>
                      <a:pt x="1566278" y="34951"/>
                      <a:pt x="1611214" y="34639"/>
                      <a:pt x="1655215" y="25277"/>
                    </a:cubicBezTo>
                    <a:cubicBezTo>
                      <a:pt x="1676435" y="20908"/>
                      <a:pt x="1698280" y="17163"/>
                      <a:pt x="1714195" y="0"/>
                    </a:cubicBezTo>
                    <a:close/>
                  </a:path>
                </a:pathLst>
              </a:custGeom>
              <a:solidFill>
                <a:schemeClr val="accent4">
                  <a:lumMod val="75000"/>
                </a:schemeClr>
              </a:solidFill>
              <a:ln w="6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nter" panose="02000503000000020004"/>
                  <a:ea typeface="Lato" panose="020F0502020204030203" pitchFamily="34" charset="0"/>
                  <a:cs typeface="Lato" panose="020F0502020204030203" pitchFamily="34" charset="0"/>
                </a:endParaRPr>
              </a:p>
            </p:txBody>
          </p:sp>
        </p:grpSp>
      </p:grpSp>
      <p:sp>
        <p:nvSpPr>
          <p:cNvPr id="20" name="TextBox 19">
            <a:extLst>
              <a:ext uri="{FF2B5EF4-FFF2-40B4-BE49-F238E27FC236}">
                <a16:creationId xmlns:a16="http://schemas.microsoft.com/office/drawing/2014/main" id="{CD82276E-666B-133A-6702-437EC4A8BFBD}"/>
              </a:ext>
            </a:extLst>
          </p:cNvPr>
          <p:cNvSpPr txBox="1"/>
          <p:nvPr/>
        </p:nvSpPr>
        <p:spPr>
          <a:xfrm>
            <a:off x="7377697" y="4171274"/>
            <a:ext cx="4362627" cy="590927"/>
          </a:xfrm>
          <a:prstGeom prst="rect">
            <a:avLst/>
          </a:prstGeom>
          <a:noFill/>
        </p:spPr>
        <p:txBody>
          <a:bodyPr wrap="square" lIns="97534" tIns="48766" rIns="97534" bIns="48766" rtlCol="0">
            <a:spAutoFit/>
          </a:bodyPr>
          <a:lstStyle/>
          <a:p>
            <a:pPr marL="0" marR="0" lvl="0" indent="0" algn="l" defTabSz="975299" rtl="0" eaLnBrk="1" fontAlgn="auto" latinLnBrk="0" hangingPunct="1">
              <a:lnSpc>
                <a:spcPct val="100000"/>
              </a:lnSpc>
              <a:spcBef>
                <a:spcPts val="0"/>
              </a:spcBef>
              <a:spcAft>
                <a:spcPts val="0"/>
              </a:spcAft>
              <a:buClrTx/>
              <a:buSzTx/>
              <a:buFontTx/>
              <a:buNone/>
              <a:tabLst/>
              <a:defRPr/>
            </a:pPr>
            <a:r>
              <a:rPr kumimoji="0" lang="th-TH" sz="1600" b="0" i="0" u="none" strike="noStrike" kern="1200" cap="none" spc="0" normalizeH="0" noProof="0">
                <a:ln>
                  <a:noFill/>
                </a:ln>
                <a:solidFill>
                  <a:srgbClr val="37D179">
                    <a:lumMod val="75000"/>
                  </a:srgbClr>
                </a:solidFill>
                <a:effectLst/>
                <a:uLnTx/>
                <a:uFillTx/>
                <a:latin typeface="Kanit" pitchFamily="2" charset="-34"/>
                <a:ea typeface="Lato" panose="020F0502020204030203" pitchFamily="34" charset="0"/>
                <a:cs typeface="Kanit" pitchFamily="2" charset="-34"/>
              </a:rPr>
              <a:t>ด้านนโยบาย และกลยุทธ์ด้านการเปลี่ยนแปลงสภาพภูมิอากาศ</a:t>
            </a:r>
            <a:endParaRPr kumimoji="0" lang="en-US" sz="1600" b="0" i="0" u="none" strike="noStrike" kern="1200" cap="none" spc="0" normalizeH="0" noProof="0">
              <a:ln>
                <a:noFill/>
              </a:ln>
              <a:solidFill>
                <a:srgbClr val="37D179">
                  <a:lumMod val="75000"/>
                </a:srgbClr>
              </a:solidFill>
              <a:effectLst/>
              <a:uLnTx/>
              <a:uFillTx/>
              <a:latin typeface="Kanit" pitchFamily="2" charset="-34"/>
              <a:ea typeface="Lato" panose="020F0502020204030203" pitchFamily="34" charset="0"/>
              <a:cs typeface="Kanit" pitchFamily="2" charset="-34"/>
            </a:endParaRPr>
          </a:p>
        </p:txBody>
      </p:sp>
      <p:sp>
        <p:nvSpPr>
          <p:cNvPr id="23" name="TextBox 22">
            <a:extLst>
              <a:ext uri="{FF2B5EF4-FFF2-40B4-BE49-F238E27FC236}">
                <a16:creationId xmlns:a16="http://schemas.microsoft.com/office/drawing/2014/main" id="{D74CFA93-F0BF-9906-CD45-10F4F0BA3E89}"/>
              </a:ext>
            </a:extLst>
          </p:cNvPr>
          <p:cNvSpPr txBox="1"/>
          <p:nvPr/>
        </p:nvSpPr>
        <p:spPr>
          <a:xfrm>
            <a:off x="7377698" y="1343015"/>
            <a:ext cx="4814302" cy="344706"/>
          </a:xfrm>
          <a:prstGeom prst="rect">
            <a:avLst/>
          </a:prstGeom>
          <a:noFill/>
        </p:spPr>
        <p:txBody>
          <a:bodyPr wrap="square" lIns="97534" tIns="48766" rIns="97534" bIns="48766" rtlCol="0">
            <a:spAutoFit/>
          </a:bodyPr>
          <a:lstStyle/>
          <a:p>
            <a:pPr marL="0" marR="0" lvl="0" indent="0" algn="l" defTabSz="975299" rtl="0" eaLnBrk="1" fontAlgn="auto" latinLnBrk="0" hangingPunct="1">
              <a:lnSpc>
                <a:spcPct val="100000"/>
              </a:lnSpc>
              <a:spcBef>
                <a:spcPts val="0"/>
              </a:spcBef>
              <a:spcAft>
                <a:spcPts val="0"/>
              </a:spcAft>
              <a:buClrTx/>
              <a:buSzTx/>
              <a:buFontTx/>
              <a:buNone/>
              <a:tabLst/>
              <a:defRPr/>
            </a:pPr>
            <a:r>
              <a:rPr kumimoji="0" lang="th-TH" sz="1600" b="0" i="0" u="none" strike="noStrike" kern="1200" cap="none" spc="0" normalizeH="0" noProof="0">
                <a:ln>
                  <a:noFill/>
                </a:ln>
                <a:solidFill>
                  <a:srgbClr val="EB5757">
                    <a:lumMod val="75000"/>
                  </a:srgbClr>
                </a:solidFill>
                <a:effectLst/>
                <a:uLnTx/>
                <a:uFillTx/>
                <a:latin typeface="Kanit" pitchFamily="2" charset="-34"/>
                <a:ea typeface="Lato" panose="020F0502020204030203" pitchFamily="34" charset="0"/>
                <a:cs typeface="Kanit" pitchFamily="2" charset="-34"/>
              </a:rPr>
              <a:t>ด้านกลไกทางเศรษฐศาสตร์และการเงิน</a:t>
            </a:r>
            <a:endParaRPr kumimoji="0" lang="en-US" sz="1600" b="0" i="0" u="none" strike="noStrike" kern="1200" cap="none" spc="0" normalizeH="0" noProof="0">
              <a:ln>
                <a:noFill/>
              </a:ln>
              <a:solidFill>
                <a:srgbClr val="EB5757">
                  <a:lumMod val="75000"/>
                </a:srgbClr>
              </a:solidFill>
              <a:effectLst/>
              <a:uLnTx/>
              <a:uFillTx/>
              <a:latin typeface="Kanit" pitchFamily="2" charset="-34"/>
              <a:ea typeface="Lato" panose="020F0502020204030203" pitchFamily="34" charset="0"/>
              <a:cs typeface="Kanit" pitchFamily="2" charset="-34"/>
            </a:endParaRPr>
          </a:p>
        </p:txBody>
      </p:sp>
      <p:sp>
        <p:nvSpPr>
          <p:cNvPr id="24" name="TextBox 23">
            <a:extLst>
              <a:ext uri="{FF2B5EF4-FFF2-40B4-BE49-F238E27FC236}">
                <a16:creationId xmlns:a16="http://schemas.microsoft.com/office/drawing/2014/main" id="{5DB0D94E-2FCC-883F-AAEA-CE34C0947D06}"/>
              </a:ext>
            </a:extLst>
          </p:cNvPr>
          <p:cNvSpPr txBox="1"/>
          <p:nvPr/>
        </p:nvSpPr>
        <p:spPr>
          <a:xfrm>
            <a:off x="7750285" y="1769893"/>
            <a:ext cx="4134977" cy="2683808"/>
          </a:xfrm>
          <a:prstGeom prst="rect">
            <a:avLst/>
          </a:prstGeom>
          <a:noFill/>
        </p:spPr>
        <p:txBody>
          <a:bodyPr wrap="square" lIns="97534" tIns="48766" rIns="97534" bIns="48766" rtlCol="0">
            <a:spAutoFit/>
          </a:bodyPr>
          <a:lstStyle/>
          <a:p>
            <a:pPr marL="285750" indent="-285750" defTabSz="975299">
              <a:buFont typeface="Wingdings" pitchFamily="2" charset="2"/>
              <a:buChar char="ü"/>
              <a:defRPr/>
            </a:pPr>
            <a:r>
              <a:rPr lang="th-TH" sz="1200">
                <a:latin typeface="Kanit" pitchFamily="2" charset="-34"/>
                <a:cs typeface="+mj-cs"/>
              </a:rPr>
              <a:t>โครงการจัดทำ </a:t>
            </a:r>
            <a:r>
              <a:rPr lang="en-US" sz="1200">
                <a:latin typeface="Kanit" pitchFamily="2" charset="-34"/>
                <a:cs typeface="+mj-cs"/>
              </a:rPr>
              <a:t>Thailand Taxonomy </a:t>
            </a:r>
            <a:r>
              <a:rPr lang="th-TH" sz="1200">
                <a:latin typeface="Kanit" pitchFamily="2" charset="-34"/>
                <a:cs typeface="+mj-cs"/>
              </a:rPr>
              <a:t>ร่วมกับธนาคารแห่งประเทศไทย กลต. ตลาดหลักทรัพย์แห่งประเทศไทย และ สส.</a:t>
            </a:r>
            <a:endParaRPr lang="en-US" sz="1200">
              <a:latin typeface="Kanit" pitchFamily="2" charset="-34"/>
              <a:cs typeface="+mj-cs"/>
            </a:endParaRPr>
          </a:p>
          <a:p>
            <a:pPr marL="285750" indent="-285750" defTabSz="975299">
              <a:buFont typeface="Wingdings" pitchFamily="2" charset="2"/>
              <a:buChar char="ü"/>
              <a:defRPr/>
            </a:pPr>
            <a:r>
              <a:rPr lang="th-TH" sz="1200">
                <a:latin typeface="Kanit" pitchFamily="2" charset="-34"/>
                <a:cs typeface="+mj-cs"/>
              </a:rPr>
              <a:t>การทำจัดตัวชี้วัดสำหรับ </a:t>
            </a:r>
            <a:r>
              <a:rPr lang="en-US" sz="1200">
                <a:latin typeface="Kanit" pitchFamily="2" charset="-34"/>
                <a:cs typeface="+mj-cs"/>
              </a:rPr>
              <a:t>Sustainability-linked bond </a:t>
            </a:r>
            <a:r>
              <a:rPr lang="th-TH" sz="1200">
                <a:latin typeface="Kanit" pitchFamily="2" charset="-34"/>
                <a:cs typeface="+mj-cs"/>
              </a:rPr>
              <a:t>ของประเทศไทย ที่ออกโดยสำนักงานบริหารหนี้สาธารณะ</a:t>
            </a:r>
            <a:endParaRPr lang="en-US" sz="1200">
              <a:latin typeface="Kanit" pitchFamily="2" charset="-34"/>
              <a:cs typeface="+mj-cs"/>
            </a:endParaRPr>
          </a:p>
          <a:p>
            <a:pPr marL="285750" indent="-285750" defTabSz="975299">
              <a:buFont typeface="Wingdings" pitchFamily="2" charset="2"/>
              <a:buChar char="ü"/>
              <a:defRPr/>
            </a:pPr>
            <a:r>
              <a:rPr lang="th-TH" sz="1200">
                <a:latin typeface="Kanit" pitchFamily="2" charset="-34"/>
                <a:cs typeface="+mj-cs"/>
              </a:rPr>
              <a:t>การจัดทำกลไกตลาดและกองทุนเพื่อส่งเสริมการลดก๊าซเรือนกระจก อาทิ กองทุนภูมิอากาศ กองทุนสิ่งแวดล้อม กองทุนขนส่งสะอาด กลไก </a:t>
            </a:r>
            <a:r>
              <a:rPr lang="en-US" sz="1200">
                <a:latin typeface="Kanit" pitchFamily="2" charset="-34"/>
                <a:cs typeface="+mj-cs"/>
              </a:rPr>
              <a:t>premium T-VER </a:t>
            </a:r>
            <a:r>
              <a:rPr lang="th-TH" sz="1200">
                <a:latin typeface="Kanit" pitchFamily="2" charset="-34"/>
                <a:cs typeface="+mj-cs"/>
              </a:rPr>
              <a:t>กลไกราคาคาร์บอนในภาษีสรรพสามิต</a:t>
            </a:r>
            <a:endParaRPr lang="en-US" sz="1200">
              <a:latin typeface="Kanit" pitchFamily="2" charset="-34"/>
              <a:cs typeface="+mj-cs"/>
            </a:endParaRPr>
          </a:p>
          <a:p>
            <a:pPr marL="285750" indent="-285750" defTabSz="975299">
              <a:buFont typeface="Wingdings" pitchFamily="2" charset="2"/>
              <a:buChar char="ü"/>
              <a:defRPr/>
            </a:pPr>
            <a:r>
              <a:rPr lang="th-TH" sz="1200">
                <a:latin typeface="Kanit" pitchFamily="2" charset="-34"/>
                <a:cs typeface="+mj-cs"/>
              </a:rPr>
              <a:t>การจัดทำ </a:t>
            </a:r>
            <a:r>
              <a:rPr lang="en-US" sz="1200">
                <a:latin typeface="Kanit" pitchFamily="2" charset="-34"/>
                <a:cs typeface="+mj-cs"/>
              </a:rPr>
              <a:t>Long-term strategy for article 6 participation </a:t>
            </a:r>
          </a:p>
          <a:p>
            <a:pPr marL="285750" lvl="0" indent="-285750" defTabSz="975299">
              <a:buFont typeface="Wingdings" pitchFamily="2" charset="2"/>
              <a:buChar char="ü"/>
              <a:defRPr/>
            </a:pPr>
            <a:r>
              <a:rPr lang="en-US" sz="1200">
                <a:solidFill>
                  <a:srgbClr val="000000"/>
                </a:solidFill>
                <a:latin typeface="Kanit" pitchFamily="2" charset="-34"/>
                <a:ea typeface="Lato" panose="020F0502020204030203" pitchFamily="34" charset="0"/>
                <a:cs typeface="+mj-cs"/>
              </a:rPr>
              <a:t>T-VER standard &amp; Premium</a:t>
            </a:r>
          </a:p>
          <a:p>
            <a:pPr marL="285750" lvl="0" indent="-285750" defTabSz="975299">
              <a:buFont typeface="Wingdings" pitchFamily="2" charset="2"/>
              <a:buChar char="ü"/>
              <a:defRPr/>
            </a:pPr>
            <a:r>
              <a:rPr lang="en-US" sz="1200">
                <a:solidFill>
                  <a:srgbClr val="000000"/>
                </a:solidFill>
                <a:latin typeface="Kanit" pitchFamily="2" charset="-34"/>
                <a:ea typeface="Lato" panose="020F0502020204030203" pitchFamily="34" charset="0"/>
                <a:cs typeface="+mj-cs"/>
              </a:rPr>
              <a:t>High quality carbon credits design</a:t>
            </a:r>
            <a:endParaRPr lang="th-TH" sz="1200">
              <a:solidFill>
                <a:srgbClr val="000000"/>
              </a:solidFill>
              <a:latin typeface="Kanit" pitchFamily="2" charset="-34"/>
              <a:ea typeface="Lato" panose="020F0502020204030203" pitchFamily="34" charset="0"/>
              <a:cs typeface="+mj-cs"/>
            </a:endParaRPr>
          </a:p>
          <a:p>
            <a:pPr marL="285750" indent="-285750" defTabSz="975299">
              <a:buFont typeface="Wingdings" pitchFamily="2" charset="2"/>
              <a:buChar char="ü"/>
              <a:defRPr/>
            </a:pPr>
            <a:endParaRPr lang="th-TH" sz="1200">
              <a:latin typeface="Kanit" pitchFamily="2" charset="-34"/>
              <a:cs typeface="+mj-cs"/>
            </a:endParaRPr>
          </a:p>
          <a:p>
            <a:pPr marL="285750" marR="0" lvl="0" indent="-285750" algn="l" defTabSz="975299"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endParaRPr>
          </a:p>
        </p:txBody>
      </p:sp>
      <p:sp>
        <p:nvSpPr>
          <p:cNvPr id="25" name="TextBox 24">
            <a:extLst>
              <a:ext uri="{FF2B5EF4-FFF2-40B4-BE49-F238E27FC236}">
                <a16:creationId xmlns:a16="http://schemas.microsoft.com/office/drawing/2014/main" id="{CF4952C2-3875-3597-FBE1-DBA8471587E5}"/>
              </a:ext>
            </a:extLst>
          </p:cNvPr>
          <p:cNvSpPr txBox="1"/>
          <p:nvPr/>
        </p:nvSpPr>
        <p:spPr>
          <a:xfrm>
            <a:off x="7714426" y="4696495"/>
            <a:ext cx="4288570" cy="2129810"/>
          </a:xfrm>
          <a:prstGeom prst="rect">
            <a:avLst/>
          </a:prstGeom>
          <a:noFill/>
        </p:spPr>
        <p:txBody>
          <a:bodyPr wrap="square" lIns="97534" tIns="48766" rIns="97534" bIns="48766" rtlCol="0">
            <a:spAutoFit/>
          </a:bodyPr>
          <a:lstStyle/>
          <a:p>
            <a:pPr marL="285750" indent="-285750" defTabSz="975299">
              <a:buFont typeface="Wingdings" pitchFamily="2" charset="2"/>
              <a:buChar char="ü"/>
              <a:defRPr/>
            </a:pPr>
            <a:r>
              <a:rPr lang="th-TH" sz="1200">
                <a:latin typeface="Kanit" pitchFamily="2" charset="-34"/>
                <a:cs typeface="+mj-cs"/>
              </a:rPr>
              <a:t>การขับเคลื่อนนโยบายการเปลี่ยนแปลงสภาพภูมิอากาศ</a:t>
            </a:r>
            <a:r>
              <a:rPr lang="en-US" sz="1200">
                <a:latin typeface="Kanit" pitchFamily="2" charset="-34"/>
                <a:cs typeface="+mj-cs"/>
              </a:rPr>
              <a:t> </a:t>
            </a:r>
            <a:r>
              <a:rPr lang="th-TH" sz="1200">
                <a:latin typeface="Kanit" pitchFamily="2" charset="-34"/>
                <a:cs typeface="+mj-cs"/>
              </a:rPr>
              <a:t>ในมิติการอุดมศึกษา วิทยาศาสตร์ วิจัยและนวัตกรรมของประเทศไทย</a:t>
            </a:r>
          </a:p>
          <a:p>
            <a:pPr marL="285750" indent="-285750" defTabSz="975299">
              <a:buFont typeface="Wingdings" pitchFamily="2" charset="2"/>
              <a:buChar char="ü"/>
              <a:defRPr/>
            </a:pPr>
            <a:r>
              <a:rPr lang="th-TH" sz="1200">
                <a:latin typeface="Kanit" pitchFamily="2" charset="-34"/>
                <a:cs typeface="+mj-cs"/>
              </a:rPr>
              <a:t>โครงการจัดทำกลยุทธ์ด้านการเปลี่ยนแปลงสภาพภูมิอากาศให้กับองค์กรชั้นนำของประเทศในธุรกิจ ได้แก่</a:t>
            </a:r>
            <a:r>
              <a:rPr lang="en-US" sz="1200">
                <a:latin typeface="Kanit" pitchFamily="2" charset="-34"/>
                <a:cs typeface="+mj-cs"/>
              </a:rPr>
              <a:t> </a:t>
            </a:r>
            <a:r>
              <a:rPr lang="th-TH" sz="1200">
                <a:latin typeface="Kanit" pitchFamily="2" charset="-34"/>
                <a:cs typeface="+mj-cs"/>
              </a:rPr>
              <a:t>ให้กับ การไฟฟ้าส่วนภูมิภาค</a:t>
            </a:r>
            <a:r>
              <a:rPr lang="en-US" sz="1200">
                <a:latin typeface="Kanit" pitchFamily="2" charset="-34"/>
                <a:cs typeface="+mj-cs"/>
              </a:rPr>
              <a:t>, EGCO, PTT group, IRPC, PTTOR, GPSC, </a:t>
            </a:r>
            <a:r>
              <a:rPr lang="en-US" sz="1200" err="1">
                <a:latin typeface="Kanit" pitchFamily="2" charset="-34"/>
                <a:cs typeface="+mj-cs"/>
              </a:rPr>
              <a:t>B.Grimm</a:t>
            </a:r>
            <a:r>
              <a:rPr lang="en-US" sz="1200">
                <a:latin typeface="Kanit" pitchFamily="2" charset="-34"/>
                <a:cs typeface="+mj-cs"/>
              </a:rPr>
              <a:t> power, WHA</a:t>
            </a:r>
            <a:r>
              <a:rPr lang="th-TH" sz="1200">
                <a:latin typeface="Kanit" pitchFamily="2" charset="-34"/>
                <a:cs typeface="+mj-cs"/>
              </a:rPr>
              <a:t> </a:t>
            </a:r>
            <a:r>
              <a:rPr lang="en-US" sz="1200">
                <a:latin typeface="Kanit" pitchFamily="2" charset="-34"/>
                <a:cs typeface="+mj-cs"/>
              </a:rPr>
              <a:t>group,</a:t>
            </a:r>
            <a:r>
              <a:rPr lang="th-TH" sz="1200">
                <a:latin typeface="Kanit" pitchFamily="2" charset="-34"/>
                <a:cs typeface="+mj-cs"/>
              </a:rPr>
              <a:t> กลุ่มมิตรผล</a:t>
            </a:r>
            <a:r>
              <a:rPr lang="en-US" sz="1200">
                <a:latin typeface="Kanit" pitchFamily="2" charset="-34"/>
                <a:cs typeface="+mj-cs"/>
              </a:rPr>
              <a:t>, TEGH, KBANK, </a:t>
            </a:r>
            <a:r>
              <a:rPr lang="en-US" sz="1200" err="1">
                <a:latin typeface="Kanit" pitchFamily="2" charset="-34"/>
                <a:cs typeface="+mj-cs"/>
              </a:rPr>
              <a:t>SCBx</a:t>
            </a:r>
            <a:r>
              <a:rPr lang="en-US" sz="1200">
                <a:latin typeface="Kanit" pitchFamily="2" charset="-34"/>
                <a:cs typeface="+mj-cs"/>
              </a:rPr>
              <a:t>, CPN</a:t>
            </a:r>
            <a:r>
              <a:rPr lang="th-TH" sz="1200">
                <a:latin typeface="Kanit" pitchFamily="2" charset="-34"/>
                <a:cs typeface="+mj-cs"/>
              </a:rPr>
              <a:t> เป็นต้น</a:t>
            </a:r>
            <a:endParaRPr lang="en-US" sz="1200">
              <a:latin typeface="Kanit" pitchFamily="2" charset="-34"/>
              <a:cs typeface="+mj-cs"/>
            </a:endParaRPr>
          </a:p>
          <a:p>
            <a:pPr marL="285750" indent="-285750" defTabSz="975299">
              <a:buFont typeface="Wingdings" pitchFamily="2" charset="2"/>
              <a:buChar char="ü"/>
              <a:defRPr/>
            </a:pPr>
            <a:endParaRPr lang="th-TH" sz="1200">
              <a:latin typeface="Kanit" pitchFamily="2" charset="-34"/>
              <a:cs typeface="+mj-cs"/>
            </a:endParaRPr>
          </a:p>
          <a:p>
            <a:pPr marL="285750" indent="-285750" defTabSz="975299">
              <a:buFont typeface="Wingdings" pitchFamily="2" charset="2"/>
              <a:buChar char="ü"/>
              <a:defRPr/>
            </a:pPr>
            <a:endParaRPr lang="th-TH" sz="1200">
              <a:latin typeface="Kanit" pitchFamily="2" charset="-34"/>
              <a:cs typeface="+mj-cs"/>
            </a:endParaRPr>
          </a:p>
          <a:p>
            <a:pPr marL="285750" marR="0" lvl="0" indent="-285750" algn="l" defTabSz="975299"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endParaRPr>
          </a:p>
          <a:p>
            <a:pPr marL="285750" marR="0" lvl="0" indent="-285750" algn="l" defTabSz="975299"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endParaRPr>
          </a:p>
        </p:txBody>
      </p:sp>
      <p:sp>
        <p:nvSpPr>
          <p:cNvPr id="49" name="Title 1">
            <a:extLst>
              <a:ext uri="{FF2B5EF4-FFF2-40B4-BE49-F238E27FC236}">
                <a16:creationId xmlns:a16="http://schemas.microsoft.com/office/drawing/2014/main" id="{EDC15EC2-82F7-31DE-85AD-0F8CF28B17BA}"/>
              </a:ext>
            </a:extLst>
          </p:cNvPr>
          <p:cNvSpPr>
            <a:spLocks noGrp="1"/>
          </p:cNvSpPr>
          <p:nvPr>
            <p:ph type="title"/>
          </p:nvPr>
        </p:nvSpPr>
        <p:spPr>
          <a:xfrm>
            <a:off x="410308" y="78839"/>
            <a:ext cx="9104233" cy="669942"/>
          </a:xfrm>
        </p:spPr>
        <p:txBody>
          <a:bodyPr>
            <a:normAutofit/>
          </a:bodyPr>
          <a:lstStyle/>
          <a:p>
            <a:r>
              <a:rPr lang="th-TH" sz="2400">
                <a:cs typeface="+mj-cs"/>
              </a:rPr>
              <a:t>ตัวอย่างผลงานของ</a:t>
            </a:r>
            <a:r>
              <a:rPr lang="th-TH" sz="2400" err="1">
                <a:cs typeface="+mj-cs"/>
              </a:rPr>
              <a:t>คร</a:t>
            </a:r>
            <a:r>
              <a:rPr lang="th-TH" sz="2400">
                <a:cs typeface="+mj-cs"/>
              </a:rPr>
              <a:t>ีเอจี้ที่เกี่ยวข้อง</a:t>
            </a:r>
            <a:endParaRPr lang="en-US" sz="2400">
              <a:cs typeface="+mj-cs"/>
            </a:endParaRPr>
          </a:p>
        </p:txBody>
      </p:sp>
      <p:pic>
        <p:nvPicPr>
          <p:cNvPr id="51" name="Picture 50">
            <a:extLst>
              <a:ext uri="{FF2B5EF4-FFF2-40B4-BE49-F238E27FC236}">
                <a16:creationId xmlns:a16="http://schemas.microsoft.com/office/drawing/2014/main" id="{84792571-FA49-4B04-E913-9FC44E67A95C}"/>
              </a:ext>
            </a:extLst>
          </p:cNvPr>
          <p:cNvPicPr>
            <a:picLocks noChangeAspect="1"/>
          </p:cNvPicPr>
          <p:nvPr/>
        </p:nvPicPr>
        <p:blipFill>
          <a:blip r:embed="rId2"/>
          <a:stretch>
            <a:fillRect/>
          </a:stretch>
        </p:blipFill>
        <p:spPr>
          <a:xfrm>
            <a:off x="10483846" y="170075"/>
            <a:ext cx="1297846" cy="798256"/>
          </a:xfrm>
          <a:prstGeom prst="rect">
            <a:avLst/>
          </a:prstGeom>
        </p:spPr>
      </p:pic>
      <p:sp>
        <p:nvSpPr>
          <p:cNvPr id="52" name="TextBox 51">
            <a:extLst>
              <a:ext uri="{FF2B5EF4-FFF2-40B4-BE49-F238E27FC236}">
                <a16:creationId xmlns:a16="http://schemas.microsoft.com/office/drawing/2014/main" id="{E0FB8454-5320-879A-F445-FDF3471F3C96}"/>
              </a:ext>
            </a:extLst>
          </p:cNvPr>
          <p:cNvSpPr txBox="1"/>
          <p:nvPr/>
        </p:nvSpPr>
        <p:spPr>
          <a:xfrm>
            <a:off x="485950" y="1170959"/>
            <a:ext cx="4106002" cy="590927"/>
          </a:xfrm>
          <a:prstGeom prst="rect">
            <a:avLst/>
          </a:prstGeom>
          <a:noFill/>
        </p:spPr>
        <p:txBody>
          <a:bodyPr wrap="square" lIns="97534" tIns="48766" rIns="97534" bIns="48766" rtlCol="0">
            <a:spAutoFit/>
          </a:bodyPr>
          <a:lstStyle/>
          <a:p>
            <a:pPr marL="0" marR="0" lvl="0" indent="0" algn="l" defTabSz="975299" rtl="0" eaLnBrk="1" fontAlgn="auto" latinLnBrk="0" hangingPunct="1">
              <a:lnSpc>
                <a:spcPct val="100000"/>
              </a:lnSpc>
              <a:spcBef>
                <a:spcPts val="0"/>
              </a:spcBef>
              <a:spcAft>
                <a:spcPts val="0"/>
              </a:spcAft>
              <a:buClrTx/>
              <a:buSzTx/>
              <a:buFontTx/>
              <a:buNone/>
              <a:tabLst/>
              <a:defRPr/>
            </a:pPr>
            <a:r>
              <a:rPr kumimoji="0" lang="th-TH" sz="1600" b="0" i="0" u="none" strike="noStrike" kern="1200" cap="none" spc="0" normalizeH="0" noProof="0">
                <a:ln>
                  <a:noFill/>
                </a:ln>
                <a:solidFill>
                  <a:schemeClr val="accent3">
                    <a:lumMod val="50000"/>
                  </a:schemeClr>
                </a:solidFill>
                <a:effectLst/>
                <a:uLnTx/>
                <a:uFillTx/>
                <a:latin typeface="Kanit" pitchFamily="2" charset="-34"/>
                <a:ea typeface="Lato" panose="020F0502020204030203" pitchFamily="34" charset="0"/>
                <a:cs typeface="Kanit" pitchFamily="2" charset="-34"/>
              </a:rPr>
              <a:t>ด้านการนโยบาย กลยุทธ์ แผนงาน </a:t>
            </a:r>
            <a:br>
              <a:rPr kumimoji="0" lang="th-TH" sz="1600" b="0" i="0" u="none" strike="noStrike" kern="1200" cap="none" spc="0" normalizeH="0" noProof="0">
                <a:ln>
                  <a:noFill/>
                </a:ln>
                <a:solidFill>
                  <a:schemeClr val="accent3">
                    <a:lumMod val="50000"/>
                  </a:schemeClr>
                </a:solidFill>
                <a:effectLst/>
                <a:uLnTx/>
                <a:uFillTx/>
                <a:latin typeface="Kanit" pitchFamily="2" charset="-34"/>
                <a:ea typeface="Lato" panose="020F0502020204030203" pitchFamily="34" charset="0"/>
                <a:cs typeface="Kanit" pitchFamily="2" charset="-34"/>
              </a:rPr>
            </a:br>
            <a:r>
              <a:rPr kumimoji="0" lang="th-TH" sz="1600" b="0" i="0" u="none" strike="noStrike" kern="1200" cap="none" spc="0" normalizeH="0" noProof="0">
                <a:ln>
                  <a:noFill/>
                </a:ln>
                <a:solidFill>
                  <a:schemeClr val="accent3">
                    <a:lumMod val="50000"/>
                  </a:schemeClr>
                </a:solidFill>
                <a:effectLst/>
                <a:uLnTx/>
                <a:uFillTx/>
                <a:latin typeface="Kanit" pitchFamily="2" charset="-34"/>
                <a:ea typeface="Lato" panose="020F0502020204030203" pitchFamily="34" charset="0"/>
                <a:cs typeface="Kanit" pitchFamily="2" charset="-34"/>
              </a:rPr>
              <a:t>และการติดตามประเมินผล</a:t>
            </a:r>
          </a:p>
        </p:txBody>
      </p:sp>
      <p:sp>
        <p:nvSpPr>
          <p:cNvPr id="53" name="TextBox 52">
            <a:extLst>
              <a:ext uri="{FF2B5EF4-FFF2-40B4-BE49-F238E27FC236}">
                <a16:creationId xmlns:a16="http://schemas.microsoft.com/office/drawing/2014/main" id="{135F6D7C-F0A5-285F-F2CA-F6E311F211FA}"/>
              </a:ext>
            </a:extLst>
          </p:cNvPr>
          <p:cNvSpPr txBox="1"/>
          <p:nvPr/>
        </p:nvSpPr>
        <p:spPr>
          <a:xfrm>
            <a:off x="661720" y="1779424"/>
            <a:ext cx="3724950" cy="2314476"/>
          </a:xfrm>
          <a:prstGeom prst="rect">
            <a:avLst/>
          </a:prstGeom>
          <a:noFill/>
        </p:spPr>
        <p:txBody>
          <a:bodyPr wrap="square" lIns="97534" tIns="48766" rIns="97534" bIns="48766" rtlCol="0">
            <a:spAutoFit/>
          </a:bodyPr>
          <a:lstStyle/>
          <a:p>
            <a:pPr marL="285750" marR="0" lvl="0" indent="-285750" algn="l" defTabSz="975299" rtl="0" eaLnBrk="1" fontAlgn="auto" latinLnBrk="0" hangingPunct="1">
              <a:lnSpc>
                <a:spcPct val="100000"/>
              </a:lnSpc>
              <a:spcBef>
                <a:spcPts val="0"/>
              </a:spcBef>
              <a:spcAft>
                <a:spcPts val="0"/>
              </a:spcAft>
              <a:buClrTx/>
              <a:buSzTx/>
              <a:buFont typeface="Wingdings" pitchFamily="2" charset="2"/>
              <a:buChar char="ü"/>
              <a:tabLst/>
              <a:defRPr/>
            </a:pPr>
            <a:r>
              <a:rPr kumimoji="0" lang="th-TH"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โครงการจัดทำแผนยุทธศาสตร์ของ สนพ.</a:t>
            </a:r>
            <a:r>
              <a:rPr kumimoji="0" lang="en-US"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 </a:t>
            </a:r>
          </a:p>
          <a:p>
            <a:pPr marL="285750" marR="0" lvl="0" indent="-285750" algn="l" defTabSz="975299" rtl="0" eaLnBrk="1" fontAlgn="auto" latinLnBrk="0" hangingPunct="1">
              <a:lnSpc>
                <a:spcPct val="100000"/>
              </a:lnSpc>
              <a:spcBef>
                <a:spcPts val="0"/>
              </a:spcBef>
              <a:spcAft>
                <a:spcPts val="0"/>
              </a:spcAft>
              <a:buClrTx/>
              <a:buSzTx/>
              <a:buFont typeface="Wingdings" pitchFamily="2" charset="2"/>
              <a:buChar char="ü"/>
              <a:tabLst/>
              <a:defRPr/>
            </a:pPr>
            <a:r>
              <a:rPr lang="th-TH" sz="1200">
                <a:solidFill>
                  <a:srgbClr val="000000"/>
                </a:solidFill>
                <a:latin typeface="Kanit" pitchFamily="2" charset="-34"/>
                <a:ea typeface="Lato" panose="020F0502020204030203" pitchFamily="34" charset="0"/>
                <a:cs typeface="+mj-cs"/>
              </a:rPr>
              <a:t>โครงการติดตามประเมินผลการดำเนินงานตามนโยบาย แผนงาน และมาตรการที่อนุมัติโดย </a:t>
            </a:r>
            <a:r>
              <a:rPr lang="th-TH" sz="1200" err="1">
                <a:solidFill>
                  <a:srgbClr val="000000"/>
                </a:solidFill>
                <a:latin typeface="Kanit" pitchFamily="2" charset="-34"/>
                <a:ea typeface="Lato" panose="020F0502020204030203" pitchFamily="34" charset="0"/>
                <a:cs typeface="+mj-cs"/>
              </a:rPr>
              <a:t>กพช</a:t>
            </a:r>
            <a:r>
              <a:rPr lang="th-TH" sz="1200">
                <a:solidFill>
                  <a:srgbClr val="000000"/>
                </a:solidFill>
                <a:latin typeface="Kanit" pitchFamily="2" charset="-34"/>
                <a:ea typeface="Lato" panose="020F0502020204030203" pitchFamily="34" charset="0"/>
                <a:cs typeface="+mj-cs"/>
              </a:rPr>
              <a:t>.</a:t>
            </a:r>
          </a:p>
          <a:p>
            <a:pPr marL="285750" marR="0" lvl="0" indent="-285750" algn="l" defTabSz="975299" rtl="0" eaLnBrk="1" fontAlgn="auto" latinLnBrk="0" hangingPunct="1">
              <a:lnSpc>
                <a:spcPct val="100000"/>
              </a:lnSpc>
              <a:spcBef>
                <a:spcPts val="0"/>
              </a:spcBef>
              <a:spcAft>
                <a:spcPts val="0"/>
              </a:spcAft>
              <a:buClrTx/>
              <a:buSzTx/>
              <a:buFont typeface="Wingdings" pitchFamily="2" charset="2"/>
              <a:buChar char="ü"/>
              <a:tabLst/>
              <a:defRPr/>
            </a:pPr>
            <a:r>
              <a:rPr kumimoji="0" lang="th-TH"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การติดตามและประเมินโครงการภายใต้กองทุนเพื่อส่งเสริมการอนุรักษ์พลังงาน ที่ได้รับการประเมิน </a:t>
            </a:r>
          </a:p>
          <a:p>
            <a:pPr marL="285750" marR="0" lvl="0" indent="-285750" algn="l" defTabSz="975299" rtl="0" eaLnBrk="1" fontAlgn="auto" latinLnBrk="0" hangingPunct="1">
              <a:lnSpc>
                <a:spcPct val="100000"/>
              </a:lnSpc>
              <a:spcBef>
                <a:spcPts val="0"/>
              </a:spcBef>
              <a:spcAft>
                <a:spcPts val="0"/>
              </a:spcAft>
              <a:buClrTx/>
              <a:buSzTx/>
              <a:buFont typeface="Wingdings" pitchFamily="2" charset="2"/>
              <a:buChar char="ü"/>
              <a:tabLst/>
              <a:defRPr/>
            </a:pPr>
            <a:r>
              <a:rPr kumimoji="0" lang="th-TH"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การจัดทำ </a:t>
            </a:r>
            <a:r>
              <a:rPr kumimoji="0" lang="en-US"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Thailand Energy Trilemma Index</a:t>
            </a:r>
          </a:p>
          <a:p>
            <a:pPr marL="285750" marR="0" lvl="0" indent="-285750" algn="l" defTabSz="975299" rtl="0" eaLnBrk="1" fontAlgn="auto" latinLnBrk="0" hangingPunct="1">
              <a:lnSpc>
                <a:spcPct val="100000"/>
              </a:lnSpc>
              <a:spcBef>
                <a:spcPts val="0"/>
              </a:spcBef>
              <a:spcAft>
                <a:spcPts val="0"/>
              </a:spcAft>
              <a:buClrTx/>
              <a:buSzTx/>
              <a:buFont typeface="Wingdings" pitchFamily="2" charset="2"/>
              <a:buChar char="ü"/>
              <a:tabLst/>
              <a:defRPr/>
            </a:pPr>
            <a:r>
              <a:rPr kumimoji="0" lang="th-TH"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การจัดทำแผน </a:t>
            </a:r>
            <a:r>
              <a:rPr kumimoji="0" lang="en-US"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Bangkok Master plan on Climate Change </a:t>
            </a:r>
            <a:r>
              <a:rPr kumimoji="0" lang="th-TH"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และ </a:t>
            </a:r>
            <a:r>
              <a:rPr kumimoji="0" lang="en-US"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Bangkok Energy Action Plan </a:t>
            </a:r>
            <a:endParaRPr kumimoji="0" lang="th-TH"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endParaRPr>
          </a:p>
          <a:p>
            <a:pPr marL="285750" indent="-285750" defTabSz="975299">
              <a:buFont typeface="Wingdings" pitchFamily="2" charset="2"/>
              <a:buChar char="ü"/>
              <a:defRPr/>
            </a:pPr>
            <a:r>
              <a:rPr lang="th-TH" sz="1200">
                <a:solidFill>
                  <a:srgbClr val="000000"/>
                </a:solidFill>
                <a:latin typeface="Kanit" pitchFamily="2" charset="-34"/>
                <a:ea typeface="Lato" panose="020F0502020204030203" pitchFamily="34" charset="0"/>
                <a:cs typeface="+mj-cs"/>
              </a:rPr>
              <a:t>โครงการจัดทำเครื่องมือ </a:t>
            </a:r>
            <a:r>
              <a:rPr lang="en-US" sz="1200">
                <a:solidFill>
                  <a:srgbClr val="000000"/>
                </a:solidFill>
                <a:latin typeface="Kanit" pitchFamily="2" charset="-34"/>
                <a:ea typeface="Lato" panose="020F0502020204030203" pitchFamily="34" charset="0"/>
                <a:cs typeface="+mj-cs"/>
              </a:rPr>
              <a:t>Energy Efficiency Finance </a:t>
            </a:r>
            <a:endParaRPr kumimoji="0" lang="en-US"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endParaRPr>
          </a:p>
          <a:p>
            <a:pPr marL="285750" marR="0" lvl="0" indent="-285750" algn="l" defTabSz="975299"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Clean Energy Finance and Investment Roadmap</a:t>
            </a:r>
          </a:p>
        </p:txBody>
      </p:sp>
      <p:sp>
        <p:nvSpPr>
          <p:cNvPr id="54" name="Content Placeholder 4">
            <a:extLst>
              <a:ext uri="{FF2B5EF4-FFF2-40B4-BE49-F238E27FC236}">
                <a16:creationId xmlns:a16="http://schemas.microsoft.com/office/drawing/2014/main" id="{A780AF5C-9150-70C4-9820-50B60D38E55F}"/>
              </a:ext>
            </a:extLst>
          </p:cNvPr>
          <p:cNvSpPr txBox="1">
            <a:spLocks/>
          </p:cNvSpPr>
          <p:nvPr/>
        </p:nvSpPr>
        <p:spPr>
          <a:xfrm>
            <a:off x="3295991" y="7254338"/>
            <a:ext cx="11383963" cy="2843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tx1"/>
                </a:solidFill>
                <a:latin typeface="Inter" panose="02000503000000020004" pitchFamily="2" charset="0"/>
                <a:ea typeface="Inter" panose="02000503000000020004" pitchFamily="2"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Inter" panose="02000503000000020004" pitchFamily="2" charset="0"/>
                <a:ea typeface="Inter" panose="02000503000000020004" pitchFamily="2"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Inter" panose="02000503000000020004" pitchFamily="2" charset="0"/>
                <a:ea typeface="Inter" panose="02000503000000020004" pitchFamily="2"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Inter" panose="02000503000000020004" pitchFamily="2" charset="0"/>
                <a:ea typeface="Inter" panose="02000503000000020004" pitchFamily="2"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Inter" panose="02000503000000020004" pitchFamily="2" charset="0"/>
                <a:ea typeface="Inter" panose="02000503000000020004" pitchFamily="2"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endParaRPr lang="th-TH" sz="1600">
              <a:cs typeface="+mj-cs"/>
            </a:endParaRPr>
          </a:p>
          <a:p>
            <a:pPr marL="342900" indent="-342900">
              <a:buFont typeface="+mj-lt"/>
              <a:buAutoNum type="arabicPeriod"/>
            </a:pPr>
            <a:endParaRPr lang="en-US" sz="1600">
              <a:cs typeface="+mj-cs"/>
            </a:endParaRPr>
          </a:p>
          <a:p>
            <a:pPr marL="342900" indent="-342900">
              <a:buFont typeface="+mj-lt"/>
              <a:buAutoNum type="arabicPeriod"/>
            </a:pPr>
            <a:endParaRPr lang="en-US" sz="1600">
              <a:cs typeface="+mj-cs"/>
            </a:endParaRPr>
          </a:p>
        </p:txBody>
      </p:sp>
      <p:sp>
        <p:nvSpPr>
          <p:cNvPr id="55" name="TextBox 54">
            <a:extLst>
              <a:ext uri="{FF2B5EF4-FFF2-40B4-BE49-F238E27FC236}">
                <a16:creationId xmlns:a16="http://schemas.microsoft.com/office/drawing/2014/main" id="{4F4B125C-970E-5926-7B1D-7810EF547900}"/>
              </a:ext>
            </a:extLst>
          </p:cNvPr>
          <p:cNvSpPr txBox="1"/>
          <p:nvPr/>
        </p:nvSpPr>
        <p:spPr>
          <a:xfrm>
            <a:off x="436406" y="4292283"/>
            <a:ext cx="3635383" cy="590927"/>
          </a:xfrm>
          <a:prstGeom prst="rect">
            <a:avLst/>
          </a:prstGeom>
          <a:noFill/>
        </p:spPr>
        <p:txBody>
          <a:bodyPr wrap="square" lIns="97534" tIns="48766" rIns="97534" bIns="48766" rtlCol="0">
            <a:spAutoFit/>
          </a:bodyPr>
          <a:lstStyle/>
          <a:p>
            <a:pPr marL="0" marR="0" lvl="0" indent="0" algn="l" defTabSz="975299" rtl="0" eaLnBrk="1" fontAlgn="auto" latinLnBrk="0" hangingPunct="1">
              <a:lnSpc>
                <a:spcPct val="100000"/>
              </a:lnSpc>
              <a:spcBef>
                <a:spcPts val="0"/>
              </a:spcBef>
              <a:spcAft>
                <a:spcPts val="0"/>
              </a:spcAft>
              <a:buClrTx/>
              <a:buSzTx/>
              <a:buFontTx/>
              <a:buNone/>
              <a:tabLst/>
              <a:defRPr/>
            </a:pPr>
            <a:r>
              <a:rPr kumimoji="0" lang="th-TH" sz="1600" b="0" i="0" u="none" strike="noStrike" kern="1200" cap="none" spc="0" normalizeH="0" noProof="0">
                <a:ln>
                  <a:noFill/>
                </a:ln>
                <a:solidFill>
                  <a:srgbClr val="4EBDE5">
                    <a:lumMod val="75000"/>
                  </a:srgbClr>
                </a:solidFill>
                <a:effectLst/>
                <a:uLnTx/>
                <a:uFillTx/>
                <a:latin typeface="Kanit" pitchFamily="2" charset="-34"/>
                <a:ea typeface="Lato" panose="020F0502020204030203" pitchFamily="34" charset="0"/>
                <a:cs typeface="Kanit" pitchFamily="2" charset="-34"/>
              </a:rPr>
              <a:t>ด้านกฎหมายด้านการเปลี่ยนแปลงสภาพภูมิอากาศ </a:t>
            </a:r>
            <a:endParaRPr kumimoji="0" lang="en-US" sz="1600" b="0" i="0" u="none" strike="noStrike" kern="1200" cap="none" spc="0" normalizeH="0" noProof="0">
              <a:ln>
                <a:noFill/>
              </a:ln>
              <a:solidFill>
                <a:srgbClr val="4EBDE5">
                  <a:lumMod val="75000"/>
                </a:srgbClr>
              </a:solidFill>
              <a:effectLst/>
              <a:uLnTx/>
              <a:uFillTx/>
              <a:latin typeface="Kanit" pitchFamily="2" charset="-34"/>
              <a:ea typeface="Lato" panose="020F0502020204030203" pitchFamily="34" charset="0"/>
              <a:cs typeface="Kanit" pitchFamily="2" charset="-34"/>
            </a:endParaRPr>
          </a:p>
        </p:txBody>
      </p:sp>
      <p:sp>
        <p:nvSpPr>
          <p:cNvPr id="56" name="TextBox 55">
            <a:extLst>
              <a:ext uri="{FF2B5EF4-FFF2-40B4-BE49-F238E27FC236}">
                <a16:creationId xmlns:a16="http://schemas.microsoft.com/office/drawing/2014/main" id="{B5C1067E-4EA4-398E-3D23-9A993C70ABB4}"/>
              </a:ext>
            </a:extLst>
          </p:cNvPr>
          <p:cNvSpPr txBox="1"/>
          <p:nvPr/>
        </p:nvSpPr>
        <p:spPr>
          <a:xfrm>
            <a:off x="661720" y="4839025"/>
            <a:ext cx="3424714" cy="652482"/>
          </a:xfrm>
          <a:prstGeom prst="rect">
            <a:avLst/>
          </a:prstGeom>
          <a:noFill/>
        </p:spPr>
        <p:txBody>
          <a:bodyPr wrap="square" lIns="97534" tIns="48766" rIns="97534" bIns="48766"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การจัดทำ พรบ. การเปลี่ยนแปลงสภาพภูมิอากาศ</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sz="1200" b="0" i="0" u="none" strike="noStrike" kern="1200" cap="none" spc="0" normalizeH="0" noProof="0">
                <a:ln>
                  <a:noFill/>
                </a:ln>
                <a:solidFill>
                  <a:srgbClr val="000000"/>
                </a:solidFill>
                <a:effectLst/>
                <a:uLnTx/>
                <a:uFillTx/>
                <a:latin typeface="Kanit" pitchFamily="2" charset="-34"/>
                <a:ea typeface="Lato" panose="020F0502020204030203" pitchFamily="34" charset="0"/>
                <a:cs typeface="+mj-cs"/>
              </a:rPr>
              <a:t>การจัดทำระบบการรายงานข้อมูลก๊าซเรือนกระจกภาคบังคับ</a:t>
            </a:r>
          </a:p>
        </p:txBody>
      </p:sp>
    </p:spTree>
    <p:extLst>
      <p:ext uri="{BB962C8B-B14F-4D97-AF65-F5344CB8AC3E}">
        <p14:creationId xmlns:p14="http://schemas.microsoft.com/office/powerpoint/2010/main" val="363581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94095-44F7-3681-9044-99EEA9456D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083DB0-8E9B-F6D9-DA09-0758C1DB6C29}"/>
              </a:ext>
            </a:extLst>
          </p:cNvPr>
          <p:cNvSpPr>
            <a:spLocks noGrp="1"/>
          </p:cNvSpPr>
          <p:nvPr>
            <p:ph type="title"/>
          </p:nvPr>
        </p:nvSpPr>
        <p:spPr>
          <a:xfrm>
            <a:off x="410308" y="78839"/>
            <a:ext cx="9104233" cy="669942"/>
          </a:xfrm>
        </p:spPr>
        <p:txBody>
          <a:bodyPr>
            <a:normAutofit/>
          </a:bodyPr>
          <a:lstStyle/>
          <a:p>
            <a:r>
              <a:rPr lang="en-US" sz="2400">
                <a:cs typeface="+mj-cs"/>
              </a:rPr>
              <a:t>Example of </a:t>
            </a:r>
            <a:r>
              <a:rPr lang="en-US" sz="2400" err="1">
                <a:cs typeface="+mj-cs"/>
              </a:rPr>
              <a:t>Creagy’s</a:t>
            </a:r>
            <a:r>
              <a:rPr lang="en-US" sz="2400">
                <a:cs typeface="+mj-cs"/>
              </a:rPr>
              <a:t> references</a:t>
            </a:r>
          </a:p>
        </p:txBody>
      </p:sp>
      <p:sp>
        <p:nvSpPr>
          <p:cNvPr id="3" name="Slide Number Placeholder 2">
            <a:extLst>
              <a:ext uri="{FF2B5EF4-FFF2-40B4-BE49-F238E27FC236}">
                <a16:creationId xmlns:a16="http://schemas.microsoft.com/office/drawing/2014/main" id="{19D5A9ED-7FF4-2584-06F9-AAC87D4898D5}"/>
              </a:ext>
            </a:extLst>
          </p:cNvPr>
          <p:cNvSpPr>
            <a:spLocks noGrp="1"/>
          </p:cNvSpPr>
          <p:nvPr>
            <p:ph type="sldNum" sz="quarter" idx="11"/>
          </p:nvPr>
        </p:nvSpPr>
        <p:spPr/>
        <p:txBody>
          <a:bodyPr/>
          <a:lstStyle/>
          <a:p>
            <a:fld id="{F8C94707-554D-BB46-B37C-3B8E5ABBAC37}" type="slidenum">
              <a:rPr lang="en-TH" smtClean="0"/>
              <a:pPr/>
              <a:t>7</a:t>
            </a:fld>
            <a:endParaRPr lang="en-TH"/>
          </a:p>
        </p:txBody>
      </p:sp>
      <p:pic>
        <p:nvPicPr>
          <p:cNvPr id="7" name="Picture 6">
            <a:extLst>
              <a:ext uri="{FF2B5EF4-FFF2-40B4-BE49-F238E27FC236}">
                <a16:creationId xmlns:a16="http://schemas.microsoft.com/office/drawing/2014/main" id="{332D5EE3-CCF4-CA70-1B25-6310F5C5538D}"/>
              </a:ext>
            </a:extLst>
          </p:cNvPr>
          <p:cNvPicPr>
            <a:picLocks noChangeAspect="1"/>
          </p:cNvPicPr>
          <p:nvPr/>
        </p:nvPicPr>
        <p:blipFill>
          <a:blip r:embed="rId2"/>
          <a:stretch>
            <a:fillRect/>
          </a:stretch>
        </p:blipFill>
        <p:spPr>
          <a:xfrm>
            <a:off x="10859784" y="108429"/>
            <a:ext cx="1014187" cy="623788"/>
          </a:xfrm>
          <a:prstGeom prst="rect">
            <a:avLst/>
          </a:prstGeom>
        </p:spPr>
      </p:pic>
      <p:pic>
        <p:nvPicPr>
          <p:cNvPr id="11" name="Picture 10">
            <a:extLst>
              <a:ext uri="{FF2B5EF4-FFF2-40B4-BE49-F238E27FC236}">
                <a16:creationId xmlns:a16="http://schemas.microsoft.com/office/drawing/2014/main" id="{BE710D51-6408-CDBB-6E44-A293EECD5FD1}"/>
              </a:ext>
            </a:extLst>
          </p:cNvPr>
          <p:cNvPicPr>
            <a:picLocks noChangeAspect="1"/>
          </p:cNvPicPr>
          <p:nvPr/>
        </p:nvPicPr>
        <p:blipFill>
          <a:blip r:embed="rId3"/>
          <a:srcRect t="3181"/>
          <a:stretch>
            <a:fillRect/>
          </a:stretch>
        </p:blipFill>
        <p:spPr>
          <a:xfrm>
            <a:off x="9782528" y="1008564"/>
            <a:ext cx="2154511" cy="303384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BD6A53BC-F4DB-A486-ECA7-AF83EC7B06F1}"/>
              </a:ext>
            </a:extLst>
          </p:cNvPr>
          <p:cNvPicPr>
            <a:picLocks noChangeAspect="1"/>
          </p:cNvPicPr>
          <p:nvPr/>
        </p:nvPicPr>
        <p:blipFill>
          <a:blip r:embed="rId4"/>
          <a:srcRect r="2603" b="3170"/>
          <a:stretch>
            <a:fillRect/>
          </a:stretch>
        </p:blipFill>
        <p:spPr>
          <a:xfrm>
            <a:off x="4826871" y="1017797"/>
            <a:ext cx="2276444" cy="303915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20415156-F825-1621-A624-2ED9F864519B}"/>
              </a:ext>
            </a:extLst>
          </p:cNvPr>
          <p:cNvPicPr>
            <a:picLocks noChangeAspect="1"/>
          </p:cNvPicPr>
          <p:nvPr/>
        </p:nvPicPr>
        <p:blipFill>
          <a:blip r:embed="rId5"/>
          <a:stretch>
            <a:fillRect/>
          </a:stretch>
        </p:blipFill>
        <p:spPr>
          <a:xfrm>
            <a:off x="311389" y="4216304"/>
            <a:ext cx="3780003" cy="210000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B55D2E1-9A4D-F1EB-C632-36C581BDA9EE}"/>
              </a:ext>
            </a:extLst>
          </p:cNvPr>
          <p:cNvPicPr>
            <a:picLocks noChangeAspect="1"/>
          </p:cNvPicPr>
          <p:nvPr/>
        </p:nvPicPr>
        <p:blipFill>
          <a:blip r:embed="rId6"/>
          <a:stretch>
            <a:fillRect/>
          </a:stretch>
        </p:blipFill>
        <p:spPr>
          <a:xfrm>
            <a:off x="7227456" y="999332"/>
            <a:ext cx="2306790" cy="3033843"/>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1CE1774-E349-521D-E625-F5D1622506BD}"/>
              </a:ext>
            </a:extLst>
          </p:cNvPr>
          <p:cNvPicPr>
            <a:picLocks noChangeAspect="1"/>
          </p:cNvPicPr>
          <p:nvPr/>
        </p:nvPicPr>
        <p:blipFill>
          <a:blip r:embed="rId7"/>
          <a:stretch>
            <a:fillRect/>
          </a:stretch>
        </p:blipFill>
        <p:spPr>
          <a:xfrm>
            <a:off x="8100608" y="4216304"/>
            <a:ext cx="3952126" cy="214902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305D5F2-4547-BE2E-24BE-BABE3471BF2D}"/>
              </a:ext>
            </a:extLst>
          </p:cNvPr>
          <p:cNvPicPr>
            <a:picLocks noChangeAspect="1"/>
          </p:cNvPicPr>
          <p:nvPr/>
        </p:nvPicPr>
        <p:blipFill>
          <a:blip r:embed="rId8"/>
          <a:stretch>
            <a:fillRect/>
          </a:stretch>
        </p:blipFill>
        <p:spPr>
          <a:xfrm>
            <a:off x="311389" y="1017798"/>
            <a:ext cx="2125138" cy="3033843"/>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EE3F9CDF-4172-E656-769F-5B2C41D00F88}"/>
              </a:ext>
            </a:extLst>
          </p:cNvPr>
          <p:cNvPicPr>
            <a:picLocks noChangeAspect="1"/>
          </p:cNvPicPr>
          <p:nvPr/>
        </p:nvPicPr>
        <p:blipFill>
          <a:blip r:embed="rId9"/>
          <a:stretch>
            <a:fillRect/>
          </a:stretch>
        </p:blipFill>
        <p:spPr>
          <a:xfrm>
            <a:off x="2562424" y="1017797"/>
            <a:ext cx="2172183" cy="3015378"/>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8E96BA1A-9EC3-3802-5433-EC6F9CDF0463}"/>
              </a:ext>
            </a:extLst>
          </p:cNvPr>
          <p:cNvPicPr>
            <a:picLocks noChangeAspect="1"/>
          </p:cNvPicPr>
          <p:nvPr/>
        </p:nvPicPr>
        <p:blipFill>
          <a:blip r:embed="rId10"/>
          <a:stretch>
            <a:fillRect/>
          </a:stretch>
        </p:blipFill>
        <p:spPr>
          <a:xfrm>
            <a:off x="4170949" y="4216304"/>
            <a:ext cx="3802970" cy="2100001"/>
          </a:xfrm>
          <a:prstGeom prst="rect">
            <a:avLst/>
          </a:prstGeom>
        </p:spPr>
      </p:pic>
    </p:spTree>
    <p:extLst>
      <p:ext uri="{BB962C8B-B14F-4D97-AF65-F5344CB8AC3E}">
        <p14:creationId xmlns:p14="http://schemas.microsoft.com/office/powerpoint/2010/main" val="667464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8148A-B43C-2B64-4130-C97051881BE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41EA0F9-6E49-EBAD-FF15-D1291D426C49}"/>
              </a:ext>
            </a:extLst>
          </p:cNvPr>
          <p:cNvSpPr>
            <a:spLocks noGrp="1"/>
          </p:cNvSpPr>
          <p:nvPr>
            <p:ph type="body" sz="quarter" idx="10"/>
          </p:nvPr>
        </p:nvSpPr>
        <p:spPr/>
        <p:txBody>
          <a:bodyPr/>
          <a:lstStyle/>
          <a:p>
            <a:r>
              <a:rPr lang="en-US">
                <a:latin typeface="Inter" panose="02000503000000020004" pitchFamily="2" charset="0"/>
                <a:cs typeface="Kanit" panose="00000500000000000000" pitchFamily="2" charset="-34"/>
              </a:rPr>
              <a:t>Understanding the objectives</a:t>
            </a:r>
            <a:endParaRPr lang="th-TH">
              <a:latin typeface="Inter" panose="02000503000000020004" pitchFamily="2" charset="0"/>
              <a:cs typeface="Kanit" panose="00000500000000000000" pitchFamily="2" charset="-34"/>
            </a:endParaRPr>
          </a:p>
        </p:txBody>
      </p:sp>
      <p:sp>
        <p:nvSpPr>
          <p:cNvPr id="3" name="Text Placeholder 2">
            <a:extLst>
              <a:ext uri="{FF2B5EF4-FFF2-40B4-BE49-F238E27FC236}">
                <a16:creationId xmlns:a16="http://schemas.microsoft.com/office/drawing/2014/main" id="{560D9D97-446C-85FC-7608-8073B65C60E7}"/>
              </a:ext>
            </a:extLst>
          </p:cNvPr>
          <p:cNvSpPr>
            <a:spLocks noGrp="1"/>
          </p:cNvSpPr>
          <p:nvPr>
            <p:ph type="body" sz="quarter" idx="11"/>
          </p:nvPr>
        </p:nvSpPr>
        <p:spPr/>
        <p:txBody>
          <a:bodyPr/>
          <a:lstStyle/>
          <a:p>
            <a:r>
              <a:rPr lang="en-US">
                <a:solidFill>
                  <a:schemeClr val="bg1"/>
                </a:solidFill>
                <a:latin typeface="Inter" panose="02000503000000020004" pitchFamily="2" charset="0"/>
                <a:ea typeface="Inter" panose="02000503000000020004" pitchFamily="2" charset="0"/>
                <a:cs typeface="Kanit" panose="00000500000000000000" pitchFamily="2" charset="-34"/>
              </a:rPr>
              <a:t>Part II</a:t>
            </a:r>
          </a:p>
        </p:txBody>
      </p:sp>
    </p:spTree>
    <p:extLst>
      <p:ext uri="{BB962C8B-B14F-4D97-AF65-F5344CB8AC3E}">
        <p14:creationId xmlns:p14="http://schemas.microsoft.com/office/powerpoint/2010/main" val="3067553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2FCDA-BB2B-C075-BE3B-AA34269EC04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6DD74F-7088-6D3A-0527-71F4F2FA3FA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94707-554D-BB46-B37C-3B8E5ABBAC37}" type="slidenum">
              <a:rPr kumimoji="0" lang="en-TH" sz="1000" b="0" i="0" u="none" strike="noStrike" kern="1200" cap="none" spc="0" normalizeH="0" baseline="0" noProof="0" smtClean="0">
                <a:ln>
                  <a:noFill/>
                </a:ln>
                <a:solidFill>
                  <a:srgbClr val="000000"/>
                </a:solidFill>
                <a:effectLst/>
                <a:uLnTx/>
                <a:uFillTx/>
                <a:latin typeface="Inter Light" panose="02000503000000020004" pitchFamily="2" charset="0"/>
                <a:ea typeface="Inter Light" panose="02000503000000020004" pitchFamily="2" charset="0"/>
                <a:cs typeface="Kanit"/>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TH" sz="1000" b="0" i="0" u="none" strike="noStrike" kern="1200" cap="none" spc="0" normalizeH="0" baseline="0" noProof="0">
              <a:ln>
                <a:noFill/>
              </a:ln>
              <a:solidFill>
                <a:srgbClr val="000000"/>
              </a:solidFill>
              <a:effectLst/>
              <a:uLnTx/>
              <a:uFillTx/>
              <a:latin typeface="Inter Light" panose="02000503000000020004" pitchFamily="2" charset="0"/>
              <a:ea typeface="Inter Light" panose="02000503000000020004" pitchFamily="2" charset="0"/>
              <a:cs typeface="Kanit"/>
            </a:endParaRPr>
          </a:p>
        </p:txBody>
      </p:sp>
      <p:sp>
        <p:nvSpPr>
          <p:cNvPr id="7" name="TextBox 6">
            <a:extLst>
              <a:ext uri="{FF2B5EF4-FFF2-40B4-BE49-F238E27FC236}">
                <a16:creationId xmlns:a16="http://schemas.microsoft.com/office/drawing/2014/main" id="{2DA4BE87-88D8-8F48-1E69-7D7E16858ECA}"/>
              </a:ext>
            </a:extLst>
          </p:cNvPr>
          <p:cNvSpPr txBox="1"/>
          <p:nvPr/>
        </p:nvSpPr>
        <p:spPr>
          <a:xfrm>
            <a:off x="410308" y="242453"/>
            <a:ext cx="108147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rPr>
              <a:t>Paris Agreement</a:t>
            </a:r>
            <a:endParaRPr kumimoji="0" lang="th-TH" sz="2800" b="1" i="0" strike="noStrike" kern="1200" cap="none" spc="0" normalizeH="0" baseline="0" noProof="0">
              <a:ln>
                <a:noFill/>
              </a:ln>
              <a:solidFill>
                <a:srgbClr val="000000"/>
              </a:solidFill>
              <a:effectLst/>
              <a:uLnTx/>
              <a:uFillTx/>
              <a:latin typeface="Inter"/>
              <a:ea typeface="Inter Medium" panose="02000503000000020004" pitchFamily="2" charset="0"/>
              <a:cs typeface="TH Sarabun New" panose="020B0500040200020003" pitchFamily="34" charset="-34"/>
            </a:endParaRPr>
          </a:p>
        </p:txBody>
      </p:sp>
      <p:grpSp>
        <p:nvGrpSpPr>
          <p:cNvPr id="4" name="Group 3">
            <a:extLst>
              <a:ext uri="{FF2B5EF4-FFF2-40B4-BE49-F238E27FC236}">
                <a16:creationId xmlns:a16="http://schemas.microsoft.com/office/drawing/2014/main" id="{124FAC62-5041-7252-5528-C6D3E1814718}"/>
              </a:ext>
            </a:extLst>
          </p:cNvPr>
          <p:cNvGrpSpPr/>
          <p:nvPr/>
        </p:nvGrpSpPr>
        <p:grpSpPr>
          <a:xfrm>
            <a:off x="894518" y="2346427"/>
            <a:ext cx="2456551" cy="2130831"/>
            <a:chOff x="1666395" y="1214310"/>
            <a:chExt cx="2824126" cy="2449668"/>
          </a:xfrm>
        </p:grpSpPr>
        <p:pic>
          <p:nvPicPr>
            <p:cNvPr id="8" name="Picture 7">
              <a:extLst>
                <a:ext uri="{FF2B5EF4-FFF2-40B4-BE49-F238E27FC236}">
                  <a16:creationId xmlns:a16="http://schemas.microsoft.com/office/drawing/2014/main" id="{98C561AE-AB55-9935-214E-7AA9A28C8015}"/>
                </a:ext>
              </a:extLst>
            </p:cNvPr>
            <p:cNvPicPr>
              <a:picLocks noChangeAspect="1"/>
            </p:cNvPicPr>
            <p:nvPr/>
          </p:nvPicPr>
          <p:blipFill>
            <a:blip r:embed="rId2"/>
            <a:stretch>
              <a:fillRect/>
            </a:stretch>
          </p:blipFill>
          <p:spPr>
            <a:xfrm>
              <a:off x="1666395" y="1666912"/>
              <a:ext cx="1997066" cy="1997066"/>
            </a:xfrm>
            <a:prstGeom prst="rect">
              <a:avLst/>
            </a:prstGeom>
          </p:spPr>
        </p:pic>
        <p:sp>
          <p:nvSpPr>
            <p:cNvPr id="9" name="Rectangle 8">
              <a:extLst>
                <a:ext uri="{FF2B5EF4-FFF2-40B4-BE49-F238E27FC236}">
                  <a16:creationId xmlns:a16="http://schemas.microsoft.com/office/drawing/2014/main" id="{DAB69FC5-AA8C-5BF3-0490-A9D31D073CE4}"/>
                </a:ext>
              </a:extLst>
            </p:cNvPr>
            <p:cNvSpPr/>
            <p:nvPr/>
          </p:nvSpPr>
          <p:spPr>
            <a:xfrm>
              <a:off x="3118921" y="1214310"/>
              <a:ext cx="1371600" cy="1142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183E62"/>
                  </a:solidFill>
                  <a:latin typeface="Segoe UI Black" panose="020B0A02040204020203" pitchFamily="34" charset="0"/>
                  <a:ea typeface="Segoe UI Black" panose="020B0A02040204020203" pitchFamily="34" charset="0"/>
                </a:rPr>
                <a:t>1.5°C</a:t>
              </a:r>
            </a:p>
          </p:txBody>
        </p:sp>
      </p:grpSp>
      <p:pic>
        <p:nvPicPr>
          <p:cNvPr id="10" name="Picture 9" descr="A drawing of a city on a planet&#10;&#10;AI-generated content may be incorrect.">
            <a:extLst>
              <a:ext uri="{FF2B5EF4-FFF2-40B4-BE49-F238E27FC236}">
                <a16:creationId xmlns:a16="http://schemas.microsoft.com/office/drawing/2014/main" id="{4E808A93-D16C-4289-06D9-E579595C31EF}"/>
              </a:ext>
            </a:extLst>
          </p:cNvPr>
          <p:cNvPicPr>
            <a:picLocks noChangeAspect="1"/>
          </p:cNvPicPr>
          <p:nvPr/>
        </p:nvPicPr>
        <p:blipFill>
          <a:blip r:embed="rId3"/>
          <a:stretch>
            <a:fillRect/>
          </a:stretch>
        </p:blipFill>
        <p:spPr>
          <a:xfrm>
            <a:off x="5067439" y="2740121"/>
            <a:ext cx="1737137" cy="1737137"/>
          </a:xfrm>
          <a:prstGeom prst="rect">
            <a:avLst/>
          </a:prstGeom>
        </p:spPr>
      </p:pic>
      <p:grpSp>
        <p:nvGrpSpPr>
          <p:cNvPr id="11" name="Group 10">
            <a:extLst>
              <a:ext uri="{FF2B5EF4-FFF2-40B4-BE49-F238E27FC236}">
                <a16:creationId xmlns:a16="http://schemas.microsoft.com/office/drawing/2014/main" id="{5FF6CA7D-2349-A02A-BCEC-78E47A914EF2}"/>
              </a:ext>
            </a:extLst>
          </p:cNvPr>
          <p:cNvGrpSpPr/>
          <p:nvPr/>
        </p:nvGrpSpPr>
        <p:grpSpPr>
          <a:xfrm>
            <a:off x="9050495" y="2531514"/>
            <a:ext cx="1766052" cy="2058353"/>
            <a:chOff x="8733485" y="1410215"/>
            <a:chExt cx="2018283" cy="2352331"/>
          </a:xfrm>
        </p:grpSpPr>
        <p:pic>
          <p:nvPicPr>
            <p:cNvPr id="12" name="Picture 11">
              <a:extLst>
                <a:ext uri="{FF2B5EF4-FFF2-40B4-BE49-F238E27FC236}">
                  <a16:creationId xmlns:a16="http://schemas.microsoft.com/office/drawing/2014/main" id="{9F67595E-1215-D717-204F-D2FADCFAA945}"/>
                </a:ext>
              </a:extLst>
            </p:cNvPr>
            <p:cNvPicPr>
              <a:picLocks noChangeAspect="1"/>
            </p:cNvPicPr>
            <p:nvPr/>
          </p:nvPicPr>
          <p:blipFill>
            <a:blip r:embed="rId4">
              <a:duotone>
                <a:schemeClr val="accent5">
                  <a:shade val="45000"/>
                  <a:satMod val="135000"/>
                </a:schemeClr>
                <a:prstClr val="white"/>
              </a:duotone>
            </a:blip>
            <a:stretch>
              <a:fillRect/>
            </a:stretch>
          </p:blipFill>
          <p:spPr>
            <a:xfrm>
              <a:off x="8814172" y="1444829"/>
              <a:ext cx="813192" cy="813192"/>
            </a:xfrm>
            <a:prstGeom prst="rect">
              <a:avLst/>
            </a:prstGeom>
          </p:spPr>
        </p:pic>
        <p:pic>
          <p:nvPicPr>
            <p:cNvPr id="13" name="Picture 12">
              <a:extLst>
                <a:ext uri="{FF2B5EF4-FFF2-40B4-BE49-F238E27FC236}">
                  <a16:creationId xmlns:a16="http://schemas.microsoft.com/office/drawing/2014/main" id="{6C3514A6-BA5F-835F-9844-15F1BC4263E2}"/>
                </a:ext>
              </a:extLst>
            </p:cNvPr>
            <p:cNvPicPr>
              <a:picLocks noChangeAspect="1"/>
            </p:cNvPicPr>
            <p:nvPr/>
          </p:nvPicPr>
          <p:blipFill>
            <a:blip r:embed="rId4">
              <a:duotone>
                <a:schemeClr val="accent5">
                  <a:shade val="45000"/>
                  <a:satMod val="135000"/>
                </a:schemeClr>
                <a:prstClr val="white"/>
              </a:duotone>
            </a:blip>
            <a:stretch>
              <a:fillRect/>
            </a:stretch>
          </p:blipFill>
          <p:spPr>
            <a:xfrm>
              <a:off x="9330277" y="1410215"/>
              <a:ext cx="882420" cy="882420"/>
            </a:xfrm>
            <a:prstGeom prst="rect">
              <a:avLst/>
            </a:prstGeom>
          </p:spPr>
        </p:pic>
        <p:pic>
          <p:nvPicPr>
            <p:cNvPr id="14" name="Picture 13">
              <a:extLst>
                <a:ext uri="{FF2B5EF4-FFF2-40B4-BE49-F238E27FC236}">
                  <a16:creationId xmlns:a16="http://schemas.microsoft.com/office/drawing/2014/main" id="{1215AA2F-1E7F-B355-59F7-041333BED195}"/>
                </a:ext>
              </a:extLst>
            </p:cNvPr>
            <p:cNvPicPr>
              <a:picLocks noChangeAspect="1"/>
            </p:cNvPicPr>
            <p:nvPr/>
          </p:nvPicPr>
          <p:blipFill>
            <a:blip r:embed="rId4">
              <a:duotone>
                <a:schemeClr val="accent5">
                  <a:shade val="45000"/>
                  <a:satMod val="135000"/>
                </a:schemeClr>
                <a:prstClr val="white"/>
              </a:duotone>
            </a:blip>
            <a:stretch>
              <a:fillRect/>
            </a:stretch>
          </p:blipFill>
          <p:spPr>
            <a:xfrm>
              <a:off x="9878286" y="1448080"/>
              <a:ext cx="813192" cy="813192"/>
            </a:xfrm>
            <a:prstGeom prst="rect">
              <a:avLst/>
            </a:prstGeom>
          </p:spPr>
        </p:pic>
        <p:sp>
          <p:nvSpPr>
            <p:cNvPr id="15" name="Arrow: Down 14">
              <a:extLst>
                <a:ext uri="{FF2B5EF4-FFF2-40B4-BE49-F238E27FC236}">
                  <a16:creationId xmlns:a16="http://schemas.microsoft.com/office/drawing/2014/main" id="{12C1453A-288E-60DE-2548-6150A7EE2175}"/>
                </a:ext>
              </a:extLst>
            </p:cNvPr>
            <p:cNvSpPr/>
            <p:nvPr/>
          </p:nvSpPr>
          <p:spPr>
            <a:xfrm>
              <a:off x="9207226" y="2303849"/>
              <a:ext cx="274320" cy="365760"/>
            </a:xfrm>
            <a:prstGeom prst="downArrow">
              <a:avLst/>
            </a:prstGeom>
            <a:solidFill>
              <a:srgbClr val="ABD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16" name="Arrow: Down 15">
              <a:extLst>
                <a:ext uri="{FF2B5EF4-FFF2-40B4-BE49-F238E27FC236}">
                  <a16:creationId xmlns:a16="http://schemas.microsoft.com/office/drawing/2014/main" id="{FA64D4AB-E228-F29C-E089-37A3648A28BF}"/>
                </a:ext>
              </a:extLst>
            </p:cNvPr>
            <p:cNvSpPr/>
            <p:nvPr/>
          </p:nvSpPr>
          <p:spPr>
            <a:xfrm>
              <a:off x="9589867" y="2303849"/>
              <a:ext cx="274320" cy="365760"/>
            </a:xfrm>
            <a:prstGeom prst="downArrow">
              <a:avLst/>
            </a:prstGeom>
            <a:solidFill>
              <a:srgbClr val="ABD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17" name="Arrow: Down 16">
              <a:extLst>
                <a:ext uri="{FF2B5EF4-FFF2-40B4-BE49-F238E27FC236}">
                  <a16:creationId xmlns:a16="http://schemas.microsoft.com/office/drawing/2014/main" id="{F4929254-A988-567F-BFC6-0E4914714851}"/>
                </a:ext>
              </a:extLst>
            </p:cNvPr>
            <p:cNvSpPr/>
            <p:nvPr/>
          </p:nvSpPr>
          <p:spPr>
            <a:xfrm>
              <a:off x="9972509" y="2303849"/>
              <a:ext cx="274320" cy="365760"/>
            </a:xfrm>
            <a:prstGeom prst="downArrow">
              <a:avLst/>
            </a:prstGeom>
            <a:solidFill>
              <a:srgbClr val="ABD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pic>
          <p:nvPicPr>
            <p:cNvPr id="18" name="Picture 17" descr="A building with a leaf on top of it&#10;&#10;AI-generated content may be incorrect.">
              <a:extLst>
                <a:ext uri="{FF2B5EF4-FFF2-40B4-BE49-F238E27FC236}">
                  <a16:creationId xmlns:a16="http://schemas.microsoft.com/office/drawing/2014/main" id="{D9EA51E5-1B57-EBC2-53A6-E3A326CB8B23}"/>
                </a:ext>
              </a:extLst>
            </p:cNvPr>
            <p:cNvPicPr>
              <a:picLocks noChangeAspect="1"/>
            </p:cNvPicPr>
            <p:nvPr/>
          </p:nvPicPr>
          <p:blipFill>
            <a:blip r:embed="rId5">
              <a:duotone>
                <a:prstClr val="black"/>
                <a:schemeClr val="accent2">
                  <a:tint val="45000"/>
                  <a:satMod val="400000"/>
                </a:schemeClr>
              </a:duotone>
            </a:blip>
            <a:stretch>
              <a:fillRect/>
            </a:stretch>
          </p:blipFill>
          <p:spPr>
            <a:xfrm>
              <a:off x="9777203" y="2787982"/>
              <a:ext cx="974565" cy="974564"/>
            </a:xfrm>
            <a:prstGeom prst="rect">
              <a:avLst/>
            </a:prstGeom>
          </p:spPr>
        </p:pic>
        <p:pic>
          <p:nvPicPr>
            <p:cNvPr id="19" name="Picture 18">
              <a:extLst>
                <a:ext uri="{FF2B5EF4-FFF2-40B4-BE49-F238E27FC236}">
                  <a16:creationId xmlns:a16="http://schemas.microsoft.com/office/drawing/2014/main" id="{F6A25B7D-15EF-402C-2008-175BE8690A46}"/>
                </a:ext>
              </a:extLst>
            </p:cNvPr>
            <p:cNvPicPr>
              <a:picLocks noChangeAspect="1"/>
            </p:cNvPicPr>
            <p:nvPr/>
          </p:nvPicPr>
          <p:blipFill>
            <a:blip r:embed="rId6"/>
            <a:stretch>
              <a:fillRect/>
            </a:stretch>
          </p:blipFill>
          <p:spPr>
            <a:xfrm>
              <a:off x="8733485" y="2787982"/>
              <a:ext cx="974564" cy="974564"/>
            </a:xfrm>
            <a:prstGeom prst="rect">
              <a:avLst/>
            </a:prstGeom>
          </p:spPr>
        </p:pic>
      </p:grpSp>
      <p:sp>
        <p:nvSpPr>
          <p:cNvPr id="20" name="TextBox 19">
            <a:extLst>
              <a:ext uri="{FF2B5EF4-FFF2-40B4-BE49-F238E27FC236}">
                <a16:creationId xmlns:a16="http://schemas.microsoft.com/office/drawing/2014/main" id="{438BB3EF-CAD4-0903-52B9-0F7F235FBF50}"/>
              </a:ext>
            </a:extLst>
          </p:cNvPr>
          <p:cNvSpPr txBox="1"/>
          <p:nvPr/>
        </p:nvSpPr>
        <p:spPr>
          <a:xfrm>
            <a:off x="2842531" y="1048505"/>
            <a:ext cx="6404197" cy="400110"/>
          </a:xfrm>
          <a:prstGeom prst="rect">
            <a:avLst/>
          </a:prstGeom>
          <a:solidFill>
            <a:schemeClr val="accent1">
              <a:lumMod val="50000"/>
            </a:schemeClr>
          </a:solidFill>
        </p:spPr>
        <p:txBody>
          <a:bodyPr wrap="square" rtlCol="0">
            <a:spAutoFit/>
          </a:bodyPr>
          <a:lstStyle/>
          <a:p>
            <a:pPr algn="ctr"/>
            <a:r>
              <a:rPr lang="en-US" sz="2000" b="1">
                <a:solidFill>
                  <a:schemeClr val="bg1"/>
                </a:solidFill>
                <a:latin typeface="Inter" panose="02000503000000020004" pitchFamily="2" charset="0"/>
                <a:ea typeface="Inter" panose="02000503000000020004" pitchFamily="2" charset="0"/>
              </a:rPr>
              <a:t>PARIS ARGREEMENT GOALS</a:t>
            </a:r>
          </a:p>
        </p:txBody>
      </p:sp>
      <p:sp>
        <p:nvSpPr>
          <p:cNvPr id="21" name="TextBox 20">
            <a:extLst>
              <a:ext uri="{FF2B5EF4-FFF2-40B4-BE49-F238E27FC236}">
                <a16:creationId xmlns:a16="http://schemas.microsoft.com/office/drawing/2014/main" id="{978877EE-FA79-6E1A-1B15-A25168E95A8D}"/>
              </a:ext>
            </a:extLst>
          </p:cNvPr>
          <p:cNvSpPr txBox="1"/>
          <p:nvPr/>
        </p:nvSpPr>
        <p:spPr>
          <a:xfrm>
            <a:off x="531512" y="2002286"/>
            <a:ext cx="2743200" cy="369332"/>
          </a:xfrm>
          <a:prstGeom prst="rect">
            <a:avLst/>
          </a:prstGeom>
          <a:solidFill>
            <a:schemeClr val="accent1">
              <a:lumMod val="50000"/>
            </a:schemeClr>
          </a:solidFill>
        </p:spPr>
        <p:txBody>
          <a:bodyPr wrap="square" rtlCol="0">
            <a:spAutoFit/>
          </a:bodyPr>
          <a:lstStyle/>
          <a:p>
            <a:pPr algn="ctr"/>
            <a:r>
              <a:rPr lang="en-US" b="1">
                <a:solidFill>
                  <a:schemeClr val="bg1"/>
                </a:solidFill>
                <a:latin typeface="Inter" panose="02000503000000020004" pitchFamily="2" charset="0"/>
                <a:ea typeface="Inter" panose="02000503000000020004" pitchFamily="2" charset="0"/>
              </a:rPr>
              <a:t>MITIGATION</a:t>
            </a:r>
          </a:p>
        </p:txBody>
      </p:sp>
      <p:cxnSp>
        <p:nvCxnSpPr>
          <p:cNvPr id="22" name="Connector: Elbow 21">
            <a:extLst>
              <a:ext uri="{FF2B5EF4-FFF2-40B4-BE49-F238E27FC236}">
                <a16:creationId xmlns:a16="http://schemas.microsoft.com/office/drawing/2014/main" id="{4E0D58FA-5F6F-A18D-CACC-80AA33B91163}"/>
              </a:ext>
            </a:extLst>
          </p:cNvPr>
          <p:cNvCxnSpPr>
            <a:stCxn id="20" idx="2"/>
            <a:endCxn id="21" idx="0"/>
          </p:cNvCxnSpPr>
          <p:nvPr/>
        </p:nvCxnSpPr>
        <p:spPr>
          <a:xfrm rot="5400000">
            <a:off x="3697036" y="-345309"/>
            <a:ext cx="553671" cy="4141518"/>
          </a:xfrm>
          <a:prstGeom prst="bentConnector3">
            <a:avLst/>
          </a:prstGeom>
          <a:ln w="3810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4F9B69D-A602-0D6B-8FB0-6C237479F1F5}"/>
              </a:ext>
            </a:extLst>
          </p:cNvPr>
          <p:cNvSpPr txBox="1"/>
          <p:nvPr/>
        </p:nvSpPr>
        <p:spPr>
          <a:xfrm>
            <a:off x="4673029" y="2002286"/>
            <a:ext cx="2743200" cy="369332"/>
          </a:xfrm>
          <a:prstGeom prst="rect">
            <a:avLst/>
          </a:prstGeom>
          <a:solidFill>
            <a:schemeClr val="accent1">
              <a:lumMod val="50000"/>
            </a:schemeClr>
          </a:solidFill>
        </p:spPr>
        <p:txBody>
          <a:bodyPr wrap="square" rtlCol="0">
            <a:spAutoFit/>
          </a:bodyPr>
          <a:lstStyle/>
          <a:p>
            <a:pPr algn="ctr"/>
            <a:r>
              <a:rPr lang="en-US" b="1">
                <a:solidFill>
                  <a:schemeClr val="bg1"/>
                </a:solidFill>
                <a:latin typeface="Inter" panose="02000503000000020004" pitchFamily="2" charset="0"/>
                <a:ea typeface="Inter" panose="02000503000000020004" pitchFamily="2" charset="0"/>
              </a:rPr>
              <a:t>ADAPTATION</a:t>
            </a:r>
          </a:p>
        </p:txBody>
      </p:sp>
      <p:sp>
        <p:nvSpPr>
          <p:cNvPr id="24" name="TextBox 23">
            <a:extLst>
              <a:ext uri="{FF2B5EF4-FFF2-40B4-BE49-F238E27FC236}">
                <a16:creationId xmlns:a16="http://schemas.microsoft.com/office/drawing/2014/main" id="{AC2879BC-8FD0-9F00-62BB-1F514791DB7F}"/>
              </a:ext>
            </a:extLst>
          </p:cNvPr>
          <p:cNvSpPr txBox="1"/>
          <p:nvPr/>
        </p:nvSpPr>
        <p:spPr>
          <a:xfrm>
            <a:off x="8448786" y="1998489"/>
            <a:ext cx="3108960" cy="369332"/>
          </a:xfrm>
          <a:prstGeom prst="rect">
            <a:avLst/>
          </a:prstGeom>
          <a:solidFill>
            <a:schemeClr val="accent1">
              <a:lumMod val="50000"/>
            </a:schemeClr>
          </a:solidFill>
        </p:spPr>
        <p:txBody>
          <a:bodyPr wrap="square" rtlCol="0">
            <a:spAutoFit/>
          </a:bodyPr>
          <a:lstStyle/>
          <a:p>
            <a:pPr algn="ctr"/>
            <a:r>
              <a:rPr lang="en-US" b="1">
                <a:solidFill>
                  <a:schemeClr val="bg1"/>
                </a:solidFill>
                <a:latin typeface="Inter" panose="02000503000000020004" pitchFamily="2" charset="0"/>
                <a:ea typeface="Inter" panose="02000503000000020004" pitchFamily="2" charset="0"/>
              </a:rPr>
              <a:t>CLIMATE FINANCE</a:t>
            </a:r>
          </a:p>
        </p:txBody>
      </p:sp>
      <p:cxnSp>
        <p:nvCxnSpPr>
          <p:cNvPr id="25" name="Straight Arrow Connector 24">
            <a:extLst>
              <a:ext uri="{FF2B5EF4-FFF2-40B4-BE49-F238E27FC236}">
                <a16:creationId xmlns:a16="http://schemas.microsoft.com/office/drawing/2014/main" id="{39FDC00F-392B-EE62-E4FA-EFFF00C47C64}"/>
              </a:ext>
            </a:extLst>
          </p:cNvPr>
          <p:cNvCxnSpPr>
            <a:stCxn id="20" idx="2"/>
          </p:cNvCxnSpPr>
          <p:nvPr/>
        </p:nvCxnSpPr>
        <p:spPr>
          <a:xfrm>
            <a:off x="6044630" y="1448615"/>
            <a:ext cx="0" cy="553671"/>
          </a:xfrm>
          <a:prstGeom prst="straightConnector1">
            <a:avLst/>
          </a:prstGeom>
          <a:ln w="3810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E6D8320-28BA-EA38-D32E-DFD0FE592527}"/>
              </a:ext>
            </a:extLst>
          </p:cNvPr>
          <p:cNvCxnSpPr>
            <a:cxnSpLocks/>
            <a:stCxn id="20" idx="2"/>
            <a:endCxn id="24" idx="0"/>
          </p:cNvCxnSpPr>
          <p:nvPr/>
        </p:nvCxnSpPr>
        <p:spPr>
          <a:xfrm rot="16200000" flipH="1">
            <a:off x="7749011" y="-255766"/>
            <a:ext cx="549874" cy="3958636"/>
          </a:xfrm>
          <a:prstGeom prst="bentConnector3">
            <a:avLst/>
          </a:prstGeom>
          <a:ln w="3810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7568156-1AC0-8429-F17E-CB56683DB4BA}"/>
              </a:ext>
            </a:extLst>
          </p:cNvPr>
          <p:cNvSpPr txBox="1"/>
          <p:nvPr/>
        </p:nvSpPr>
        <p:spPr>
          <a:xfrm>
            <a:off x="531512" y="4713793"/>
            <a:ext cx="3118083" cy="1015663"/>
          </a:xfrm>
          <a:prstGeom prst="rect">
            <a:avLst/>
          </a:prstGeom>
          <a:noFill/>
        </p:spPr>
        <p:txBody>
          <a:bodyPr wrap="square" rtlCol="0">
            <a:spAutoFit/>
          </a:bodyPr>
          <a:lstStyle/>
          <a:p>
            <a:pPr algn="ctr"/>
            <a:r>
              <a:rPr lang="en-US" sz="1200">
                <a:solidFill>
                  <a:srgbClr val="183E62"/>
                </a:solidFill>
                <a:latin typeface="Inter" panose="02000503000000020004" pitchFamily="2" charset="0"/>
                <a:ea typeface="Inter" panose="02000503000000020004" pitchFamily="2" charset="0"/>
              </a:rPr>
              <a:t>Hold the increase in the global average temperature to well below 2°C above pre-industrial levels and pursue efforts “to limit the temperature increase to 1.5°C above pre-industrial levels.”</a:t>
            </a:r>
          </a:p>
        </p:txBody>
      </p:sp>
      <p:sp>
        <p:nvSpPr>
          <p:cNvPr id="28" name="TextBox 27">
            <a:extLst>
              <a:ext uri="{FF2B5EF4-FFF2-40B4-BE49-F238E27FC236}">
                <a16:creationId xmlns:a16="http://schemas.microsoft.com/office/drawing/2014/main" id="{DE19C346-1806-2208-A138-E6A60DF78D10}"/>
              </a:ext>
            </a:extLst>
          </p:cNvPr>
          <p:cNvSpPr txBox="1"/>
          <p:nvPr/>
        </p:nvSpPr>
        <p:spPr>
          <a:xfrm>
            <a:off x="4586741" y="4713793"/>
            <a:ext cx="2915775" cy="646331"/>
          </a:xfrm>
          <a:prstGeom prst="rect">
            <a:avLst/>
          </a:prstGeom>
          <a:noFill/>
        </p:spPr>
        <p:txBody>
          <a:bodyPr wrap="square" rtlCol="0">
            <a:spAutoFit/>
          </a:bodyPr>
          <a:lstStyle/>
          <a:p>
            <a:pPr algn="ctr"/>
            <a:r>
              <a:rPr lang="en-US" sz="1200">
                <a:solidFill>
                  <a:srgbClr val="183E62"/>
                </a:solidFill>
                <a:latin typeface="Inter" panose="02000503000000020004" pitchFamily="2" charset="0"/>
                <a:ea typeface="Inter" panose="02000503000000020004" pitchFamily="2" charset="0"/>
              </a:rPr>
              <a:t>Increase the ability to adapt to the adverse impacts of climate change and foster climate resilience.</a:t>
            </a:r>
          </a:p>
        </p:txBody>
      </p:sp>
      <p:sp>
        <p:nvSpPr>
          <p:cNvPr id="29" name="TextBox 28">
            <a:extLst>
              <a:ext uri="{FF2B5EF4-FFF2-40B4-BE49-F238E27FC236}">
                <a16:creationId xmlns:a16="http://schemas.microsoft.com/office/drawing/2014/main" id="{F2333CC3-7E14-F1FB-F65F-E4FFE790B2DE}"/>
              </a:ext>
            </a:extLst>
          </p:cNvPr>
          <p:cNvSpPr txBox="1"/>
          <p:nvPr/>
        </p:nvSpPr>
        <p:spPr>
          <a:xfrm>
            <a:off x="8500886" y="4713793"/>
            <a:ext cx="2915775" cy="830997"/>
          </a:xfrm>
          <a:prstGeom prst="rect">
            <a:avLst/>
          </a:prstGeom>
          <a:noFill/>
        </p:spPr>
        <p:txBody>
          <a:bodyPr wrap="square" rtlCol="0">
            <a:spAutoFit/>
          </a:bodyPr>
          <a:lstStyle/>
          <a:p>
            <a:pPr algn="ctr"/>
            <a:r>
              <a:rPr lang="en-US" sz="1200">
                <a:solidFill>
                  <a:srgbClr val="183E62"/>
                </a:solidFill>
                <a:latin typeface="Inter" panose="02000503000000020004" pitchFamily="2" charset="0"/>
                <a:ea typeface="Inter" panose="02000503000000020004" pitchFamily="2" charset="0"/>
              </a:rPr>
              <a:t>Make finance flows consistent </a:t>
            </a:r>
          </a:p>
          <a:p>
            <a:pPr algn="ctr"/>
            <a:r>
              <a:rPr lang="en-US" sz="1200">
                <a:solidFill>
                  <a:srgbClr val="183E62"/>
                </a:solidFill>
                <a:latin typeface="Inter" panose="02000503000000020004" pitchFamily="2" charset="0"/>
                <a:ea typeface="Inter" panose="02000503000000020004" pitchFamily="2" charset="0"/>
              </a:rPr>
              <a:t>with a pathways towards low greenhouse gas emissions and climate-resilient development.</a:t>
            </a:r>
          </a:p>
        </p:txBody>
      </p:sp>
    </p:spTree>
    <p:extLst>
      <p:ext uri="{BB962C8B-B14F-4D97-AF65-F5344CB8AC3E}">
        <p14:creationId xmlns:p14="http://schemas.microsoft.com/office/powerpoint/2010/main" val="1696928896"/>
      </p:ext>
    </p:extLst>
  </p:cSld>
  <p:clrMapOvr>
    <a:masterClrMapping/>
  </p:clrMapOvr>
</p:sld>
</file>

<file path=ppt/theme/theme1.xml><?xml version="1.0" encoding="utf-8"?>
<a:theme xmlns:a="http://schemas.openxmlformats.org/drawingml/2006/main" name="Creagy 5.0">
  <a:themeElements>
    <a:clrScheme name="Planet A ">
      <a:dk1>
        <a:srgbClr val="000000"/>
      </a:dk1>
      <a:lt1>
        <a:srgbClr val="FFFFFF"/>
      </a:lt1>
      <a:dk2>
        <a:srgbClr val="797979"/>
      </a:dk2>
      <a:lt2>
        <a:srgbClr val="E7E6E6"/>
      </a:lt2>
      <a:accent1>
        <a:srgbClr val="4EBDE5"/>
      </a:accent1>
      <a:accent2>
        <a:srgbClr val="37D179"/>
      </a:accent2>
      <a:accent3>
        <a:srgbClr val="FCB83B"/>
      </a:accent3>
      <a:accent4>
        <a:srgbClr val="EB5757"/>
      </a:accent4>
      <a:accent5>
        <a:srgbClr val="7FD724"/>
      </a:accent5>
      <a:accent6>
        <a:srgbClr val="AC5DD9"/>
      </a:accent6>
      <a:hlink>
        <a:srgbClr val="0563C1"/>
      </a:hlink>
      <a:folHlink>
        <a:srgbClr val="954F72"/>
      </a:folHlink>
    </a:clrScheme>
    <a:fontScheme name="Custom 2">
      <a:majorFont>
        <a:latin typeface="Inter Medium"/>
        <a:ea typeface=""/>
        <a:cs typeface="Kanit"/>
      </a:majorFont>
      <a:minorFont>
        <a:latin typeface="Inter"/>
        <a:ea typeface=""/>
        <a:cs typeface="Kani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dirty="0">
            <a:latin typeface="Inter" panose="02000503000000020004" pitchFamily="2" charset="0"/>
            <a:ea typeface="Inter" panose="02000503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200" dirty="0">
            <a:solidFill>
              <a:sysClr val="windowText" lastClr="000000"/>
            </a:solidFill>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Creagy 5.0" id="{B8F5DD3F-27E4-4551-B315-0128B52EE1F1}" vid="{EAB47244-A669-44E7-BB9F-D59DD3A431D0}"/>
    </a:ext>
  </a:extLst>
</a:theme>
</file>

<file path=ppt/theme/theme10.xml><?xml version="1.0" encoding="utf-8"?>
<a:theme xmlns:a="http://schemas.openxmlformats.org/drawingml/2006/main" name="5_EN_Creagy 5.0_Master template">
  <a:themeElements>
    <a:clrScheme name="Planet A ">
      <a:dk1>
        <a:srgbClr val="000000"/>
      </a:dk1>
      <a:lt1>
        <a:srgbClr val="FFFFFF"/>
      </a:lt1>
      <a:dk2>
        <a:srgbClr val="797979"/>
      </a:dk2>
      <a:lt2>
        <a:srgbClr val="E7E6E6"/>
      </a:lt2>
      <a:accent1>
        <a:srgbClr val="4EBDE5"/>
      </a:accent1>
      <a:accent2>
        <a:srgbClr val="37D179"/>
      </a:accent2>
      <a:accent3>
        <a:srgbClr val="FCB83B"/>
      </a:accent3>
      <a:accent4>
        <a:srgbClr val="EB5757"/>
      </a:accent4>
      <a:accent5>
        <a:srgbClr val="7FD724"/>
      </a:accent5>
      <a:accent6>
        <a:srgbClr val="AC5DD9"/>
      </a:accent6>
      <a:hlink>
        <a:srgbClr val="0563C1"/>
      </a:hlink>
      <a:folHlink>
        <a:srgbClr val="954F72"/>
      </a:folHlink>
    </a:clrScheme>
    <a:fontScheme name="Custom 2">
      <a:majorFont>
        <a:latin typeface="Inter Medium"/>
        <a:ea typeface=""/>
        <a:cs typeface="Kanit"/>
      </a:majorFont>
      <a:minorFont>
        <a:latin typeface="Inter"/>
        <a:ea typeface=""/>
        <a:cs typeface="Kani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dirty="0">
            <a:latin typeface="Inter" panose="02000503000000020004" pitchFamily="2" charset="0"/>
            <a:ea typeface="Inter" panose="02000503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rtlCol="0">
        <a:spAutoFit/>
      </a:bodyPr>
      <a:lstStyle>
        <a:defPPr algn="l">
          <a:defRPr sz="1200" dirty="0" smtClean="0">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Creagy4.1" id="{4D139C48-B8C0-4382-9942-7B7516585CBB}" vid="{E0692318-D81C-46C2-9159-D470BC39098D}"/>
    </a:ext>
  </a:extLst>
</a:theme>
</file>

<file path=ppt/theme/theme11.xml><?xml version="1.0" encoding="utf-8"?>
<a:theme xmlns:a="http://schemas.openxmlformats.org/drawingml/2006/main" name="1_ERI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Creagy4.1">
  <a:themeElements>
    <a:clrScheme name="Planet A ">
      <a:dk1>
        <a:srgbClr val="000000"/>
      </a:dk1>
      <a:lt1>
        <a:srgbClr val="FFFFFF"/>
      </a:lt1>
      <a:dk2>
        <a:srgbClr val="797979"/>
      </a:dk2>
      <a:lt2>
        <a:srgbClr val="E7E6E6"/>
      </a:lt2>
      <a:accent1>
        <a:srgbClr val="4EBDE5"/>
      </a:accent1>
      <a:accent2>
        <a:srgbClr val="37D179"/>
      </a:accent2>
      <a:accent3>
        <a:srgbClr val="FCB83B"/>
      </a:accent3>
      <a:accent4>
        <a:srgbClr val="EB5757"/>
      </a:accent4>
      <a:accent5>
        <a:srgbClr val="7FD724"/>
      </a:accent5>
      <a:accent6>
        <a:srgbClr val="AC5DD9"/>
      </a:accent6>
      <a:hlink>
        <a:srgbClr val="0563C1"/>
      </a:hlink>
      <a:folHlink>
        <a:srgbClr val="954F72"/>
      </a:folHlink>
    </a:clrScheme>
    <a:fontScheme name="Creagy">
      <a:majorFont>
        <a:latin typeface="Inter Medium"/>
        <a:ea typeface=""/>
        <a:cs typeface="TH Sarabun New"/>
      </a:majorFont>
      <a:minorFont>
        <a:latin typeface="Inter"/>
        <a:ea typeface=""/>
        <a:cs typeface="TH Sarabun New"/>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dirty="0">
            <a:latin typeface="Inter" panose="02000503000000020004" pitchFamily="2" charset="0"/>
            <a:ea typeface="Inter" panose="02000503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rtlCol="0">
        <a:spAutoFit/>
      </a:bodyPr>
      <a:lstStyle>
        <a:defPPr algn="l">
          <a:defRPr sz="1200" dirty="0" smtClean="0">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Creagy4.1" id="{4D139C48-B8C0-4382-9942-7B7516585CBB}" vid="{E0692318-D81C-46C2-9159-D470BC39098D}"/>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_Creagy 5.0_Master template">
  <a:themeElements>
    <a:clrScheme name="Planet A ">
      <a:dk1>
        <a:srgbClr val="000000"/>
      </a:dk1>
      <a:lt1>
        <a:srgbClr val="FFFFFF"/>
      </a:lt1>
      <a:dk2>
        <a:srgbClr val="797979"/>
      </a:dk2>
      <a:lt2>
        <a:srgbClr val="E7E6E6"/>
      </a:lt2>
      <a:accent1>
        <a:srgbClr val="4EBDE5"/>
      </a:accent1>
      <a:accent2>
        <a:srgbClr val="37D179"/>
      </a:accent2>
      <a:accent3>
        <a:srgbClr val="FCB83B"/>
      </a:accent3>
      <a:accent4>
        <a:srgbClr val="EB5757"/>
      </a:accent4>
      <a:accent5>
        <a:srgbClr val="7FD724"/>
      </a:accent5>
      <a:accent6>
        <a:srgbClr val="AC5DD9"/>
      </a:accent6>
      <a:hlink>
        <a:srgbClr val="0563C1"/>
      </a:hlink>
      <a:folHlink>
        <a:srgbClr val="954F72"/>
      </a:folHlink>
    </a:clrScheme>
    <a:fontScheme name="Custom 2">
      <a:majorFont>
        <a:latin typeface="Inter Medium"/>
        <a:ea typeface=""/>
        <a:cs typeface="Kanit"/>
      </a:majorFont>
      <a:minorFont>
        <a:latin typeface="Inter"/>
        <a:ea typeface=""/>
        <a:cs typeface="Kani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dirty="0">
            <a:latin typeface="Inter" panose="02000503000000020004" pitchFamily="2" charset="0"/>
            <a:ea typeface="Inter" panose="02000503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1400" dirty="0" smtClean="0">
            <a:latin typeface="CordiaUPC" panose="020B0304020202020204" pitchFamily="34" charset="-34"/>
            <a:ea typeface="Inter" panose="02000503000000020004" pitchFamily="2" charset="0"/>
            <a:cs typeface="CordiaUPC" panose="020B0304020202020204" pitchFamily="34" charset="-34"/>
          </a:defRPr>
        </a:defPPr>
      </a:lstStyle>
    </a:txDef>
  </a:objectDefaults>
  <a:extraClrSchemeLst/>
  <a:extLst>
    <a:ext uri="{05A4C25C-085E-4340-85A3-A5531E510DB2}">
      <thm15:themeFamily xmlns:thm15="http://schemas.microsoft.com/office/thememl/2012/main" name="Creagy Standard Presentation Template v4.3" id="{A16C30D7-83FD-4CAC-A592-3C23B668D730}" vid="{BDB6671C-7871-4AD9-84F8-6A4D7AB33416}"/>
    </a:ext>
  </a:extLst>
</a:theme>
</file>

<file path=ppt/theme/theme3.xml><?xml version="1.0" encoding="utf-8"?>
<a:theme xmlns:a="http://schemas.openxmlformats.org/drawingml/2006/main" name="1_Creagy 1">
  <a:themeElements>
    <a:clrScheme name="Planet A ">
      <a:dk1>
        <a:srgbClr val="000000"/>
      </a:dk1>
      <a:lt1>
        <a:srgbClr val="FFFFFF"/>
      </a:lt1>
      <a:dk2>
        <a:srgbClr val="797979"/>
      </a:dk2>
      <a:lt2>
        <a:srgbClr val="E7E6E6"/>
      </a:lt2>
      <a:accent1>
        <a:srgbClr val="4EBDE5"/>
      </a:accent1>
      <a:accent2>
        <a:srgbClr val="37D179"/>
      </a:accent2>
      <a:accent3>
        <a:srgbClr val="FCB83B"/>
      </a:accent3>
      <a:accent4>
        <a:srgbClr val="EB5757"/>
      </a:accent4>
      <a:accent5>
        <a:srgbClr val="7FD724"/>
      </a:accent5>
      <a:accent6>
        <a:srgbClr val="AC5DD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dirty="0">
            <a:latin typeface="Inter" panose="02000503000000020004" pitchFamily="2" charset="0"/>
            <a:ea typeface="Inter" panose="02000503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rtlCol="0">
        <a:spAutoFit/>
      </a:bodyPr>
      <a:lstStyle>
        <a:defPPr algn="l">
          <a:defRPr sz="1200" dirty="0" smtClean="0">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Creagy_Standard_Template_3.3" id="{35BBBF42-28D7-9741-A919-078A4BD04505}" vid="{3025D508-55F7-A049-A198-80E091316D84}"/>
    </a:ext>
  </a:extLst>
</a:theme>
</file>

<file path=ppt/theme/theme4.xml><?xml version="1.0" encoding="utf-8"?>
<a:theme xmlns:a="http://schemas.openxmlformats.org/drawingml/2006/main" name="Creagy template 4.1">
  <a:themeElements>
    <a:clrScheme name="Planet A ">
      <a:dk1>
        <a:srgbClr val="000000"/>
      </a:dk1>
      <a:lt1>
        <a:srgbClr val="FFFFFF"/>
      </a:lt1>
      <a:dk2>
        <a:srgbClr val="797979"/>
      </a:dk2>
      <a:lt2>
        <a:srgbClr val="E7E6E6"/>
      </a:lt2>
      <a:accent1>
        <a:srgbClr val="4EBDE5"/>
      </a:accent1>
      <a:accent2>
        <a:srgbClr val="37D179"/>
      </a:accent2>
      <a:accent3>
        <a:srgbClr val="FCB83B"/>
      </a:accent3>
      <a:accent4>
        <a:srgbClr val="EB5757"/>
      </a:accent4>
      <a:accent5>
        <a:srgbClr val="7FD724"/>
      </a:accent5>
      <a:accent6>
        <a:srgbClr val="AC5DD9"/>
      </a:accent6>
      <a:hlink>
        <a:srgbClr val="0563C1"/>
      </a:hlink>
      <a:folHlink>
        <a:srgbClr val="954F72"/>
      </a:folHlink>
    </a:clrScheme>
    <a:fontScheme name="Creagy">
      <a:majorFont>
        <a:latin typeface="Inter Medium"/>
        <a:ea typeface=""/>
        <a:cs typeface="TH Sarabun New"/>
      </a:majorFont>
      <a:minorFont>
        <a:latin typeface="Inter"/>
        <a:ea typeface=""/>
        <a:cs typeface="TH Sarabun New"/>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dirty="0">
            <a:latin typeface="Inter" panose="02000503000000020004" pitchFamily="2" charset="0"/>
            <a:ea typeface="Inter" panose="02000503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rtlCol="0">
        <a:spAutoFit/>
      </a:bodyPr>
      <a:lstStyle>
        <a:defPPr algn="l">
          <a:defRPr sz="1200" dirty="0" smtClean="0">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Creagy template 4.1" id="{2154FAF2-E70A-4D9A-AF70-D10C2043DD61}" vid="{E203128C-41D7-4DB7-A919-4E88E4B4FFE2}"/>
    </a:ext>
  </a:extLst>
</a:theme>
</file>

<file path=ppt/theme/theme5.xml><?xml version="1.0" encoding="utf-8"?>
<a:theme xmlns:a="http://schemas.openxmlformats.org/drawingml/2006/main" name="2_TH_Creagy 1">
  <a:themeElements>
    <a:clrScheme name="Planet A ">
      <a:dk1>
        <a:srgbClr val="000000"/>
      </a:dk1>
      <a:lt1>
        <a:srgbClr val="FFFFFF"/>
      </a:lt1>
      <a:dk2>
        <a:srgbClr val="797979"/>
      </a:dk2>
      <a:lt2>
        <a:srgbClr val="E7E6E6"/>
      </a:lt2>
      <a:accent1>
        <a:srgbClr val="4EBDE5"/>
      </a:accent1>
      <a:accent2>
        <a:srgbClr val="37D179"/>
      </a:accent2>
      <a:accent3>
        <a:srgbClr val="FCB83B"/>
      </a:accent3>
      <a:accent4>
        <a:srgbClr val="EB5757"/>
      </a:accent4>
      <a:accent5>
        <a:srgbClr val="7FD724"/>
      </a:accent5>
      <a:accent6>
        <a:srgbClr val="AC5DD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dirty="0">
            <a:latin typeface="Inter" panose="02000503000000020004" pitchFamily="2" charset="0"/>
            <a:ea typeface="Inter" panose="02000503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1400" dirty="0" smtClean="0">
            <a:latin typeface="CordiaUPC" panose="020B0304020202020204" pitchFamily="34" charset="-34"/>
            <a:ea typeface="Inter" panose="02000503000000020004" pitchFamily="2" charset="0"/>
            <a:cs typeface="CordiaUPC" panose="020B0304020202020204" pitchFamily="34" charset="-34"/>
          </a:defRPr>
        </a:defPPr>
      </a:lstStyle>
    </a:txDef>
  </a:objectDefaults>
  <a:extraClrSchemeLst/>
  <a:extLst>
    <a:ext uri="{05A4C25C-085E-4340-85A3-A5531E510DB2}">
      <thm15:themeFamily xmlns:thm15="http://schemas.microsoft.com/office/thememl/2012/main" name="Creagy_Standard_Template_3.0" id="{899839DC-F12F-FE4B-B0D2-0E313F001E73}" vid="{9C9246A2-6D35-8F4B-ACEB-10A3FD1476C5}"/>
    </a:ext>
  </a:extLst>
</a:theme>
</file>

<file path=ppt/theme/theme6.xml><?xml version="1.0" encoding="utf-8"?>
<a:theme xmlns:a="http://schemas.openxmlformats.org/drawingml/2006/main" name="1_Creagy template 4.1">
  <a:themeElements>
    <a:clrScheme name="Planet A ">
      <a:dk1>
        <a:srgbClr val="000000"/>
      </a:dk1>
      <a:lt1>
        <a:srgbClr val="FFFFFF"/>
      </a:lt1>
      <a:dk2>
        <a:srgbClr val="797979"/>
      </a:dk2>
      <a:lt2>
        <a:srgbClr val="E7E6E6"/>
      </a:lt2>
      <a:accent1>
        <a:srgbClr val="4EBDE5"/>
      </a:accent1>
      <a:accent2>
        <a:srgbClr val="37D179"/>
      </a:accent2>
      <a:accent3>
        <a:srgbClr val="FCB83B"/>
      </a:accent3>
      <a:accent4>
        <a:srgbClr val="EB5757"/>
      </a:accent4>
      <a:accent5>
        <a:srgbClr val="7FD724"/>
      </a:accent5>
      <a:accent6>
        <a:srgbClr val="AC5DD9"/>
      </a:accent6>
      <a:hlink>
        <a:srgbClr val="0563C1"/>
      </a:hlink>
      <a:folHlink>
        <a:srgbClr val="954F72"/>
      </a:folHlink>
    </a:clrScheme>
    <a:fontScheme name="Creagy">
      <a:majorFont>
        <a:latin typeface="Inter Medium"/>
        <a:ea typeface=""/>
        <a:cs typeface="TH Sarabun New"/>
      </a:majorFont>
      <a:minorFont>
        <a:latin typeface="Inter"/>
        <a:ea typeface=""/>
        <a:cs typeface="TH Sarabun New"/>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dirty="0">
            <a:latin typeface="Inter" panose="02000503000000020004" pitchFamily="2" charset="0"/>
            <a:ea typeface="Inter" panose="02000503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rtlCol="0">
        <a:spAutoFit/>
      </a:bodyPr>
      <a:lstStyle>
        <a:defPPr algn="l">
          <a:defRPr sz="1200" dirty="0" smtClean="0">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Creagy template 4.1" id="{2154FAF2-E70A-4D9A-AF70-D10C2043DD61}" vid="{E203128C-41D7-4DB7-A919-4E88E4B4FFE2}"/>
    </a:ext>
  </a:extLst>
</a:theme>
</file>

<file path=ppt/theme/theme7.xml><?xml version="1.0" encoding="utf-8"?>
<a:theme xmlns:a="http://schemas.openxmlformats.org/drawingml/2006/main" name="EN_Creagy 5.0_Master template">
  <a:themeElements>
    <a:clrScheme name="Planet A ">
      <a:dk1>
        <a:srgbClr val="000000"/>
      </a:dk1>
      <a:lt1>
        <a:srgbClr val="FFFFFF"/>
      </a:lt1>
      <a:dk2>
        <a:srgbClr val="797979"/>
      </a:dk2>
      <a:lt2>
        <a:srgbClr val="E7E6E6"/>
      </a:lt2>
      <a:accent1>
        <a:srgbClr val="4EBDE5"/>
      </a:accent1>
      <a:accent2>
        <a:srgbClr val="37D179"/>
      </a:accent2>
      <a:accent3>
        <a:srgbClr val="FCB83B"/>
      </a:accent3>
      <a:accent4>
        <a:srgbClr val="EB5757"/>
      </a:accent4>
      <a:accent5>
        <a:srgbClr val="7FD724"/>
      </a:accent5>
      <a:accent6>
        <a:srgbClr val="AC5DD9"/>
      </a:accent6>
      <a:hlink>
        <a:srgbClr val="0563C1"/>
      </a:hlink>
      <a:folHlink>
        <a:srgbClr val="954F72"/>
      </a:folHlink>
    </a:clrScheme>
    <a:fontScheme name="Custom 2">
      <a:majorFont>
        <a:latin typeface="Inter Medium"/>
        <a:ea typeface=""/>
        <a:cs typeface="Kanit"/>
      </a:majorFont>
      <a:minorFont>
        <a:latin typeface="Inter"/>
        <a:ea typeface=""/>
        <a:cs typeface="Kani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dirty="0">
            <a:latin typeface="Inter" panose="02000503000000020004" pitchFamily="2" charset="0"/>
            <a:ea typeface="Inter" panose="02000503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200" dirty="0">
            <a:solidFill>
              <a:sysClr val="windowText" lastClr="000000"/>
            </a:solidFill>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Creagy4.1" id="{4D139C48-B8C0-4382-9942-7B7516585CBB}" vid="{E0692318-D81C-46C2-9159-D470BC39098D}"/>
    </a:ext>
  </a:extLst>
</a:theme>
</file>

<file path=ppt/theme/theme8.xml><?xml version="1.0" encoding="utf-8"?>
<a:theme xmlns:a="http://schemas.openxmlformats.org/drawingml/2006/main" name="Creagy4.1">
  <a:themeElements>
    <a:clrScheme name="Planet A ">
      <a:dk1>
        <a:srgbClr val="000000"/>
      </a:dk1>
      <a:lt1>
        <a:srgbClr val="FFFFFF"/>
      </a:lt1>
      <a:dk2>
        <a:srgbClr val="797979"/>
      </a:dk2>
      <a:lt2>
        <a:srgbClr val="E7E6E6"/>
      </a:lt2>
      <a:accent1>
        <a:srgbClr val="4EBDE5"/>
      </a:accent1>
      <a:accent2>
        <a:srgbClr val="37D179"/>
      </a:accent2>
      <a:accent3>
        <a:srgbClr val="FCB83B"/>
      </a:accent3>
      <a:accent4>
        <a:srgbClr val="EB5757"/>
      </a:accent4>
      <a:accent5>
        <a:srgbClr val="7FD724"/>
      </a:accent5>
      <a:accent6>
        <a:srgbClr val="AC5DD9"/>
      </a:accent6>
      <a:hlink>
        <a:srgbClr val="0563C1"/>
      </a:hlink>
      <a:folHlink>
        <a:srgbClr val="954F72"/>
      </a:folHlink>
    </a:clrScheme>
    <a:fontScheme name="Creagy">
      <a:majorFont>
        <a:latin typeface="Inter Medium"/>
        <a:ea typeface=""/>
        <a:cs typeface="TH Sarabun New"/>
      </a:majorFont>
      <a:minorFont>
        <a:latin typeface="Inter"/>
        <a:ea typeface=""/>
        <a:cs typeface="TH Sarabun New"/>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dirty="0">
            <a:latin typeface="Inter" panose="02000503000000020004" pitchFamily="2" charset="0"/>
            <a:ea typeface="Inter" panose="02000503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rtlCol="0">
        <a:spAutoFit/>
      </a:bodyPr>
      <a:lstStyle>
        <a:defPPr algn="l">
          <a:defRPr sz="1200" dirty="0" smtClean="0">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Creagy4.1" id="{4D139C48-B8C0-4382-9942-7B7516585CBB}" vid="{E0692318-D81C-46C2-9159-D470BC39098D}"/>
    </a:ext>
  </a:extLst>
</a:theme>
</file>

<file path=ppt/theme/theme9.xml><?xml version="1.0" encoding="utf-8"?>
<a:theme xmlns:a="http://schemas.openxmlformats.org/drawingml/2006/main" name="1_EN_Creagy 5.0_Master template">
  <a:themeElements>
    <a:clrScheme name="Planet A ">
      <a:dk1>
        <a:srgbClr val="000000"/>
      </a:dk1>
      <a:lt1>
        <a:srgbClr val="FFFFFF"/>
      </a:lt1>
      <a:dk2>
        <a:srgbClr val="797979"/>
      </a:dk2>
      <a:lt2>
        <a:srgbClr val="E7E6E6"/>
      </a:lt2>
      <a:accent1>
        <a:srgbClr val="4EBDE5"/>
      </a:accent1>
      <a:accent2>
        <a:srgbClr val="37D179"/>
      </a:accent2>
      <a:accent3>
        <a:srgbClr val="FCB83B"/>
      </a:accent3>
      <a:accent4>
        <a:srgbClr val="EB5757"/>
      </a:accent4>
      <a:accent5>
        <a:srgbClr val="7FD724"/>
      </a:accent5>
      <a:accent6>
        <a:srgbClr val="AC5DD9"/>
      </a:accent6>
      <a:hlink>
        <a:srgbClr val="0563C1"/>
      </a:hlink>
      <a:folHlink>
        <a:srgbClr val="954F72"/>
      </a:folHlink>
    </a:clrScheme>
    <a:fontScheme name="Custom 2">
      <a:majorFont>
        <a:latin typeface="Inter Medium"/>
        <a:ea typeface=""/>
        <a:cs typeface="Kanit"/>
      </a:majorFont>
      <a:minorFont>
        <a:latin typeface="Inter"/>
        <a:ea typeface=""/>
        <a:cs typeface="Kani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dirty="0">
            <a:latin typeface="Inter" panose="02000503000000020004" pitchFamily="2" charset="0"/>
            <a:ea typeface="Inter" panose="02000503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200" dirty="0">
            <a:solidFill>
              <a:sysClr val="windowText" lastClr="000000"/>
            </a:solidFill>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Creagy4.1" id="{4D139C48-B8C0-4382-9942-7B7516585CBB}" vid="{E0692318-D81C-46C2-9159-D470BC39098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B930BBA0C871F4AA58FEFCD5E22EB9F" ma:contentTypeVersion="3" ma:contentTypeDescription="Create a new document." ma:contentTypeScope="" ma:versionID="5554ceb0374260ce26e04f49b2b40ce6">
  <xsd:schema xmlns:xsd="http://www.w3.org/2001/XMLSchema" xmlns:xs="http://www.w3.org/2001/XMLSchema" xmlns:p="http://schemas.microsoft.com/office/2006/metadata/properties" xmlns:ns2="6f183b22-81c5-40e4-81b7-243cd3fd172f" targetNamespace="http://schemas.microsoft.com/office/2006/metadata/properties" ma:root="true" ma:fieldsID="650bf05e7e5766fdeeb1d0e88c6f43c3" ns2:_="">
    <xsd:import namespace="6f183b22-81c5-40e4-81b7-243cd3fd172f"/>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183b22-81c5-40e4-81b7-243cd3fd17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FDEA7B-2921-475E-A066-E663F1D192FC}">
  <ds:schemaRefs>
    <ds:schemaRef ds:uri="http://schemas.microsoft.com/sharepoint/v3/contenttype/forms"/>
  </ds:schemaRefs>
</ds:datastoreItem>
</file>

<file path=customXml/itemProps2.xml><?xml version="1.0" encoding="utf-8"?>
<ds:datastoreItem xmlns:ds="http://schemas.openxmlformats.org/officeDocument/2006/customXml" ds:itemID="{33331790-3623-4051-8A67-C53AAB57D03B}">
  <ds:schemaRefs>
    <ds:schemaRef ds:uri="6f183b22-81c5-40e4-81b7-243cd3fd17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F4E53E6-CC42-46FE-8FE1-B8F2405B19A0}">
  <ds:schemaRefs>
    <ds:schemaRef ds:uri="6f183b22-81c5-40e4-81b7-243cd3fd17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Creagy 5.0</Template>
  <TotalTime>0</TotalTime>
  <Words>3066</Words>
  <Application>Microsoft Office PowerPoint</Application>
  <PresentationFormat>Widescreen</PresentationFormat>
  <Paragraphs>344</Paragraphs>
  <Slides>26</Slides>
  <Notes>2</Notes>
  <HiddenSlides>4</HiddenSlides>
  <MMClips>0</MMClips>
  <ScaleCrop>false</ScaleCrop>
  <HeadingPairs>
    <vt:vector size="6" baseType="variant">
      <vt:variant>
        <vt:lpstr>Fonts Used</vt:lpstr>
      </vt:variant>
      <vt:variant>
        <vt:i4>21</vt:i4>
      </vt:variant>
      <vt:variant>
        <vt:lpstr>Theme</vt:lpstr>
      </vt:variant>
      <vt:variant>
        <vt:i4>12</vt:i4>
      </vt:variant>
      <vt:variant>
        <vt:lpstr>Slide Titles</vt:lpstr>
      </vt:variant>
      <vt:variant>
        <vt:i4>26</vt:i4>
      </vt:variant>
    </vt:vector>
  </HeadingPairs>
  <TitlesOfParts>
    <vt:vector size="59" baseType="lpstr">
      <vt:lpstr>Aptos</vt:lpstr>
      <vt:lpstr>Arial</vt:lpstr>
      <vt:lpstr>Calibri</vt:lpstr>
      <vt:lpstr>Calibri Light</vt:lpstr>
      <vt:lpstr>CordiaUPC</vt:lpstr>
      <vt:lpstr>Inter</vt:lpstr>
      <vt:lpstr>Inter Extra Light</vt:lpstr>
      <vt:lpstr>Inter ExtraLight</vt:lpstr>
      <vt:lpstr>Inter Light</vt:lpstr>
      <vt:lpstr>Inter Medium</vt:lpstr>
      <vt:lpstr>Inter Semi Bold</vt:lpstr>
      <vt:lpstr>Kanit</vt:lpstr>
      <vt:lpstr>Red Hat Display</vt:lpstr>
      <vt:lpstr>Red Hat Display Black</vt:lpstr>
      <vt:lpstr>Red Hat Display Medium</vt:lpstr>
      <vt:lpstr>Sarabun</vt:lpstr>
      <vt:lpstr>Sarabun Medium</vt:lpstr>
      <vt:lpstr>Segoe UI Black</vt:lpstr>
      <vt:lpstr>TH Sarabun New</vt:lpstr>
      <vt:lpstr>Times New Roman</vt:lpstr>
      <vt:lpstr>Wingdings</vt:lpstr>
      <vt:lpstr>Creagy 5.0</vt:lpstr>
      <vt:lpstr>TH_Creagy 5.0_Master template</vt:lpstr>
      <vt:lpstr>1_Creagy 1</vt:lpstr>
      <vt:lpstr>Creagy template 4.1</vt:lpstr>
      <vt:lpstr>2_TH_Creagy 1</vt:lpstr>
      <vt:lpstr>1_Creagy template 4.1</vt:lpstr>
      <vt:lpstr>EN_Creagy 5.0_Master template</vt:lpstr>
      <vt:lpstr>Creagy4.1</vt:lpstr>
      <vt:lpstr>1_EN_Creagy 5.0_Master template</vt:lpstr>
      <vt:lpstr>5_EN_Creagy 5.0_Master template</vt:lpstr>
      <vt:lpstr>1_ERI Template</vt:lpstr>
      <vt:lpstr>1_Creagy4.1</vt:lpstr>
      <vt:lpstr>Development of a National Framework for Climate Services (NFCS)  for Human settlement (urban) and Security sector in Thailand</vt:lpstr>
      <vt:lpstr>Agenda</vt:lpstr>
      <vt:lpstr>PowerPoint Presentation</vt:lpstr>
      <vt:lpstr>PowerPoint Presentation</vt:lpstr>
      <vt:lpstr>Public Advisory Team</vt:lpstr>
      <vt:lpstr>ตัวอย่างผลงานของครีเอจี้ที่เกี่ยวข้อง</vt:lpstr>
      <vt:lpstr>Example of Creagy’s references</vt:lpstr>
      <vt:lpstr>PowerPoint Presentation</vt:lpstr>
      <vt:lpstr>PowerPoint Presentation</vt:lpstr>
      <vt:lpstr>Thailand is facing climate-related risks and opportunities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Institutional Arrangement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Wasintara Khuaikhoen</dc:creator>
  <cp:lastModifiedBy>Creagy-Sitthichat</cp:lastModifiedBy>
  <cp:revision>2</cp:revision>
  <dcterms:created xsi:type="dcterms:W3CDTF">2025-05-08T04:03:23Z</dcterms:created>
  <dcterms:modified xsi:type="dcterms:W3CDTF">2025-11-25T10:00:12Z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0x010100DB930BBA0C871F4AA58FEFCD5E22EB9F</vt:lpwstr>
  </property>
  <property fmtid="{D5CDD505-2E9C-101B-9397-08002B2CF9AE}" pid="3" name="Tagss">
    <vt:lpwstr/>
  </property>
  <property fmtid="{D5CDD505-2E9C-101B-9397-08002B2CF9AE}" pid="4" name="MediaServiceImageTags">
    <vt:lpwstr/>
  </property>
</Properties>
</file>